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90" r:id="rId3"/>
    <p:sldId id="320" r:id="rId4"/>
    <p:sldId id="293" r:id="rId5"/>
    <p:sldId id="324" r:id="rId6"/>
    <p:sldId id="274" r:id="rId7"/>
    <p:sldId id="291" r:id="rId8"/>
    <p:sldId id="296" r:id="rId9"/>
    <p:sldId id="300" r:id="rId10"/>
    <p:sldId id="294" r:id="rId11"/>
    <p:sldId id="309" r:id="rId12"/>
    <p:sldId id="277" r:id="rId13"/>
    <p:sldId id="276" r:id="rId14"/>
    <p:sldId id="295" r:id="rId15"/>
    <p:sldId id="326" r:id="rId16"/>
    <p:sldId id="279" r:id="rId17"/>
    <p:sldId id="305" r:id="rId18"/>
    <p:sldId id="304" r:id="rId19"/>
    <p:sldId id="314" r:id="rId20"/>
    <p:sldId id="325" r:id="rId21"/>
    <p:sldId id="312" r:id="rId22"/>
    <p:sldId id="297" r:id="rId23"/>
    <p:sldId id="298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EUSER" initials="D" lastIdx="32" clrIdx="0"/>
  <p:cmAuthor id="1" name="Papini, David (CONTR)" initials="DP" lastIdx="5" clrIdx="1"/>
  <p:cmAuthor id="2" name="Bridwell, Bart" initials="BB" lastIdx="52" clrIdx="2">
    <p:extLst>
      <p:ext uri="{19B8F6BF-5375-455C-9EA6-DF929625EA0E}">
        <p15:presenceInfo xmlns:p15="http://schemas.microsoft.com/office/powerpoint/2012/main" userId="S-1-5-21-2844929807-1687724802-988633214-1790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8F3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15" autoAdjust="0"/>
    <p:restoredTop sz="95906" autoAdjust="0"/>
  </p:normalViewPr>
  <p:slideViewPr>
    <p:cSldViewPr snapToGrid="0" snapToObjects="1">
      <p:cViewPr varScale="1">
        <p:scale>
          <a:sx n="116" d="100"/>
          <a:sy n="116" d="100"/>
        </p:scale>
        <p:origin x="13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271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B92BF-F1FE-4A0E-92A6-BCF2342407D2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2148633-1B67-41B0-A873-709342D08E1E}">
      <dgm:prSet phldrT="[Text]"/>
      <dgm:spPr/>
      <dgm:t>
        <a:bodyPr/>
        <a:lstStyle/>
        <a:p>
          <a:r>
            <a:rPr lang="en-US" dirty="0" smtClean="0"/>
            <a:t>Background Overview of Cost Terms</a:t>
          </a:r>
          <a:endParaRPr lang="en-US" dirty="0"/>
        </a:p>
      </dgm:t>
    </dgm:pt>
    <dgm:pt modelId="{BE7696D2-73C0-48CE-903B-3735BA8764D0}" type="parTrans" cxnId="{083335DC-4F30-442F-B63D-2DE88EC5EDE0}">
      <dgm:prSet/>
      <dgm:spPr/>
      <dgm:t>
        <a:bodyPr/>
        <a:lstStyle/>
        <a:p>
          <a:endParaRPr lang="en-US"/>
        </a:p>
      </dgm:t>
    </dgm:pt>
    <dgm:pt modelId="{9F1ECE06-B36F-4EBE-8005-982AEDAD82D5}" type="sibTrans" cxnId="{083335DC-4F30-442F-B63D-2DE88EC5EDE0}">
      <dgm:prSet/>
      <dgm:spPr/>
      <dgm:t>
        <a:bodyPr/>
        <a:lstStyle/>
        <a:p>
          <a:endParaRPr lang="en-US"/>
        </a:p>
      </dgm:t>
    </dgm:pt>
    <dgm:pt modelId="{9DE3E002-BD10-4368-8CEE-6969C6C9C5C7}">
      <dgm:prSet/>
      <dgm:spPr/>
      <dgm:t>
        <a:bodyPr/>
        <a:lstStyle/>
        <a:p>
          <a:r>
            <a:rPr lang="en-US" dirty="0" smtClean="0"/>
            <a:t>Preparing an ARPA-E Invoice</a:t>
          </a:r>
          <a:endParaRPr lang="en-US" dirty="0"/>
        </a:p>
      </dgm:t>
    </dgm:pt>
    <dgm:pt modelId="{39DA4677-B7CF-4155-A0AB-212DBBD0A488}" type="parTrans" cxnId="{C655C12F-3BA5-470F-9608-C30A854E64C4}">
      <dgm:prSet/>
      <dgm:spPr/>
      <dgm:t>
        <a:bodyPr/>
        <a:lstStyle/>
        <a:p>
          <a:endParaRPr lang="en-US"/>
        </a:p>
      </dgm:t>
    </dgm:pt>
    <dgm:pt modelId="{F0A0A128-8BB0-478A-B492-1670D17579A7}" type="sibTrans" cxnId="{C655C12F-3BA5-470F-9608-C30A854E64C4}">
      <dgm:prSet/>
      <dgm:spPr/>
      <dgm:t>
        <a:bodyPr/>
        <a:lstStyle/>
        <a:p>
          <a:endParaRPr lang="en-US"/>
        </a:p>
      </dgm:t>
    </dgm:pt>
    <dgm:pt modelId="{CB78ABCB-3E53-A241-9429-3D95AE0D9A1A}">
      <dgm:prSet/>
      <dgm:spPr/>
      <dgm:t>
        <a:bodyPr/>
        <a:lstStyle/>
        <a:p>
          <a:r>
            <a:rPr lang="en-US" dirty="0" smtClean="0"/>
            <a:t>Contacts and Information Links</a:t>
          </a:r>
          <a:endParaRPr lang="en-US" dirty="0"/>
        </a:p>
      </dgm:t>
    </dgm:pt>
    <dgm:pt modelId="{CCCAB595-C8EC-B446-A3D6-D556B8F5F9B5}" type="parTrans" cxnId="{C0134977-2727-BA4E-89C1-8AFB4DBA6D51}">
      <dgm:prSet/>
      <dgm:spPr/>
      <dgm:t>
        <a:bodyPr/>
        <a:lstStyle/>
        <a:p>
          <a:endParaRPr lang="en-US"/>
        </a:p>
      </dgm:t>
    </dgm:pt>
    <dgm:pt modelId="{55338957-F38A-A442-96DE-91FA57F93DAE}" type="sibTrans" cxnId="{C0134977-2727-BA4E-89C1-8AFB4DBA6D51}">
      <dgm:prSet/>
      <dgm:spPr/>
      <dgm:t>
        <a:bodyPr/>
        <a:lstStyle/>
        <a:p>
          <a:endParaRPr lang="en-US"/>
        </a:p>
      </dgm:t>
    </dgm:pt>
    <dgm:pt modelId="{21CDD3E4-A7E4-49C7-B276-3C81F213F9D8}">
      <dgm:prSet phldrT="[Text]"/>
      <dgm:spPr/>
      <dgm:t>
        <a:bodyPr/>
        <a:lstStyle/>
        <a:p>
          <a:r>
            <a:rPr lang="en-US" smtClean="0"/>
            <a:t>ARPA-E’s </a:t>
          </a:r>
          <a:r>
            <a:rPr lang="en-US" dirty="0" smtClean="0"/>
            <a:t>Invoicing Approach</a:t>
          </a:r>
          <a:endParaRPr lang="en-US" dirty="0"/>
        </a:p>
      </dgm:t>
    </dgm:pt>
    <dgm:pt modelId="{ECA8E6F6-A24C-4D68-9023-D9574C89943D}" type="parTrans" cxnId="{7833E339-8969-4401-97D1-594DAED02C78}">
      <dgm:prSet/>
      <dgm:spPr/>
      <dgm:t>
        <a:bodyPr/>
        <a:lstStyle/>
        <a:p>
          <a:endParaRPr lang="en-US"/>
        </a:p>
      </dgm:t>
    </dgm:pt>
    <dgm:pt modelId="{1D831E52-AB10-4AB5-8682-24C5CED18842}" type="sibTrans" cxnId="{7833E339-8969-4401-97D1-594DAED02C78}">
      <dgm:prSet/>
      <dgm:spPr/>
      <dgm:t>
        <a:bodyPr/>
        <a:lstStyle/>
        <a:p>
          <a:endParaRPr lang="en-US"/>
        </a:p>
      </dgm:t>
    </dgm:pt>
    <dgm:pt modelId="{51B9E7D0-74A5-4B1A-9E0C-C5E7879CF1BA}" type="pres">
      <dgm:prSet presAssocID="{C63B92BF-F1FE-4A0E-92A6-BCF2342407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23C39C-960D-4AC1-AB40-A344A66F03C5}" type="pres">
      <dgm:prSet presAssocID="{A2148633-1B67-41B0-A873-709342D08E1E}" presName="parentLin" presStyleCnt="0"/>
      <dgm:spPr/>
    </dgm:pt>
    <dgm:pt modelId="{FF69CCCF-B44B-4303-908D-F71E159D6743}" type="pres">
      <dgm:prSet presAssocID="{A2148633-1B67-41B0-A873-709342D08E1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BF94BB9-862D-403C-8048-2B2C8ED30A90}" type="pres">
      <dgm:prSet presAssocID="{A2148633-1B67-41B0-A873-709342D08E1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4DE58-0313-4EA9-91DE-9EF3681FF9D4}" type="pres">
      <dgm:prSet presAssocID="{A2148633-1B67-41B0-A873-709342D08E1E}" presName="negativeSpace" presStyleCnt="0"/>
      <dgm:spPr/>
    </dgm:pt>
    <dgm:pt modelId="{CAB7F977-EF2C-4A50-8A4D-726E8A46C7E2}" type="pres">
      <dgm:prSet presAssocID="{A2148633-1B67-41B0-A873-709342D08E1E}" presName="childText" presStyleLbl="conFgAcc1" presStyleIdx="0" presStyleCnt="4">
        <dgm:presLayoutVars>
          <dgm:bulletEnabled val="1"/>
        </dgm:presLayoutVars>
      </dgm:prSet>
      <dgm:spPr/>
    </dgm:pt>
    <dgm:pt modelId="{4F619AD0-AFE3-4F8F-9891-37C31174ADE3}" type="pres">
      <dgm:prSet presAssocID="{9F1ECE06-B36F-4EBE-8005-982AEDAD82D5}" presName="spaceBetweenRectangles" presStyleCnt="0"/>
      <dgm:spPr/>
    </dgm:pt>
    <dgm:pt modelId="{E36E59F7-0123-4A0A-8C17-EFE7717537F4}" type="pres">
      <dgm:prSet presAssocID="{21CDD3E4-A7E4-49C7-B276-3C81F213F9D8}" presName="parentLin" presStyleCnt="0"/>
      <dgm:spPr/>
    </dgm:pt>
    <dgm:pt modelId="{28A652E5-D342-4F36-8480-A5E53316EE0E}" type="pres">
      <dgm:prSet presAssocID="{21CDD3E4-A7E4-49C7-B276-3C81F213F9D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F8B931B-5044-47D1-A36F-F7338D2737AB}" type="pres">
      <dgm:prSet presAssocID="{21CDD3E4-A7E4-49C7-B276-3C81F213F9D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15398-1B24-4E81-BE43-964B83122474}" type="pres">
      <dgm:prSet presAssocID="{21CDD3E4-A7E4-49C7-B276-3C81F213F9D8}" presName="negativeSpace" presStyleCnt="0"/>
      <dgm:spPr/>
    </dgm:pt>
    <dgm:pt modelId="{5DB5B4D7-C20B-498E-95C4-39467C9A4D23}" type="pres">
      <dgm:prSet presAssocID="{21CDD3E4-A7E4-49C7-B276-3C81F213F9D8}" presName="childText" presStyleLbl="conFgAcc1" presStyleIdx="1" presStyleCnt="4">
        <dgm:presLayoutVars>
          <dgm:bulletEnabled val="1"/>
        </dgm:presLayoutVars>
      </dgm:prSet>
      <dgm:spPr/>
    </dgm:pt>
    <dgm:pt modelId="{0697D77F-C832-4CA8-895A-62BBDD693AB9}" type="pres">
      <dgm:prSet presAssocID="{1D831E52-AB10-4AB5-8682-24C5CED18842}" presName="spaceBetweenRectangles" presStyleCnt="0"/>
      <dgm:spPr/>
    </dgm:pt>
    <dgm:pt modelId="{1CD99358-D0FF-4317-BD9F-30A3CF2C04B8}" type="pres">
      <dgm:prSet presAssocID="{9DE3E002-BD10-4368-8CEE-6969C6C9C5C7}" presName="parentLin" presStyleCnt="0"/>
      <dgm:spPr/>
    </dgm:pt>
    <dgm:pt modelId="{1DB1C6C8-7656-46ED-A057-E24928131C86}" type="pres">
      <dgm:prSet presAssocID="{9DE3E002-BD10-4368-8CEE-6969C6C9C5C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C3887E5-6679-45A7-A2D8-61CDB61751D4}" type="pres">
      <dgm:prSet presAssocID="{9DE3E002-BD10-4368-8CEE-6969C6C9C5C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ED428-B815-4291-AC86-3B1D56FA21E2}" type="pres">
      <dgm:prSet presAssocID="{9DE3E002-BD10-4368-8CEE-6969C6C9C5C7}" presName="negativeSpace" presStyleCnt="0"/>
      <dgm:spPr/>
    </dgm:pt>
    <dgm:pt modelId="{7E2BC671-F087-4F2D-9A72-66CCB10FDDC6}" type="pres">
      <dgm:prSet presAssocID="{9DE3E002-BD10-4368-8CEE-6969C6C9C5C7}" presName="childText" presStyleLbl="conFgAcc1" presStyleIdx="2" presStyleCnt="4">
        <dgm:presLayoutVars>
          <dgm:bulletEnabled val="1"/>
        </dgm:presLayoutVars>
      </dgm:prSet>
      <dgm:spPr/>
    </dgm:pt>
    <dgm:pt modelId="{43E213C2-EBCC-814C-8E48-4E6403F4B972}" type="pres">
      <dgm:prSet presAssocID="{F0A0A128-8BB0-478A-B492-1670D17579A7}" presName="spaceBetweenRectangles" presStyleCnt="0"/>
      <dgm:spPr/>
    </dgm:pt>
    <dgm:pt modelId="{E0C23EFE-F78B-1643-9E90-5445D4525165}" type="pres">
      <dgm:prSet presAssocID="{CB78ABCB-3E53-A241-9429-3D95AE0D9A1A}" presName="parentLin" presStyleCnt="0"/>
      <dgm:spPr/>
    </dgm:pt>
    <dgm:pt modelId="{C42AC5D6-5A70-F24F-8014-45F7BD61F425}" type="pres">
      <dgm:prSet presAssocID="{CB78ABCB-3E53-A241-9429-3D95AE0D9A1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8398E99-B29B-8C44-9DFD-AB432FC57FDD}" type="pres">
      <dgm:prSet presAssocID="{CB78ABCB-3E53-A241-9429-3D95AE0D9A1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222CA-EB98-0243-9437-D98D6674A960}" type="pres">
      <dgm:prSet presAssocID="{CB78ABCB-3E53-A241-9429-3D95AE0D9A1A}" presName="negativeSpace" presStyleCnt="0"/>
      <dgm:spPr/>
    </dgm:pt>
    <dgm:pt modelId="{590AD091-37FB-4049-8CC7-AAD5D346B341}" type="pres">
      <dgm:prSet presAssocID="{CB78ABCB-3E53-A241-9429-3D95AE0D9A1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79B83A3-4228-4CDC-B358-B25481A5C4C5}" type="presOf" srcId="{9DE3E002-BD10-4368-8CEE-6969C6C9C5C7}" destId="{3C3887E5-6679-45A7-A2D8-61CDB61751D4}" srcOrd="1" destOrd="0" presId="urn:microsoft.com/office/officeart/2005/8/layout/list1"/>
    <dgm:cxn modelId="{525E215E-A759-4214-94A6-F3CFE20A7161}" type="presOf" srcId="{9DE3E002-BD10-4368-8CEE-6969C6C9C5C7}" destId="{1DB1C6C8-7656-46ED-A057-E24928131C86}" srcOrd="0" destOrd="0" presId="urn:microsoft.com/office/officeart/2005/8/layout/list1"/>
    <dgm:cxn modelId="{C655C12F-3BA5-470F-9608-C30A854E64C4}" srcId="{C63B92BF-F1FE-4A0E-92A6-BCF2342407D2}" destId="{9DE3E002-BD10-4368-8CEE-6969C6C9C5C7}" srcOrd="2" destOrd="0" parTransId="{39DA4677-B7CF-4155-A0AB-212DBBD0A488}" sibTransId="{F0A0A128-8BB0-478A-B492-1670D17579A7}"/>
    <dgm:cxn modelId="{73C800AB-9004-4625-9882-F000F4AEA3FF}" type="presOf" srcId="{21CDD3E4-A7E4-49C7-B276-3C81F213F9D8}" destId="{28A652E5-D342-4F36-8480-A5E53316EE0E}" srcOrd="0" destOrd="0" presId="urn:microsoft.com/office/officeart/2005/8/layout/list1"/>
    <dgm:cxn modelId="{7833E339-8969-4401-97D1-594DAED02C78}" srcId="{C63B92BF-F1FE-4A0E-92A6-BCF2342407D2}" destId="{21CDD3E4-A7E4-49C7-B276-3C81F213F9D8}" srcOrd="1" destOrd="0" parTransId="{ECA8E6F6-A24C-4D68-9023-D9574C89943D}" sibTransId="{1D831E52-AB10-4AB5-8682-24C5CED18842}"/>
    <dgm:cxn modelId="{A30B918D-95F5-9D4E-9B4A-40678A90FEAD}" type="presOf" srcId="{CB78ABCB-3E53-A241-9429-3D95AE0D9A1A}" destId="{98398E99-B29B-8C44-9DFD-AB432FC57FDD}" srcOrd="1" destOrd="0" presId="urn:microsoft.com/office/officeart/2005/8/layout/list1"/>
    <dgm:cxn modelId="{7D8FA072-CEC0-4BDD-A274-0483A2EE79BF}" type="presOf" srcId="{C63B92BF-F1FE-4A0E-92A6-BCF2342407D2}" destId="{51B9E7D0-74A5-4B1A-9E0C-C5E7879CF1BA}" srcOrd="0" destOrd="0" presId="urn:microsoft.com/office/officeart/2005/8/layout/list1"/>
    <dgm:cxn modelId="{39DFF442-477E-455B-8188-24251172D081}" type="presOf" srcId="{A2148633-1B67-41B0-A873-709342D08E1E}" destId="{FF69CCCF-B44B-4303-908D-F71E159D6743}" srcOrd="0" destOrd="0" presId="urn:microsoft.com/office/officeart/2005/8/layout/list1"/>
    <dgm:cxn modelId="{17E17281-4005-0A47-AA65-04F22C0BBB25}" type="presOf" srcId="{CB78ABCB-3E53-A241-9429-3D95AE0D9A1A}" destId="{C42AC5D6-5A70-F24F-8014-45F7BD61F425}" srcOrd="0" destOrd="0" presId="urn:microsoft.com/office/officeart/2005/8/layout/list1"/>
    <dgm:cxn modelId="{C0134977-2727-BA4E-89C1-8AFB4DBA6D51}" srcId="{C63B92BF-F1FE-4A0E-92A6-BCF2342407D2}" destId="{CB78ABCB-3E53-A241-9429-3D95AE0D9A1A}" srcOrd="3" destOrd="0" parTransId="{CCCAB595-C8EC-B446-A3D6-D556B8F5F9B5}" sibTransId="{55338957-F38A-A442-96DE-91FA57F93DAE}"/>
    <dgm:cxn modelId="{DC74C2CF-2E17-4E29-9B57-17ED99BA8105}" type="presOf" srcId="{21CDD3E4-A7E4-49C7-B276-3C81F213F9D8}" destId="{9F8B931B-5044-47D1-A36F-F7338D2737AB}" srcOrd="1" destOrd="0" presId="urn:microsoft.com/office/officeart/2005/8/layout/list1"/>
    <dgm:cxn modelId="{083335DC-4F30-442F-B63D-2DE88EC5EDE0}" srcId="{C63B92BF-F1FE-4A0E-92A6-BCF2342407D2}" destId="{A2148633-1B67-41B0-A873-709342D08E1E}" srcOrd="0" destOrd="0" parTransId="{BE7696D2-73C0-48CE-903B-3735BA8764D0}" sibTransId="{9F1ECE06-B36F-4EBE-8005-982AEDAD82D5}"/>
    <dgm:cxn modelId="{3475DE85-F795-45E6-805C-F1BD2D8B7800}" type="presOf" srcId="{A2148633-1B67-41B0-A873-709342D08E1E}" destId="{4BF94BB9-862D-403C-8048-2B2C8ED30A90}" srcOrd="1" destOrd="0" presId="urn:microsoft.com/office/officeart/2005/8/layout/list1"/>
    <dgm:cxn modelId="{4DA0373E-4E29-4323-B74B-07C14F016C8C}" type="presParOf" srcId="{51B9E7D0-74A5-4B1A-9E0C-C5E7879CF1BA}" destId="{9823C39C-960D-4AC1-AB40-A344A66F03C5}" srcOrd="0" destOrd="0" presId="urn:microsoft.com/office/officeart/2005/8/layout/list1"/>
    <dgm:cxn modelId="{68EE0529-C692-40EE-BD84-0E50ED838CBB}" type="presParOf" srcId="{9823C39C-960D-4AC1-AB40-A344A66F03C5}" destId="{FF69CCCF-B44B-4303-908D-F71E159D6743}" srcOrd="0" destOrd="0" presId="urn:microsoft.com/office/officeart/2005/8/layout/list1"/>
    <dgm:cxn modelId="{FF8B4625-C8E5-41A8-A46F-7B534421075E}" type="presParOf" srcId="{9823C39C-960D-4AC1-AB40-A344A66F03C5}" destId="{4BF94BB9-862D-403C-8048-2B2C8ED30A90}" srcOrd="1" destOrd="0" presId="urn:microsoft.com/office/officeart/2005/8/layout/list1"/>
    <dgm:cxn modelId="{BDF443D7-E314-471F-99F9-EE3067B8FA19}" type="presParOf" srcId="{51B9E7D0-74A5-4B1A-9E0C-C5E7879CF1BA}" destId="{72C4DE58-0313-4EA9-91DE-9EF3681FF9D4}" srcOrd="1" destOrd="0" presId="urn:microsoft.com/office/officeart/2005/8/layout/list1"/>
    <dgm:cxn modelId="{E2B62B5E-EEB1-4C18-81D7-DC8183FB3AD3}" type="presParOf" srcId="{51B9E7D0-74A5-4B1A-9E0C-C5E7879CF1BA}" destId="{CAB7F977-EF2C-4A50-8A4D-726E8A46C7E2}" srcOrd="2" destOrd="0" presId="urn:microsoft.com/office/officeart/2005/8/layout/list1"/>
    <dgm:cxn modelId="{BD17B4CB-9D12-4D5F-854C-F64ED4F5FC79}" type="presParOf" srcId="{51B9E7D0-74A5-4B1A-9E0C-C5E7879CF1BA}" destId="{4F619AD0-AFE3-4F8F-9891-37C31174ADE3}" srcOrd="3" destOrd="0" presId="urn:microsoft.com/office/officeart/2005/8/layout/list1"/>
    <dgm:cxn modelId="{99484D84-5C99-408B-98BF-9A54497D6EAF}" type="presParOf" srcId="{51B9E7D0-74A5-4B1A-9E0C-C5E7879CF1BA}" destId="{E36E59F7-0123-4A0A-8C17-EFE7717537F4}" srcOrd="4" destOrd="0" presId="urn:microsoft.com/office/officeart/2005/8/layout/list1"/>
    <dgm:cxn modelId="{29465844-5BC1-4E4C-A3C6-F5B567E18CBD}" type="presParOf" srcId="{E36E59F7-0123-4A0A-8C17-EFE7717537F4}" destId="{28A652E5-D342-4F36-8480-A5E53316EE0E}" srcOrd="0" destOrd="0" presId="urn:microsoft.com/office/officeart/2005/8/layout/list1"/>
    <dgm:cxn modelId="{B1F7930E-2018-4BEA-BBB2-B36B6F0B7311}" type="presParOf" srcId="{E36E59F7-0123-4A0A-8C17-EFE7717537F4}" destId="{9F8B931B-5044-47D1-A36F-F7338D2737AB}" srcOrd="1" destOrd="0" presId="urn:microsoft.com/office/officeart/2005/8/layout/list1"/>
    <dgm:cxn modelId="{313D07A2-244A-404D-8F58-C929E3762BFF}" type="presParOf" srcId="{51B9E7D0-74A5-4B1A-9E0C-C5E7879CF1BA}" destId="{42715398-1B24-4E81-BE43-964B83122474}" srcOrd="5" destOrd="0" presId="urn:microsoft.com/office/officeart/2005/8/layout/list1"/>
    <dgm:cxn modelId="{1C95FB3C-76D4-43A0-AAF5-1BD7F2FAE7F3}" type="presParOf" srcId="{51B9E7D0-74A5-4B1A-9E0C-C5E7879CF1BA}" destId="{5DB5B4D7-C20B-498E-95C4-39467C9A4D23}" srcOrd="6" destOrd="0" presId="urn:microsoft.com/office/officeart/2005/8/layout/list1"/>
    <dgm:cxn modelId="{1EB8E220-823E-4E58-A8FE-337B2E96FF6E}" type="presParOf" srcId="{51B9E7D0-74A5-4B1A-9E0C-C5E7879CF1BA}" destId="{0697D77F-C832-4CA8-895A-62BBDD693AB9}" srcOrd="7" destOrd="0" presId="urn:microsoft.com/office/officeart/2005/8/layout/list1"/>
    <dgm:cxn modelId="{AFA4180D-2A82-4F05-A277-55D0EDAABD3F}" type="presParOf" srcId="{51B9E7D0-74A5-4B1A-9E0C-C5E7879CF1BA}" destId="{1CD99358-D0FF-4317-BD9F-30A3CF2C04B8}" srcOrd="8" destOrd="0" presId="urn:microsoft.com/office/officeart/2005/8/layout/list1"/>
    <dgm:cxn modelId="{9903038A-238F-45CA-8BA3-4E555F8F7948}" type="presParOf" srcId="{1CD99358-D0FF-4317-BD9F-30A3CF2C04B8}" destId="{1DB1C6C8-7656-46ED-A057-E24928131C86}" srcOrd="0" destOrd="0" presId="urn:microsoft.com/office/officeart/2005/8/layout/list1"/>
    <dgm:cxn modelId="{5EAE4B87-7F5C-4A0B-ACCB-A86EF59360AD}" type="presParOf" srcId="{1CD99358-D0FF-4317-BD9F-30A3CF2C04B8}" destId="{3C3887E5-6679-45A7-A2D8-61CDB61751D4}" srcOrd="1" destOrd="0" presId="urn:microsoft.com/office/officeart/2005/8/layout/list1"/>
    <dgm:cxn modelId="{C626FE32-6CED-4A97-AD57-B323C4FE7FC1}" type="presParOf" srcId="{51B9E7D0-74A5-4B1A-9E0C-C5E7879CF1BA}" destId="{B5FED428-B815-4291-AC86-3B1D56FA21E2}" srcOrd="9" destOrd="0" presId="urn:microsoft.com/office/officeart/2005/8/layout/list1"/>
    <dgm:cxn modelId="{D416DACC-7C35-4D8C-8E93-E20B39533FE3}" type="presParOf" srcId="{51B9E7D0-74A5-4B1A-9E0C-C5E7879CF1BA}" destId="{7E2BC671-F087-4F2D-9A72-66CCB10FDDC6}" srcOrd="10" destOrd="0" presId="urn:microsoft.com/office/officeart/2005/8/layout/list1"/>
    <dgm:cxn modelId="{2B89818E-B612-6049-B56D-7FE24789F5DE}" type="presParOf" srcId="{51B9E7D0-74A5-4B1A-9E0C-C5E7879CF1BA}" destId="{43E213C2-EBCC-814C-8E48-4E6403F4B972}" srcOrd="11" destOrd="0" presId="urn:microsoft.com/office/officeart/2005/8/layout/list1"/>
    <dgm:cxn modelId="{7B29118F-49B8-A640-A7C9-43B3F2659794}" type="presParOf" srcId="{51B9E7D0-74A5-4B1A-9E0C-C5E7879CF1BA}" destId="{E0C23EFE-F78B-1643-9E90-5445D4525165}" srcOrd="12" destOrd="0" presId="urn:microsoft.com/office/officeart/2005/8/layout/list1"/>
    <dgm:cxn modelId="{B93396E0-40DF-7440-AA9F-3F16D01C784F}" type="presParOf" srcId="{E0C23EFE-F78B-1643-9E90-5445D4525165}" destId="{C42AC5D6-5A70-F24F-8014-45F7BD61F425}" srcOrd="0" destOrd="0" presId="urn:microsoft.com/office/officeart/2005/8/layout/list1"/>
    <dgm:cxn modelId="{70C1CC76-36C5-8941-81C8-D7BBC8D62F04}" type="presParOf" srcId="{E0C23EFE-F78B-1643-9E90-5445D4525165}" destId="{98398E99-B29B-8C44-9DFD-AB432FC57FDD}" srcOrd="1" destOrd="0" presId="urn:microsoft.com/office/officeart/2005/8/layout/list1"/>
    <dgm:cxn modelId="{85E795C6-67B4-8549-9BEC-976FC9EF8006}" type="presParOf" srcId="{51B9E7D0-74A5-4B1A-9E0C-C5E7879CF1BA}" destId="{19B222CA-EB98-0243-9437-D98D6674A960}" srcOrd="13" destOrd="0" presId="urn:microsoft.com/office/officeart/2005/8/layout/list1"/>
    <dgm:cxn modelId="{877A2372-FF91-DE41-BA7E-0612D9973705}" type="presParOf" srcId="{51B9E7D0-74A5-4B1A-9E0C-C5E7879CF1BA}" destId="{590AD091-37FB-4049-8CC7-AAD5D346B34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EBBBA1-A851-4C84-B71C-14D9DB23B6F7}" type="doc">
      <dgm:prSet loTypeId="urn:microsoft.com/office/officeart/2005/8/layout/default#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4601A20-D07B-4578-B2CC-841877C70CB5}">
      <dgm:prSet phldrT="[Text]"/>
      <dgm:spPr/>
      <dgm:t>
        <a:bodyPr/>
        <a:lstStyle/>
        <a:p>
          <a:r>
            <a:rPr lang="en-US" dirty="0" smtClean="0"/>
            <a:t>Excess per diems/ Per diem amounts for incorrect locations</a:t>
          </a:r>
          <a:endParaRPr lang="en-US" dirty="0"/>
        </a:p>
      </dgm:t>
    </dgm:pt>
    <dgm:pt modelId="{946C857B-5C11-45FD-94CC-C013D7AE2C59}" type="parTrans" cxnId="{2290EF31-B26A-4CDC-B856-3CC5B14DE3AE}">
      <dgm:prSet/>
      <dgm:spPr/>
      <dgm:t>
        <a:bodyPr/>
        <a:lstStyle/>
        <a:p>
          <a:endParaRPr lang="en-US"/>
        </a:p>
      </dgm:t>
    </dgm:pt>
    <dgm:pt modelId="{4826A4AA-388A-4A28-B747-8BD55495F3A2}" type="sibTrans" cxnId="{2290EF31-B26A-4CDC-B856-3CC5B14DE3AE}">
      <dgm:prSet/>
      <dgm:spPr/>
      <dgm:t>
        <a:bodyPr/>
        <a:lstStyle/>
        <a:p>
          <a:endParaRPr lang="en-US"/>
        </a:p>
      </dgm:t>
    </dgm:pt>
    <dgm:pt modelId="{0E6C11C9-B07E-4157-81AF-E01030A56ED3}">
      <dgm:prSet/>
      <dgm:spPr/>
      <dgm:t>
        <a:bodyPr/>
        <a:lstStyle/>
        <a:p>
          <a:r>
            <a:rPr lang="en-US" dirty="0" smtClean="0"/>
            <a:t>Family member travel</a:t>
          </a:r>
        </a:p>
      </dgm:t>
    </dgm:pt>
    <dgm:pt modelId="{411DCF1F-FDF9-4EDC-9952-3FF4F3D3B328}" type="parTrans" cxnId="{2DFAE09D-CCA3-4D0F-91F8-047E4466A1E5}">
      <dgm:prSet/>
      <dgm:spPr/>
      <dgm:t>
        <a:bodyPr/>
        <a:lstStyle/>
        <a:p>
          <a:endParaRPr lang="en-US"/>
        </a:p>
      </dgm:t>
    </dgm:pt>
    <dgm:pt modelId="{AE3EF0C9-A7B1-4E0D-BA47-DD607F886F1E}" type="sibTrans" cxnId="{2DFAE09D-CCA3-4D0F-91F8-047E4466A1E5}">
      <dgm:prSet/>
      <dgm:spPr/>
      <dgm:t>
        <a:bodyPr/>
        <a:lstStyle/>
        <a:p>
          <a:endParaRPr lang="en-US"/>
        </a:p>
      </dgm:t>
    </dgm:pt>
    <dgm:pt modelId="{A15F42A7-6142-457C-9E15-8699327F9812}">
      <dgm:prSet/>
      <dgm:spPr/>
      <dgm:t>
        <a:bodyPr/>
        <a:lstStyle/>
        <a:p>
          <a:r>
            <a:rPr lang="en-US" dirty="0" smtClean="0"/>
            <a:t>In-room movies</a:t>
          </a:r>
        </a:p>
      </dgm:t>
    </dgm:pt>
    <dgm:pt modelId="{7E43306F-2990-4786-B43F-EA800B388C71}" type="parTrans" cxnId="{20327FFD-8477-49BE-8130-2DD268D0CDF0}">
      <dgm:prSet/>
      <dgm:spPr/>
      <dgm:t>
        <a:bodyPr/>
        <a:lstStyle/>
        <a:p>
          <a:endParaRPr lang="en-US"/>
        </a:p>
      </dgm:t>
    </dgm:pt>
    <dgm:pt modelId="{F0BF6CAF-70B7-4EAC-91E6-CE58C1E5A541}" type="sibTrans" cxnId="{20327FFD-8477-49BE-8130-2DD268D0CDF0}">
      <dgm:prSet/>
      <dgm:spPr/>
      <dgm:t>
        <a:bodyPr/>
        <a:lstStyle/>
        <a:p>
          <a:endParaRPr lang="en-US"/>
        </a:p>
      </dgm:t>
    </dgm:pt>
    <dgm:pt modelId="{11692EE6-06C9-4767-B23F-E6D60B0D3F85}">
      <dgm:prSet/>
      <dgm:spPr/>
      <dgm:t>
        <a:bodyPr/>
        <a:lstStyle/>
        <a:p>
          <a:r>
            <a:rPr lang="en-US" dirty="0" smtClean="0"/>
            <a:t>Spa treatments</a:t>
          </a:r>
        </a:p>
      </dgm:t>
    </dgm:pt>
    <dgm:pt modelId="{7B18BF11-7D18-4DF7-94A6-13085D991AD7}" type="parTrans" cxnId="{93FF7964-0966-4EBA-AC06-A1D17BCB569A}">
      <dgm:prSet/>
      <dgm:spPr/>
      <dgm:t>
        <a:bodyPr/>
        <a:lstStyle/>
        <a:p>
          <a:endParaRPr lang="en-US"/>
        </a:p>
      </dgm:t>
    </dgm:pt>
    <dgm:pt modelId="{826DD8C5-82B3-4782-AB94-7AEE7550DD20}" type="sibTrans" cxnId="{93FF7964-0966-4EBA-AC06-A1D17BCB569A}">
      <dgm:prSet/>
      <dgm:spPr/>
      <dgm:t>
        <a:bodyPr/>
        <a:lstStyle/>
        <a:p>
          <a:endParaRPr lang="en-US"/>
        </a:p>
      </dgm:t>
    </dgm:pt>
    <dgm:pt modelId="{C99CAF42-42CF-41EF-949F-2571F53D808D}">
      <dgm:prSet/>
      <dgm:spPr/>
      <dgm:t>
        <a:bodyPr/>
        <a:lstStyle/>
        <a:p>
          <a:r>
            <a:rPr lang="en-US" dirty="0" smtClean="0"/>
            <a:t>Upgrades of any kind (hotel rooms, rental cars, flights, “priority access”, “extra legroom”)</a:t>
          </a:r>
        </a:p>
      </dgm:t>
    </dgm:pt>
    <dgm:pt modelId="{A9FA62AC-A9FD-4AC7-92DE-F206EF8EE97D}" type="parTrans" cxnId="{494027DC-3390-4BC9-A593-E748FABBA2C8}">
      <dgm:prSet/>
      <dgm:spPr/>
      <dgm:t>
        <a:bodyPr/>
        <a:lstStyle/>
        <a:p>
          <a:endParaRPr lang="en-US"/>
        </a:p>
      </dgm:t>
    </dgm:pt>
    <dgm:pt modelId="{E9023524-8EB4-4ACA-BB1C-8205F3DDF937}" type="sibTrans" cxnId="{494027DC-3390-4BC9-A593-E748FABBA2C8}">
      <dgm:prSet/>
      <dgm:spPr/>
      <dgm:t>
        <a:bodyPr/>
        <a:lstStyle/>
        <a:p>
          <a:endParaRPr lang="en-US"/>
        </a:p>
      </dgm:t>
    </dgm:pt>
    <dgm:pt modelId="{6BBBDE20-C7C3-4834-BDB9-C1653CE15D46}">
      <dgm:prSet/>
      <dgm:spPr/>
      <dgm:t>
        <a:bodyPr/>
        <a:lstStyle/>
        <a:p>
          <a:r>
            <a:rPr lang="en-US" dirty="0" smtClean="0"/>
            <a:t>“No show” penalties</a:t>
          </a:r>
        </a:p>
      </dgm:t>
    </dgm:pt>
    <dgm:pt modelId="{D4FE0DDF-1A8E-499D-8F60-1770B7A535F7}" type="parTrans" cxnId="{F0770BEB-EC32-424E-8345-F85FC509DABE}">
      <dgm:prSet/>
      <dgm:spPr/>
      <dgm:t>
        <a:bodyPr/>
        <a:lstStyle/>
        <a:p>
          <a:endParaRPr lang="en-US"/>
        </a:p>
      </dgm:t>
    </dgm:pt>
    <dgm:pt modelId="{39738254-AEAE-4F30-932B-9F839105498F}" type="sibTrans" cxnId="{F0770BEB-EC32-424E-8345-F85FC509DABE}">
      <dgm:prSet/>
      <dgm:spPr/>
      <dgm:t>
        <a:bodyPr/>
        <a:lstStyle/>
        <a:p>
          <a:endParaRPr lang="en-US"/>
        </a:p>
      </dgm:t>
    </dgm:pt>
    <dgm:pt modelId="{1B844C4F-B914-4110-85A3-FBAC4FF7313D}">
      <dgm:prSet/>
      <dgm:spPr/>
      <dgm:t>
        <a:bodyPr/>
        <a:lstStyle/>
        <a:p>
          <a:r>
            <a:rPr lang="en-US" dirty="0" smtClean="0"/>
            <a:t>Foreign travel that has not been pre-approved by the agency or in the approved budget justification</a:t>
          </a:r>
        </a:p>
      </dgm:t>
    </dgm:pt>
    <dgm:pt modelId="{F6374362-0147-4093-B2C5-83C7FC3802AD}" type="parTrans" cxnId="{B2B207EA-9409-4BF0-B9B1-1B895E6C203A}">
      <dgm:prSet/>
      <dgm:spPr/>
      <dgm:t>
        <a:bodyPr/>
        <a:lstStyle/>
        <a:p>
          <a:endParaRPr lang="en-US"/>
        </a:p>
      </dgm:t>
    </dgm:pt>
    <dgm:pt modelId="{175046CA-A578-4119-A4C8-1034BEF0BE7A}" type="sibTrans" cxnId="{B2B207EA-9409-4BF0-B9B1-1B895E6C203A}">
      <dgm:prSet/>
      <dgm:spPr/>
      <dgm:t>
        <a:bodyPr/>
        <a:lstStyle/>
        <a:p>
          <a:endParaRPr lang="en-US"/>
        </a:p>
      </dgm:t>
    </dgm:pt>
    <dgm:pt modelId="{C7F31ABC-8E9E-4FA3-8646-E58A819D19F5}">
      <dgm:prSet/>
      <dgm:spPr/>
      <dgm:t>
        <a:bodyPr/>
        <a:lstStyle/>
        <a:p>
          <a:r>
            <a:rPr lang="en-US" dirty="0" smtClean="0"/>
            <a:t>Child seats for a rental car</a:t>
          </a:r>
        </a:p>
      </dgm:t>
    </dgm:pt>
    <dgm:pt modelId="{EDF9FEAE-564A-4BA4-9A75-868686680AA3}" type="parTrans" cxnId="{A6AE5442-A4ED-4BF0-8334-2E385632465E}">
      <dgm:prSet/>
      <dgm:spPr/>
      <dgm:t>
        <a:bodyPr/>
        <a:lstStyle/>
        <a:p>
          <a:endParaRPr lang="en-US"/>
        </a:p>
      </dgm:t>
    </dgm:pt>
    <dgm:pt modelId="{15D3B1C0-651A-4D7C-B898-0FCB291D3DFA}" type="sibTrans" cxnId="{A6AE5442-A4ED-4BF0-8334-2E385632465E}">
      <dgm:prSet/>
      <dgm:spPr/>
      <dgm:t>
        <a:bodyPr/>
        <a:lstStyle/>
        <a:p>
          <a:endParaRPr lang="en-US"/>
        </a:p>
      </dgm:t>
    </dgm:pt>
    <dgm:pt modelId="{0B039DA7-2C57-4A37-8A96-7DADF248BCD7}">
      <dgm:prSet/>
      <dgm:spPr/>
      <dgm:t>
        <a:bodyPr/>
        <a:lstStyle/>
        <a:p>
          <a:r>
            <a:rPr lang="en-US" dirty="0" smtClean="0"/>
            <a:t>Meals for “Guests” (including spouses, coworkers not on travel, subcontractors, etc.)</a:t>
          </a:r>
        </a:p>
      </dgm:t>
    </dgm:pt>
    <dgm:pt modelId="{58F18638-3C54-4AA5-B7D2-88D4BC7786B6}" type="parTrans" cxnId="{9A793720-120A-4B0B-B82C-71467B284499}">
      <dgm:prSet/>
      <dgm:spPr/>
      <dgm:t>
        <a:bodyPr/>
        <a:lstStyle/>
        <a:p>
          <a:endParaRPr lang="en-US"/>
        </a:p>
      </dgm:t>
    </dgm:pt>
    <dgm:pt modelId="{5AE76561-E4B4-4E7E-9FD0-48785261CD5A}" type="sibTrans" cxnId="{9A793720-120A-4B0B-B82C-71467B284499}">
      <dgm:prSet/>
      <dgm:spPr/>
      <dgm:t>
        <a:bodyPr/>
        <a:lstStyle/>
        <a:p>
          <a:endParaRPr lang="en-US"/>
        </a:p>
      </dgm:t>
    </dgm:pt>
    <dgm:pt modelId="{4244F8D7-88D8-4299-8389-DD4A20DEAE6D}">
      <dgm:prSet/>
      <dgm:spPr/>
      <dgm:t>
        <a:bodyPr/>
        <a:lstStyle/>
        <a:p>
          <a:r>
            <a:rPr lang="en-US" dirty="0" smtClean="0"/>
            <a:t>Travel insurance</a:t>
          </a:r>
        </a:p>
      </dgm:t>
    </dgm:pt>
    <dgm:pt modelId="{6332B568-AAF6-4091-A54E-510AE98597AB}" type="parTrans" cxnId="{18150D9B-D6E2-47E6-A778-A8940B725822}">
      <dgm:prSet/>
      <dgm:spPr/>
      <dgm:t>
        <a:bodyPr/>
        <a:lstStyle/>
        <a:p>
          <a:endParaRPr lang="en-US"/>
        </a:p>
      </dgm:t>
    </dgm:pt>
    <dgm:pt modelId="{11E6D62B-D1DA-4A42-9E34-24BA0E7EE883}" type="sibTrans" cxnId="{18150D9B-D6E2-47E6-A778-A8940B725822}">
      <dgm:prSet/>
      <dgm:spPr/>
      <dgm:t>
        <a:bodyPr/>
        <a:lstStyle/>
        <a:p>
          <a:endParaRPr lang="en-US"/>
        </a:p>
      </dgm:t>
    </dgm:pt>
    <dgm:pt modelId="{5E603FD8-4FF0-4F59-9C09-642CA0041603}">
      <dgm:prSet/>
      <dgm:spPr/>
      <dgm:t>
        <a:bodyPr/>
        <a:lstStyle/>
        <a:p>
          <a:r>
            <a:rPr lang="en-US" dirty="0" smtClean="0"/>
            <a:t>Temporary housing</a:t>
          </a:r>
        </a:p>
      </dgm:t>
    </dgm:pt>
    <dgm:pt modelId="{B520493E-0E05-431D-B06F-D144DF9429CD}" type="parTrans" cxnId="{B2FC4497-FB80-4474-BF74-47BDE702520D}">
      <dgm:prSet/>
      <dgm:spPr/>
      <dgm:t>
        <a:bodyPr/>
        <a:lstStyle/>
        <a:p>
          <a:endParaRPr lang="en-US"/>
        </a:p>
      </dgm:t>
    </dgm:pt>
    <dgm:pt modelId="{7737E263-A42E-4456-B584-E9100EE6EA56}" type="sibTrans" cxnId="{B2FC4497-FB80-4474-BF74-47BDE702520D}">
      <dgm:prSet/>
      <dgm:spPr/>
      <dgm:t>
        <a:bodyPr/>
        <a:lstStyle/>
        <a:p>
          <a:endParaRPr lang="en-US"/>
        </a:p>
      </dgm:t>
    </dgm:pt>
    <dgm:pt modelId="{DC596198-D6AD-4737-9B6C-C1F57C5CA989}">
      <dgm:prSet/>
      <dgm:spPr/>
      <dgm:t>
        <a:bodyPr/>
        <a:lstStyle/>
        <a:p>
          <a:r>
            <a:rPr lang="en-US" dirty="0" smtClean="0"/>
            <a:t>Entertainment expenses / “Team Dinners”</a:t>
          </a:r>
        </a:p>
      </dgm:t>
    </dgm:pt>
    <dgm:pt modelId="{DCAAC67E-34FA-4B6E-96EA-00394C668C25}" type="parTrans" cxnId="{BD660082-6A89-4FBD-B5C3-33953BEB88E0}">
      <dgm:prSet/>
      <dgm:spPr/>
      <dgm:t>
        <a:bodyPr/>
        <a:lstStyle/>
        <a:p>
          <a:endParaRPr lang="en-US"/>
        </a:p>
      </dgm:t>
    </dgm:pt>
    <dgm:pt modelId="{26C2535E-EE45-4C4E-BF73-6F1FEBF25BE7}" type="sibTrans" cxnId="{BD660082-6A89-4FBD-B5C3-33953BEB88E0}">
      <dgm:prSet/>
      <dgm:spPr/>
      <dgm:t>
        <a:bodyPr/>
        <a:lstStyle/>
        <a:p>
          <a:endParaRPr lang="en-US"/>
        </a:p>
      </dgm:t>
    </dgm:pt>
    <dgm:pt modelId="{C0F471A9-F641-433F-A08F-9907E4EFA851}">
      <dgm:prSet/>
      <dgm:spPr/>
      <dgm:t>
        <a:bodyPr/>
        <a:lstStyle/>
        <a:p>
          <a:r>
            <a:rPr lang="en-US" dirty="0" smtClean="0"/>
            <a:t>Self-certification/ approval of travel overages</a:t>
          </a:r>
        </a:p>
      </dgm:t>
    </dgm:pt>
    <dgm:pt modelId="{F5130BB2-D5A1-44E9-B3E1-FFED3D4ADA8C}" type="parTrans" cxnId="{78BD2E14-1669-4EA0-B1CF-D7F2C0967CCD}">
      <dgm:prSet/>
      <dgm:spPr/>
      <dgm:t>
        <a:bodyPr/>
        <a:lstStyle/>
        <a:p>
          <a:endParaRPr lang="en-US"/>
        </a:p>
      </dgm:t>
    </dgm:pt>
    <dgm:pt modelId="{14B7B149-6451-43DD-AAFC-BE970D133D21}" type="sibTrans" cxnId="{78BD2E14-1669-4EA0-B1CF-D7F2C0967CCD}">
      <dgm:prSet/>
      <dgm:spPr/>
      <dgm:t>
        <a:bodyPr/>
        <a:lstStyle/>
        <a:p>
          <a:endParaRPr lang="en-US"/>
        </a:p>
      </dgm:t>
    </dgm:pt>
    <dgm:pt modelId="{A6E922E7-8D0B-41C7-819B-B64995C43624}">
      <dgm:prSet/>
      <dgm:spPr/>
      <dgm:t>
        <a:bodyPr/>
        <a:lstStyle/>
        <a:p>
          <a:r>
            <a:rPr lang="en-US" dirty="0" smtClean="0"/>
            <a:t>Additional costs incurred changing travel plans to leave early/ for family reasons, etc.</a:t>
          </a:r>
        </a:p>
      </dgm:t>
    </dgm:pt>
    <dgm:pt modelId="{B8D455C8-54A5-4248-A9C0-70333BC61C9E}" type="parTrans" cxnId="{E73B4829-A24F-4B8A-99DF-5B37B36F3106}">
      <dgm:prSet/>
      <dgm:spPr/>
      <dgm:t>
        <a:bodyPr/>
        <a:lstStyle/>
        <a:p>
          <a:endParaRPr lang="en-US"/>
        </a:p>
      </dgm:t>
    </dgm:pt>
    <dgm:pt modelId="{943C8885-DEA5-4450-9B5B-32878169CE4C}" type="sibTrans" cxnId="{E73B4829-A24F-4B8A-99DF-5B37B36F3106}">
      <dgm:prSet/>
      <dgm:spPr/>
      <dgm:t>
        <a:bodyPr/>
        <a:lstStyle/>
        <a:p>
          <a:endParaRPr lang="en-US"/>
        </a:p>
      </dgm:t>
    </dgm:pt>
    <dgm:pt modelId="{678AD287-3D20-494B-A3E6-2D2A4050407D}">
      <dgm:prSet/>
      <dgm:spPr/>
      <dgm:t>
        <a:bodyPr/>
        <a:lstStyle/>
        <a:p>
          <a:r>
            <a:rPr lang="en-US" dirty="0" smtClean="0"/>
            <a:t>Alcoholic Beverages</a:t>
          </a:r>
        </a:p>
      </dgm:t>
    </dgm:pt>
    <dgm:pt modelId="{BB6CE7B5-5DD3-44A8-987C-3784008AA6DE}" type="parTrans" cxnId="{21B17668-E6A1-4AEE-A46B-87873FCE9846}">
      <dgm:prSet/>
      <dgm:spPr/>
      <dgm:t>
        <a:bodyPr/>
        <a:lstStyle/>
        <a:p>
          <a:endParaRPr lang="en-US"/>
        </a:p>
      </dgm:t>
    </dgm:pt>
    <dgm:pt modelId="{5351DCA7-8D95-40BF-92C1-3453427D611C}" type="sibTrans" cxnId="{21B17668-E6A1-4AEE-A46B-87873FCE9846}">
      <dgm:prSet/>
      <dgm:spPr/>
      <dgm:t>
        <a:bodyPr/>
        <a:lstStyle/>
        <a:p>
          <a:endParaRPr lang="en-US"/>
        </a:p>
      </dgm:t>
    </dgm:pt>
    <dgm:pt modelId="{ECF133B5-8091-486A-9268-4BAB39D5FC39}" type="pres">
      <dgm:prSet presAssocID="{E2EBBBA1-A851-4C84-B71C-14D9DB23B6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CD4067-E1AD-4845-BE98-8C783D8102D5}" type="pres">
      <dgm:prSet presAssocID="{E4601A20-D07B-4578-B2CC-841877C70CB5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FA079-C883-47EE-8F03-8AF33BD16F6F}" type="pres">
      <dgm:prSet presAssocID="{4826A4AA-388A-4A28-B747-8BD55495F3A2}" presName="sibTrans" presStyleCnt="0"/>
      <dgm:spPr/>
      <dgm:t>
        <a:bodyPr/>
        <a:lstStyle/>
        <a:p>
          <a:endParaRPr lang="en-US"/>
        </a:p>
      </dgm:t>
    </dgm:pt>
    <dgm:pt modelId="{DF297E90-A3EC-49FD-B8FA-D610D3E6BA57}" type="pres">
      <dgm:prSet presAssocID="{0E6C11C9-B07E-4157-81AF-E01030A56ED3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175CB-9390-43B9-9C0D-CEDCE6EC84D5}" type="pres">
      <dgm:prSet presAssocID="{AE3EF0C9-A7B1-4E0D-BA47-DD607F886F1E}" presName="sibTrans" presStyleCnt="0"/>
      <dgm:spPr/>
      <dgm:t>
        <a:bodyPr/>
        <a:lstStyle/>
        <a:p>
          <a:endParaRPr lang="en-US"/>
        </a:p>
      </dgm:t>
    </dgm:pt>
    <dgm:pt modelId="{AD0A6B93-3BDE-48B6-918F-A9280563DF40}" type="pres">
      <dgm:prSet presAssocID="{A15F42A7-6142-457C-9E15-8699327F9812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C40F3-A252-4BB7-BB5B-3CED2580EADF}" type="pres">
      <dgm:prSet presAssocID="{F0BF6CAF-70B7-4EAC-91E6-CE58C1E5A541}" presName="sibTrans" presStyleCnt="0"/>
      <dgm:spPr/>
      <dgm:t>
        <a:bodyPr/>
        <a:lstStyle/>
        <a:p>
          <a:endParaRPr lang="en-US"/>
        </a:p>
      </dgm:t>
    </dgm:pt>
    <dgm:pt modelId="{FEEA9BD8-EEBC-448D-A695-CB612FD39C48}" type="pres">
      <dgm:prSet presAssocID="{11692EE6-06C9-4767-B23F-E6D60B0D3F85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CDFBF-E9AF-4573-A030-817489BD3FD9}" type="pres">
      <dgm:prSet presAssocID="{826DD8C5-82B3-4782-AB94-7AEE7550DD20}" presName="sibTrans" presStyleCnt="0"/>
      <dgm:spPr/>
      <dgm:t>
        <a:bodyPr/>
        <a:lstStyle/>
        <a:p>
          <a:endParaRPr lang="en-US"/>
        </a:p>
      </dgm:t>
    </dgm:pt>
    <dgm:pt modelId="{6121C9D2-A03A-4E74-8BCC-0A0708BE2413}" type="pres">
      <dgm:prSet presAssocID="{C99CAF42-42CF-41EF-949F-2571F53D808D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BEEB5-BD81-44A3-B5F3-2215CE9F1DC6}" type="pres">
      <dgm:prSet presAssocID="{E9023524-8EB4-4ACA-BB1C-8205F3DDF937}" presName="sibTrans" presStyleCnt="0"/>
      <dgm:spPr/>
      <dgm:t>
        <a:bodyPr/>
        <a:lstStyle/>
        <a:p>
          <a:endParaRPr lang="en-US"/>
        </a:p>
      </dgm:t>
    </dgm:pt>
    <dgm:pt modelId="{79CEFB50-740C-4200-AB7A-0FF8B89FAF72}" type="pres">
      <dgm:prSet presAssocID="{6BBBDE20-C7C3-4834-BDB9-C1653CE15D46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72168-2939-40B2-BDFA-56C4B8D6B034}" type="pres">
      <dgm:prSet presAssocID="{39738254-AEAE-4F30-932B-9F839105498F}" presName="sibTrans" presStyleCnt="0"/>
      <dgm:spPr/>
      <dgm:t>
        <a:bodyPr/>
        <a:lstStyle/>
        <a:p>
          <a:endParaRPr lang="en-US"/>
        </a:p>
      </dgm:t>
    </dgm:pt>
    <dgm:pt modelId="{D5CC13AE-3FF5-44C8-B917-5DEF571207A0}" type="pres">
      <dgm:prSet presAssocID="{1B844C4F-B914-4110-85A3-FBAC4FF7313D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72ECE-7D6B-4213-BC80-14616F8903A7}" type="pres">
      <dgm:prSet presAssocID="{175046CA-A578-4119-A4C8-1034BEF0BE7A}" presName="sibTrans" presStyleCnt="0"/>
      <dgm:spPr/>
      <dgm:t>
        <a:bodyPr/>
        <a:lstStyle/>
        <a:p>
          <a:endParaRPr lang="en-US"/>
        </a:p>
      </dgm:t>
    </dgm:pt>
    <dgm:pt modelId="{5D8324FE-03C3-4C6D-92A0-26981993AA04}" type="pres">
      <dgm:prSet presAssocID="{C7F31ABC-8E9E-4FA3-8646-E58A819D19F5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6FCE7-9C17-4BFD-8174-FE8F862A63F4}" type="pres">
      <dgm:prSet presAssocID="{15D3B1C0-651A-4D7C-B898-0FCB291D3DFA}" presName="sibTrans" presStyleCnt="0"/>
      <dgm:spPr/>
      <dgm:t>
        <a:bodyPr/>
        <a:lstStyle/>
        <a:p>
          <a:endParaRPr lang="en-US"/>
        </a:p>
      </dgm:t>
    </dgm:pt>
    <dgm:pt modelId="{F3B9A245-C555-4718-BD3E-644C6A9F4F62}" type="pres">
      <dgm:prSet presAssocID="{0B039DA7-2C57-4A37-8A96-7DADF248BCD7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23996-2F82-41D7-A427-93625E5844CA}" type="pres">
      <dgm:prSet presAssocID="{5AE76561-E4B4-4E7E-9FD0-48785261CD5A}" presName="sibTrans" presStyleCnt="0"/>
      <dgm:spPr/>
      <dgm:t>
        <a:bodyPr/>
        <a:lstStyle/>
        <a:p>
          <a:endParaRPr lang="en-US"/>
        </a:p>
      </dgm:t>
    </dgm:pt>
    <dgm:pt modelId="{139708B0-1E0C-4796-93DF-9AF58309FEA6}" type="pres">
      <dgm:prSet presAssocID="{4244F8D7-88D8-4299-8389-DD4A20DEAE6D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83578-ECCB-486A-A68C-B9DB004D937E}" type="pres">
      <dgm:prSet presAssocID="{11E6D62B-D1DA-4A42-9E34-24BA0E7EE883}" presName="sibTrans" presStyleCnt="0"/>
      <dgm:spPr/>
      <dgm:t>
        <a:bodyPr/>
        <a:lstStyle/>
        <a:p>
          <a:endParaRPr lang="en-US"/>
        </a:p>
      </dgm:t>
    </dgm:pt>
    <dgm:pt modelId="{4B9C9CA6-4C92-4897-932B-DFFC897347CE}" type="pres">
      <dgm:prSet presAssocID="{5E603FD8-4FF0-4F59-9C09-642CA0041603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10874-2710-431D-A29F-BBAE0EFEFD57}" type="pres">
      <dgm:prSet presAssocID="{7737E263-A42E-4456-B584-E9100EE6EA56}" presName="sibTrans" presStyleCnt="0"/>
      <dgm:spPr/>
      <dgm:t>
        <a:bodyPr/>
        <a:lstStyle/>
        <a:p>
          <a:endParaRPr lang="en-US"/>
        </a:p>
      </dgm:t>
    </dgm:pt>
    <dgm:pt modelId="{B3021CD2-0F57-4E65-8CBA-5093F6F9F88B}" type="pres">
      <dgm:prSet presAssocID="{DC596198-D6AD-4737-9B6C-C1F57C5CA989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8F90C-5571-4F80-B92C-121E583B471F}" type="pres">
      <dgm:prSet presAssocID="{26C2535E-EE45-4C4E-BF73-6F1FEBF25BE7}" presName="sibTrans" presStyleCnt="0"/>
      <dgm:spPr/>
      <dgm:t>
        <a:bodyPr/>
        <a:lstStyle/>
        <a:p>
          <a:endParaRPr lang="en-US"/>
        </a:p>
      </dgm:t>
    </dgm:pt>
    <dgm:pt modelId="{7DA8622C-E605-4E2D-BFAD-D17B3CAD6BD2}" type="pres">
      <dgm:prSet presAssocID="{678AD287-3D20-494B-A3E6-2D2A4050407D}" presName="node" presStyleLbl="node1" presStyleIdx="12" presStyleCnt="15" custScaleX="124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7AB55-2AA5-4DE1-9469-E3B0B4B31FE5}" type="pres">
      <dgm:prSet presAssocID="{5351DCA7-8D95-40BF-92C1-3453427D611C}" presName="sibTrans" presStyleCnt="0"/>
      <dgm:spPr/>
    </dgm:pt>
    <dgm:pt modelId="{C6AC2185-A439-4AE9-93CF-59CAF2EEC7D7}" type="pres">
      <dgm:prSet presAssocID="{C0F471A9-F641-433F-A08F-9907E4EFA851}" presName="node" presStyleLbl="node1" presStyleIdx="13" presStyleCnt="15" custScaleX="143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C67D9-59D8-4741-8923-EFB421AB3ADA}" type="pres">
      <dgm:prSet presAssocID="{14B7B149-6451-43DD-AAFC-BE970D133D21}" presName="sibTrans" presStyleCnt="0"/>
      <dgm:spPr/>
      <dgm:t>
        <a:bodyPr/>
        <a:lstStyle/>
        <a:p>
          <a:endParaRPr lang="en-US"/>
        </a:p>
      </dgm:t>
    </dgm:pt>
    <dgm:pt modelId="{1C078C08-2202-4604-879E-98E450418306}" type="pres">
      <dgm:prSet presAssocID="{A6E922E7-8D0B-41C7-819B-B64995C43624}" presName="node" presStyleLbl="node1" presStyleIdx="14" presStyleCnt="15" custScaleX="140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FBAC60-219C-4DA6-956C-73E9419D4B81}" type="presOf" srcId="{0B039DA7-2C57-4A37-8A96-7DADF248BCD7}" destId="{F3B9A245-C555-4718-BD3E-644C6A9F4F62}" srcOrd="0" destOrd="0" presId="urn:microsoft.com/office/officeart/2005/8/layout/default#3"/>
    <dgm:cxn modelId="{91E0BD75-A4A0-4F11-863D-DDD8E74CA6D3}" type="presOf" srcId="{1B844C4F-B914-4110-85A3-FBAC4FF7313D}" destId="{D5CC13AE-3FF5-44C8-B917-5DEF571207A0}" srcOrd="0" destOrd="0" presId="urn:microsoft.com/office/officeart/2005/8/layout/default#3"/>
    <dgm:cxn modelId="{F0770BEB-EC32-424E-8345-F85FC509DABE}" srcId="{E2EBBBA1-A851-4C84-B71C-14D9DB23B6F7}" destId="{6BBBDE20-C7C3-4834-BDB9-C1653CE15D46}" srcOrd="5" destOrd="0" parTransId="{D4FE0DDF-1A8E-499D-8F60-1770B7A535F7}" sibTransId="{39738254-AEAE-4F30-932B-9F839105498F}"/>
    <dgm:cxn modelId="{494027DC-3390-4BC9-A593-E748FABBA2C8}" srcId="{E2EBBBA1-A851-4C84-B71C-14D9DB23B6F7}" destId="{C99CAF42-42CF-41EF-949F-2571F53D808D}" srcOrd="4" destOrd="0" parTransId="{A9FA62AC-A9FD-4AC7-92DE-F206EF8EE97D}" sibTransId="{E9023524-8EB4-4ACA-BB1C-8205F3DDF937}"/>
    <dgm:cxn modelId="{78BD2E14-1669-4EA0-B1CF-D7F2C0967CCD}" srcId="{E2EBBBA1-A851-4C84-B71C-14D9DB23B6F7}" destId="{C0F471A9-F641-433F-A08F-9907E4EFA851}" srcOrd="13" destOrd="0" parTransId="{F5130BB2-D5A1-44E9-B3E1-FFED3D4ADA8C}" sibTransId="{14B7B149-6451-43DD-AAFC-BE970D133D21}"/>
    <dgm:cxn modelId="{6D4B25B6-9CF9-4F59-9FFA-51F082B1D5A5}" type="presOf" srcId="{DC596198-D6AD-4737-9B6C-C1F57C5CA989}" destId="{B3021CD2-0F57-4E65-8CBA-5093F6F9F88B}" srcOrd="0" destOrd="0" presId="urn:microsoft.com/office/officeart/2005/8/layout/default#3"/>
    <dgm:cxn modelId="{2DFAE09D-CCA3-4D0F-91F8-047E4466A1E5}" srcId="{E2EBBBA1-A851-4C84-B71C-14D9DB23B6F7}" destId="{0E6C11C9-B07E-4157-81AF-E01030A56ED3}" srcOrd="1" destOrd="0" parTransId="{411DCF1F-FDF9-4EDC-9952-3FF4F3D3B328}" sibTransId="{AE3EF0C9-A7B1-4E0D-BA47-DD607F886F1E}"/>
    <dgm:cxn modelId="{9FE801D0-208B-4FD8-B3F7-9740C31BBBB2}" type="presOf" srcId="{E4601A20-D07B-4578-B2CC-841877C70CB5}" destId="{4BCD4067-E1AD-4845-BE98-8C783D8102D5}" srcOrd="0" destOrd="0" presId="urn:microsoft.com/office/officeart/2005/8/layout/default#3"/>
    <dgm:cxn modelId="{C24A8859-2EB4-474F-99EF-698F02DC154C}" type="presOf" srcId="{4244F8D7-88D8-4299-8389-DD4A20DEAE6D}" destId="{139708B0-1E0C-4796-93DF-9AF58309FEA6}" srcOrd="0" destOrd="0" presId="urn:microsoft.com/office/officeart/2005/8/layout/default#3"/>
    <dgm:cxn modelId="{E317BF53-9DE3-4806-B32E-C6C17990C900}" type="presOf" srcId="{A15F42A7-6142-457C-9E15-8699327F9812}" destId="{AD0A6B93-3BDE-48B6-918F-A9280563DF40}" srcOrd="0" destOrd="0" presId="urn:microsoft.com/office/officeart/2005/8/layout/default#3"/>
    <dgm:cxn modelId="{4CE11735-61DF-4E29-AE92-ABDE7EF2857F}" type="presOf" srcId="{11692EE6-06C9-4767-B23F-E6D60B0D3F85}" destId="{FEEA9BD8-EEBC-448D-A695-CB612FD39C48}" srcOrd="0" destOrd="0" presId="urn:microsoft.com/office/officeart/2005/8/layout/default#3"/>
    <dgm:cxn modelId="{2290EF31-B26A-4CDC-B856-3CC5B14DE3AE}" srcId="{E2EBBBA1-A851-4C84-B71C-14D9DB23B6F7}" destId="{E4601A20-D07B-4578-B2CC-841877C70CB5}" srcOrd="0" destOrd="0" parTransId="{946C857B-5C11-45FD-94CC-C013D7AE2C59}" sibTransId="{4826A4AA-388A-4A28-B747-8BD55495F3A2}"/>
    <dgm:cxn modelId="{3685BB18-1F44-49D6-B29E-DC1653C7805C}" type="presOf" srcId="{C0F471A9-F641-433F-A08F-9907E4EFA851}" destId="{C6AC2185-A439-4AE9-93CF-59CAF2EEC7D7}" srcOrd="0" destOrd="0" presId="urn:microsoft.com/office/officeart/2005/8/layout/default#3"/>
    <dgm:cxn modelId="{21B17668-E6A1-4AEE-A46B-87873FCE9846}" srcId="{E2EBBBA1-A851-4C84-B71C-14D9DB23B6F7}" destId="{678AD287-3D20-494B-A3E6-2D2A4050407D}" srcOrd="12" destOrd="0" parTransId="{BB6CE7B5-5DD3-44A8-987C-3784008AA6DE}" sibTransId="{5351DCA7-8D95-40BF-92C1-3453427D611C}"/>
    <dgm:cxn modelId="{D99B5AD8-B577-4CFA-A7E0-A86A88E3BA63}" type="presOf" srcId="{E2EBBBA1-A851-4C84-B71C-14D9DB23B6F7}" destId="{ECF133B5-8091-486A-9268-4BAB39D5FC39}" srcOrd="0" destOrd="0" presId="urn:microsoft.com/office/officeart/2005/8/layout/default#3"/>
    <dgm:cxn modelId="{B2FC4497-FB80-4474-BF74-47BDE702520D}" srcId="{E2EBBBA1-A851-4C84-B71C-14D9DB23B6F7}" destId="{5E603FD8-4FF0-4F59-9C09-642CA0041603}" srcOrd="10" destOrd="0" parTransId="{B520493E-0E05-431D-B06F-D144DF9429CD}" sibTransId="{7737E263-A42E-4456-B584-E9100EE6EA56}"/>
    <dgm:cxn modelId="{E73B4829-A24F-4B8A-99DF-5B37B36F3106}" srcId="{E2EBBBA1-A851-4C84-B71C-14D9DB23B6F7}" destId="{A6E922E7-8D0B-41C7-819B-B64995C43624}" srcOrd="14" destOrd="0" parTransId="{B8D455C8-54A5-4248-A9C0-70333BC61C9E}" sibTransId="{943C8885-DEA5-4450-9B5B-32878169CE4C}"/>
    <dgm:cxn modelId="{01CE1672-E40D-46E7-968E-DD788144DEA9}" type="presOf" srcId="{C99CAF42-42CF-41EF-949F-2571F53D808D}" destId="{6121C9D2-A03A-4E74-8BCC-0A0708BE2413}" srcOrd="0" destOrd="0" presId="urn:microsoft.com/office/officeart/2005/8/layout/default#3"/>
    <dgm:cxn modelId="{B2B207EA-9409-4BF0-B9B1-1B895E6C203A}" srcId="{E2EBBBA1-A851-4C84-B71C-14D9DB23B6F7}" destId="{1B844C4F-B914-4110-85A3-FBAC4FF7313D}" srcOrd="6" destOrd="0" parTransId="{F6374362-0147-4093-B2C5-83C7FC3802AD}" sibTransId="{175046CA-A578-4119-A4C8-1034BEF0BE7A}"/>
    <dgm:cxn modelId="{BD660082-6A89-4FBD-B5C3-33953BEB88E0}" srcId="{E2EBBBA1-A851-4C84-B71C-14D9DB23B6F7}" destId="{DC596198-D6AD-4737-9B6C-C1F57C5CA989}" srcOrd="11" destOrd="0" parTransId="{DCAAC67E-34FA-4B6E-96EA-00394C668C25}" sibTransId="{26C2535E-EE45-4C4E-BF73-6F1FEBF25BE7}"/>
    <dgm:cxn modelId="{93FF7964-0966-4EBA-AC06-A1D17BCB569A}" srcId="{E2EBBBA1-A851-4C84-B71C-14D9DB23B6F7}" destId="{11692EE6-06C9-4767-B23F-E6D60B0D3F85}" srcOrd="3" destOrd="0" parTransId="{7B18BF11-7D18-4DF7-94A6-13085D991AD7}" sibTransId="{826DD8C5-82B3-4782-AB94-7AEE7550DD20}"/>
    <dgm:cxn modelId="{18150D9B-D6E2-47E6-A778-A8940B725822}" srcId="{E2EBBBA1-A851-4C84-B71C-14D9DB23B6F7}" destId="{4244F8D7-88D8-4299-8389-DD4A20DEAE6D}" srcOrd="9" destOrd="0" parTransId="{6332B568-AAF6-4091-A54E-510AE98597AB}" sibTransId="{11E6D62B-D1DA-4A42-9E34-24BA0E7EE883}"/>
    <dgm:cxn modelId="{E546E584-A918-4581-95DE-D29FB425083C}" type="presOf" srcId="{A6E922E7-8D0B-41C7-819B-B64995C43624}" destId="{1C078C08-2202-4604-879E-98E450418306}" srcOrd="0" destOrd="0" presId="urn:microsoft.com/office/officeart/2005/8/layout/default#3"/>
    <dgm:cxn modelId="{3AC1DD0F-361E-4AD0-BD00-76D677819C2F}" type="presOf" srcId="{5E603FD8-4FF0-4F59-9C09-642CA0041603}" destId="{4B9C9CA6-4C92-4897-932B-DFFC897347CE}" srcOrd="0" destOrd="0" presId="urn:microsoft.com/office/officeart/2005/8/layout/default#3"/>
    <dgm:cxn modelId="{3E816180-293C-428C-89DA-A9824B35C639}" type="presOf" srcId="{6BBBDE20-C7C3-4834-BDB9-C1653CE15D46}" destId="{79CEFB50-740C-4200-AB7A-0FF8B89FAF72}" srcOrd="0" destOrd="0" presId="urn:microsoft.com/office/officeart/2005/8/layout/default#3"/>
    <dgm:cxn modelId="{9A793720-120A-4B0B-B82C-71467B284499}" srcId="{E2EBBBA1-A851-4C84-B71C-14D9DB23B6F7}" destId="{0B039DA7-2C57-4A37-8A96-7DADF248BCD7}" srcOrd="8" destOrd="0" parTransId="{58F18638-3C54-4AA5-B7D2-88D4BC7786B6}" sibTransId="{5AE76561-E4B4-4E7E-9FD0-48785261CD5A}"/>
    <dgm:cxn modelId="{20327FFD-8477-49BE-8130-2DD268D0CDF0}" srcId="{E2EBBBA1-A851-4C84-B71C-14D9DB23B6F7}" destId="{A15F42A7-6142-457C-9E15-8699327F9812}" srcOrd="2" destOrd="0" parTransId="{7E43306F-2990-4786-B43F-EA800B388C71}" sibTransId="{F0BF6CAF-70B7-4EAC-91E6-CE58C1E5A541}"/>
    <dgm:cxn modelId="{A6AE5442-A4ED-4BF0-8334-2E385632465E}" srcId="{E2EBBBA1-A851-4C84-B71C-14D9DB23B6F7}" destId="{C7F31ABC-8E9E-4FA3-8646-E58A819D19F5}" srcOrd="7" destOrd="0" parTransId="{EDF9FEAE-564A-4BA4-9A75-868686680AA3}" sibTransId="{15D3B1C0-651A-4D7C-B898-0FCB291D3DFA}"/>
    <dgm:cxn modelId="{1AF705D9-A9FB-4C13-872F-503E1216AF2A}" type="presOf" srcId="{678AD287-3D20-494B-A3E6-2D2A4050407D}" destId="{7DA8622C-E605-4E2D-BFAD-D17B3CAD6BD2}" srcOrd="0" destOrd="0" presId="urn:microsoft.com/office/officeart/2005/8/layout/default#3"/>
    <dgm:cxn modelId="{3A0C6B4D-4C06-4AE1-A795-B501A3348423}" type="presOf" srcId="{C7F31ABC-8E9E-4FA3-8646-E58A819D19F5}" destId="{5D8324FE-03C3-4C6D-92A0-26981993AA04}" srcOrd="0" destOrd="0" presId="urn:microsoft.com/office/officeart/2005/8/layout/default#3"/>
    <dgm:cxn modelId="{0EA5745B-679F-48B9-833B-8893342112FC}" type="presOf" srcId="{0E6C11C9-B07E-4157-81AF-E01030A56ED3}" destId="{DF297E90-A3EC-49FD-B8FA-D610D3E6BA57}" srcOrd="0" destOrd="0" presId="urn:microsoft.com/office/officeart/2005/8/layout/default#3"/>
    <dgm:cxn modelId="{3E425974-E307-4A7A-974B-4721578162A3}" type="presParOf" srcId="{ECF133B5-8091-486A-9268-4BAB39D5FC39}" destId="{4BCD4067-E1AD-4845-BE98-8C783D8102D5}" srcOrd="0" destOrd="0" presId="urn:microsoft.com/office/officeart/2005/8/layout/default#3"/>
    <dgm:cxn modelId="{0FD47667-229C-4E93-AA33-1B49EF0D30A8}" type="presParOf" srcId="{ECF133B5-8091-486A-9268-4BAB39D5FC39}" destId="{F96FA079-C883-47EE-8F03-8AF33BD16F6F}" srcOrd="1" destOrd="0" presId="urn:microsoft.com/office/officeart/2005/8/layout/default#3"/>
    <dgm:cxn modelId="{75BDCD74-9E11-4C99-9F75-E91DAF9B579E}" type="presParOf" srcId="{ECF133B5-8091-486A-9268-4BAB39D5FC39}" destId="{DF297E90-A3EC-49FD-B8FA-D610D3E6BA57}" srcOrd="2" destOrd="0" presId="urn:microsoft.com/office/officeart/2005/8/layout/default#3"/>
    <dgm:cxn modelId="{2C445B39-8A96-4987-B729-5A4A134E936E}" type="presParOf" srcId="{ECF133B5-8091-486A-9268-4BAB39D5FC39}" destId="{050175CB-9390-43B9-9C0D-CEDCE6EC84D5}" srcOrd="3" destOrd="0" presId="urn:microsoft.com/office/officeart/2005/8/layout/default#3"/>
    <dgm:cxn modelId="{9C979F5C-F5A3-426D-B432-0DE68B42CDE6}" type="presParOf" srcId="{ECF133B5-8091-486A-9268-4BAB39D5FC39}" destId="{AD0A6B93-3BDE-48B6-918F-A9280563DF40}" srcOrd="4" destOrd="0" presId="urn:microsoft.com/office/officeart/2005/8/layout/default#3"/>
    <dgm:cxn modelId="{55A82F73-6F89-44ED-A107-9DA60654183C}" type="presParOf" srcId="{ECF133B5-8091-486A-9268-4BAB39D5FC39}" destId="{41AC40F3-A252-4BB7-BB5B-3CED2580EADF}" srcOrd="5" destOrd="0" presId="urn:microsoft.com/office/officeart/2005/8/layout/default#3"/>
    <dgm:cxn modelId="{733C00E8-F902-41D8-B88D-0001A4B3E984}" type="presParOf" srcId="{ECF133B5-8091-486A-9268-4BAB39D5FC39}" destId="{FEEA9BD8-EEBC-448D-A695-CB612FD39C48}" srcOrd="6" destOrd="0" presId="urn:microsoft.com/office/officeart/2005/8/layout/default#3"/>
    <dgm:cxn modelId="{2F6A4F29-B150-4B28-9DE9-35C7246BE068}" type="presParOf" srcId="{ECF133B5-8091-486A-9268-4BAB39D5FC39}" destId="{D5FCDFBF-E9AF-4573-A030-817489BD3FD9}" srcOrd="7" destOrd="0" presId="urn:microsoft.com/office/officeart/2005/8/layout/default#3"/>
    <dgm:cxn modelId="{695732FD-0718-4938-9CA2-6E0201FB258C}" type="presParOf" srcId="{ECF133B5-8091-486A-9268-4BAB39D5FC39}" destId="{6121C9D2-A03A-4E74-8BCC-0A0708BE2413}" srcOrd="8" destOrd="0" presId="urn:microsoft.com/office/officeart/2005/8/layout/default#3"/>
    <dgm:cxn modelId="{B52A1B21-2E52-4E95-B253-8AAAA3B033D7}" type="presParOf" srcId="{ECF133B5-8091-486A-9268-4BAB39D5FC39}" destId="{B56BEEB5-BD81-44A3-B5F3-2215CE9F1DC6}" srcOrd="9" destOrd="0" presId="urn:microsoft.com/office/officeart/2005/8/layout/default#3"/>
    <dgm:cxn modelId="{136AC86A-A385-451B-945C-924F17F1EACE}" type="presParOf" srcId="{ECF133B5-8091-486A-9268-4BAB39D5FC39}" destId="{79CEFB50-740C-4200-AB7A-0FF8B89FAF72}" srcOrd="10" destOrd="0" presId="urn:microsoft.com/office/officeart/2005/8/layout/default#3"/>
    <dgm:cxn modelId="{C68F834E-A214-4B8A-BD26-46EA8FB9BD54}" type="presParOf" srcId="{ECF133B5-8091-486A-9268-4BAB39D5FC39}" destId="{3AA72168-2939-40B2-BDFA-56C4B8D6B034}" srcOrd="11" destOrd="0" presId="urn:microsoft.com/office/officeart/2005/8/layout/default#3"/>
    <dgm:cxn modelId="{6B1A717B-6209-4D76-9841-84F69987EA90}" type="presParOf" srcId="{ECF133B5-8091-486A-9268-4BAB39D5FC39}" destId="{D5CC13AE-3FF5-44C8-B917-5DEF571207A0}" srcOrd="12" destOrd="0" presId="urn:microsoft.com/office/officeart/2005/8/layout/default#3"/>
    <dgm:cxn modelId="{697D7253-665F-41C1-A319-3222C02FBAE6}" type="presParOf" srcId="{ECF133B5-8091-486A-9268-4BAB39D5FC39}" destId="{56772ECE-7D6B-4213-BC80-14616F8903A7}" srcOrd="13" destOrd="0" presId="urn:microsoft.com/office/officeart/2005/8/layout/default#3"/>
    <dgm:cxn modelId="{377456A4-41A0-4203-9887-584D7F7FE097}" type="presParOf" srcId="{ECF133B5-8091-486A-9268-4BAB39D5FC39}" destId="{5D8324FE-03C3-4C6D-92A0-26981993AA04}" srcOrd="14" destOrd="0" presId="urn:microsoft.com/office/officeart/2005/8/layout/default#3"/>
    <dgm:cxn modelId="{E8FFA803-5C48-4BC9-9D30-0B0C4486527C}" type="presParOf" srcId="{ECF133B5-8091-486A-9268-4BAB39D5FC39}" destId="{0C56FCE7-9C17-4BFD-8174-FE8F862A63F4}" srcOrd="15" destOrd="0" presId="urn:microsoft.com/office/officeart/2005/8/layout/default#3"/>
    <dgm:cxn modelId="{D1DC2EC2-EA9B-48BA-A1DB-DC86A55EF3C6}" type="presParOf" srcId="{ECF133B5-8091-486A-9268-4BAB39D5FC39}" destId="{F3B9A245-C555-4718-BD3E-644C6A9F4F62}" srcOrd="16" destOrd="0" presId="urn:microsoft.com/office/officeart/2005/8/layout/default#3"/>
    <dgm:cxn modelId="{7E59485C-1BA1-4443-8AE2-8FFBD0355E4A}" type="presParOf" srcId="{ECF133B5-8091-486A-9268-4BAB39D5FC39}" destId="{7CA23996-2F82-41D7-A427-93625E5844CA}" srcOrd="17" destOrd="0" presId="urn:microsoft.com/office/officeart/2005/8/layout/default#3"/>
    <dgm:cxn modelId="{E6D90CA3-E0AD-4716-A494-838FB5742F31}" type="presParOf" srcId="{ECF133B5-8091-486A-9268-4BAB39D5FC39}" destId="{139708B0-1E0C-4796-93DF-9AF58309FEA6}" srcOrd="18" destOrd="0" presId="urn:microsoft.com/office/officeart/2005/8/layout/default#3"/>
    <dgm:cxn modelId="{B1258953-05B6-4888-9638-B98951C752E3}" type="presParOf" srcId="{ECF133B5-8091-486A-9268-4BAB39D5FC39}" destId="{17F83578-ECCB-486A-A68C-B9DB004D937E}" srcOrd="19" destOrd="0" presId="urn:microsoft.com/office/officeart/2005/8/layout/default#3"/>
    <dgm:cxn modelId="{9E917061-20A8-4F15-959F-BA6955448007}" type="presParOf" srcId="{ECF133B5-8091-486A-9268-4BAB39D5FC39}" destId="{4B9C9CA6-4C92-4897-932B-DFFC897347CE}" srcOrd="20" destOrd="0" presId="urn:microsoft.com/office/officeart/2005/8/layout/default#3"/>
    <dgm:cxn modelId="{BAD204C9-8715-4D99-92A1-7D6FF4C6558E}" type="presParOf" srcId="{ECF133B5-8091-486A-9268-4BAB39D5FC39}" destId="{80C10874-2710-431D-A29F-BBAE0EFEFD57}" srcOrd="21" destOrd="0" presId="urn:microsoft.com/office/officeart/2005/8/layout/default#3"/>
    <dgm:cxn modelId="{845D7B20-0292-4E1A-B7E1-6B29ED6493D6}" type="presParOf" srcId="{ECF133B5-8091-486A-9268-4BAB39D5FC39}" destId="{B3021CD2-0F57-4E65-8CBA-5093F6F9F88B}" srcOrd="22" destOrd="0" presId="urn:microsoft.com/office/officeart/2005/8/layout/default#3"/>
    <dgm:cxn modelId="{70F170A2-A0EF-4835-A323-9A69440C11A1}" type="presParOf" srcId="{ECF133B5-8091-486A-9268-4BAB39D5FC39}" destId="{1698F90C-5571-4F80-B92C-121E583B471F}" srcOrd="23" destOrd="0" presId="urn:microsoft.com/office/officeart/2005/8/layout/default#3"/>
    <dgm:cxn modelId="{97F4B9FF-B8B5-472C-BF63-F22D5DED76C1}" type="presParOf" srcId="{ECF133B5-8091-486A-9268-4BAB39D5FC39}" destId="{7DA8622C-E605-4E2D-BFAD-D17B3CAD6BD2}" srcOrd="24" destOrd="0" presId="urn:microsoft.com/office/officeart/2005/8/layout/default#3"/>
    <dgm:cxn modelId="{CD69EE90-B576-45BE-9B7B-4E3F4C91B168}" type="presParOf" srcId="{ECF133B5-8091-486A-9268-4BAB39D5FC39}" destId="{3597AB55-2AA5-4DE1-9469-E3B0B4B31FE5}" srcOrd="25" destOrd="0" presId="urn:microsoft.com/office/officeart/2005/8/layout/default#3"/>
    <dgm:cxn modelId="{A110092F-7BE4-4FAD-AC8D-88780EDAA3C3}" type="presParOf" srcId="{ECF133B5-8091-486A-9268-4BAB39D5FC39}" destId="{C6AC2185-A439-4AE9-93CF-59CAF2EEC7D7}" srcOrd="26" destOrd="0" presId="urn:microsoft.com/office/officeart/2005/8/layout/default#3"/>
    <dgm:cxn modelId="{D18C3CC0-31B5-4BB5-9FAD-DCB1F7AF5A74}" type="presParOf" srcId="{ECF133B5-8091-486A-9268-4BAB39D5FC39}" destId="{016C67D9-59D8-4741-8923-EFB421AB3ADA}" srcOrd="27" destOrd="0" presId="urn:microsoft.com/office/officeart/2005/8/layout/default#3"/>
    <dgm:cxn modelId="{13C5104B-9146-4D43-B51D-5B5EE4E423B4}" type="presParOf" srcId="{ECF133B5-8091-486A-9268-4BAB39D5FC39}" destId="{1C078C08-2202-4604-879E-98E450418306}" srcOrd="2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1B9ECA-97A6-46D2-91A9-D1946AC60372}" type="doc">
      <dgm:prSet loTypeId="urn:microsoft.com/office/officeart/2005/8/layout/list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7D1AC50E-F96C-4AE9-A7FE-85A0907AB359}">
      <dgm:prSet phldrT="[Text]"/>
      <dgm:spPr/>
      <dgm:t>
        <a:bodyPr/>
        <a:lstStyle/>
        <a:p>
          <a:r>
            <a:rPr lang="en-US" b="1" dirty="0" smtClean="0"/>
            <a:t>Personnel</a:t>
          </a:r>
          <a:endParaRPr lang="en-US" b="1" dirty="0"/>
        </a:p>
      </dgm:t>
    </dgm:pt>
    <dgm:pt modelId="{F7B6D062-51CC-473B-880A-D64DE1A65E3D}" type="parTrans" cxnId="{E212F563-297E-47CC-B08C-762B55F5DAB6}">
      <dgm:prSet/>
      <dgm:spPr/>
      <dgm:t>
        <a:bodyPr/>
        <a:lstStyle/>
        <a:p>
          <a:endParaRPr lang="en-US"/>
        </a:p>
      </dgm:t>
    </dgm:pt>
    <dgm:pt modelId="{34A504FB-3F24-49F6-905C-8BE5B6028E06}" type="sibTrans" cxnId="{E212F563-297E-47CC-B08C-762B55F5DAB6}">
      <dgm:prSet/>
      <dgm:spPr/>
      <dgm:t>
        <a:bodyPr/>
        <a:lstStyle/>
        <a:p>
          <a:endParaRPr lang="en-US"/>
        </a:p>
      </dgm:t>
    </dgm:pt>
    <dgm:pt modelId="{E6B257A9-54B7-42AD-AAE0-EC08D2141AD9}">
      <dgm:prSet/>
      <dgm:spPr/>
      <dgm:t>
        <a:bodyPr/>
        <a:lstStyle/>
        <a:p>
          <a:r>
            <a:rPr lang="en-US" dirty="0" smtClean="0"/>
            <a:t>Incentive compensation outside of total compensation/ established policy</a:t>
          </a:r>
        </a:p>
      </dgm:t>
    </dgm:pt>
    <dgm:pt modelId="{77585C96-DFD5-4BC5-86B2-3C8485E8232D}" type="parTrans" cxnId="{64C5503C-53E8-4CA2-88DC-E423F8F17E58}">
      <dgm:prSet/>
      <dgm:spPr/>
      <dgm:t>
        <a:bodyPr/>
        <a:lstStyle/>
        <a:p>
          <a:endParaRPr lang="en-US"/>
        </a:p>
      </dgm:t>
    </dgm:pt>
    <dgm:pt modelId="{FA408166-61B4-4E6B-A399-9D2AE72A0C9B}" type="sibTrans" cxnId="{64C5503C-53E8-4CA2-88DC-E423F8F17E58}">
      <dgm:prSet/>
      <dgm:spPr/>
      <dgm:t>
        <a:bodyPr/>
        <a:lstStyle/>
        <a:p>
          <a:endParaRPr lang="en-US"/>
        </a:p>
      </dgm:t>
    </dgm:pt>
    <dgm:pt modelId="{CF581696-8B06-4CAA-850D-BB22F2144B14}">
      <dgm:prSet/>
      <dgm:spPr/>
      <dgm:t>
        <a:bodyPr/>
        <a:lstStyle/>
        <a:p>
          <a:r>
            <a:rPr lang="en-US" dirty="0" smtClean="0"/>
            <a:t>New “Key Personnel” that has not received prior approval from the Program Director</a:t>
          </a:r>
        </a:p>
      </dgm:t>
    </dgm:pt>
    <dgm:pt modelId="{51C1E34B-8C74-42DF-8E0D-6C8F94922D6A}" type="parTrans" cxnId="{4AFD3CD1-8B10-4903-A247-2A1AE0702A66}">
      <dgm:prSet/>
      <dgm:spPr/>
      <dgm:t>
        <a:bodyPr/>
        <a:lstStyle/>
        <a:p>
          <a:endParaRPr lang="en-US"/>
        </a:p>
      </dgm:t>
    </dgm:pt>
    <dgm:pt modelId="{4F67AF7D-6DC7-49B3-85AC-F00973EC91F9}" type="sibTrans" cxnId="{4AFD3CD1-8B10-4903-A247-2A1AE0702A66}">
      <dgm:prSet/>
      <dgm:spPr/>
      <dgm:t>
        <a:bodyPr/>
        <a:lstStyle/>
        <a:p>
          <a:endParaRPr lang="en-US"/>
        </a:p>
      </dgm:t>
    </dgm:pt>
    <dgm:pt modelId="{8A145C1C-DD08-4444-B9DA-757B4FC828F8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Self-certified timesheets </a:t>
          </a:r>
        </a:p>
      </dgm:t>
    </dgm:pt>
    <dgm:pt modelId="{095C1374-F48D-4FBD-83EB-9337AB9B4F64}" type="parTrans" cxnId="{B9EE4998-2285-4D72-B10F-44F32ABC18C4}">
      <dgm:prSet/>
      <dgm:spPr/>
      <dgm:t>
        <a:bodyPr/>
        <a:lstStyle/>
        <a:p>
          <a:endParaRPr lang="en-US"/>
        </a:p>
      </dgm:t>
    </dgm:pt>
    <dgm:pt modelId="{473A517A-F208-4255-AF31-A96D5CAC7217}" type="sibTrans" cxnId="{B9EE4998-2285-4D72-B10F-44F32ABC18C4}">
      <dgm:prSet/>
      <dgm:spPr/>
      <dgm:t>
        <a:bodyPr/>
        <a:lstStyle/>
        <a:p>
          <a:endParaRPr lang="en-US"/>
        </a:p>
      </dgm:t>
    </dgm:pt>
    <dgm:pt modelId="{608854D6-6392-4998-A1B8-E5D9E8AA2F4E}">
      <dgm:prSet/>
      <dgm:spPr/>
      <dgm:t>
        <a:bodyPr/>
        <a:lstStyle/>
        <a:p>
          <a:r>
            <a:rPr lang="en-US" b="1" dirty="0" smtClean="0"/>
            <a:t>Equipment &amp; Supplies</a:t>
          </a:r>
        </a:p>
      </dgm:t>
    </dgm:pt>
    <dgm:pt modelId="{F2722618-9547-475F-9021-C346EE30AA18}" type="parTrans" cxnId="{C8085929-5DDD-45B6-B6EC-664855FB6398}">
      <dgm:prSet/>
      <dgm:spPr/>
      <dgm:t>
        <a:bodyPr/>
        <a:lstStyle/>
        <a:p>
          <a:endParaRPr lang="en-US"/>
        </a:p>
      </dgm:t>
    </dgm:pt>
    <dgm:pt modelId="{4DF0EB4A-EE62-479A-AD36-878724150FEA}" type="sibTrans" cxnId="{C8085929-5DDD-45B6-B6EC-664855FB6398}">
      <dgm:prSet/>
      <dgm:spPr/>
      <dgm:t>
        <a:bodyPr/>
        <a:lstStyle/>
        <a:p>
          <a:endParaRPr lang="en-US"/>
        </a:p>
      </dgm:t>
    </dgm:pt>
    <dgm:pt modelId="{C08C50AF-85E3-4C5F-A93B-C08BECE2E683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Photographs of purchased items or quotes in lieu of actual invoices/ receipts</a:t>
          </a:r>
        </a:p>
      </dgm:t>
    </dgm:pt>
    <dgm:pt modelId="{EEF637F4-CE48-41B0-9031-6DF56E0998C4}" type="parTrans" cxnId="{E7C2E45C-F09A-4F41-8351-2DE11C4EA42A}">
      <dgm:prSet/>
      <dgm:spPr/>
      <dgm:t>
        <a:bodyPr/>
        <a:lstStyle/>
        <a:p>
          <a:endParaRPr lang="en-US"/>
        </a:p>
      </dgm:t>
    </dgm:pt>
    <dgm:pt modelId="{78F88B24-DBC3-4E55-A5C2-7000409DB77E}" type="sibTrans" cxnId="{E7C2E45C-F09A-4F41-8351-2DE11C4EA42A}">
      <dgm:prSet/>
      <dgm:spPr/>
      <dgm:t>
        <a:bodyPr/>
        <a:lstStyle/>
        <a:p>
          <a:endParaRPr lang="en-US"/>
        </a:p>
      </dgm:t>
    </dgm:pt>
    <dgm:pt modelId="{EFC594D2-0004-4F9D-BA55-E67614A21134}">
      <dgm:prSet/>
      <dgm:spPr/>
      <dgm:t>
        <a:bodyPr/>
        <a:lstStyle/>
        <a:p>
          <a:r>
            <a:rPr lang="en-US" dirty="0" smtClean="0"/>
            <a:t>Equipment already owned by the Recipient </a:t>
          </a:r>
        </a:p>
      </dgm:t>
    </dgm:pt>
    <dgm:pt modelId="{CED4FF7C-5A65-4A92-8B92-A9B928EE18CA}" type="parTrans" cxnId="{4C2C63A6-931E-459A-A4E5-1B609880FF7C}">
      <dgm:prSet/>
      <dgm:spPr/>
      <dgm:t>
        <a:bodyPr/>
        <a:lstStyle/>
        <a:p>
          <a:endParaRPr lang="en-US"/>
        </a:p>
      </dgm:t>
    </dgm:pt>
    <dgm:pt modelId="{D3E4E2E6-FB09-4103-8CB4-4DB11A35DC9B}" type="sibTrans" cxnId="{4C2C63A6-931E-459A-A4E5-1B609880FF7C}">
      <dgm:prSet/>
      <dgm:spPr/>
      <dgm:t>
        <a:bodyPr/>
        <a:lstStyle/>
        <a:p>
          <a:endParaRPr lang="en-US"/>
        </a:p>
      </dgm:t>
    </dgm:pt>
    <dgm:pt modelId="{0B4979FF-AC2A-453C-841C-4645330D277D}">
      <dgm:prSet/>
      <dgm:spPr/>
      <dgm:t>
        <a:bodyPr/>
        <a:lstStyle/>
        <a:p>
          <a:r>
            <a:rPr lang="en-US" dirty="0" smtClean="0"/>
            <a:t>General purpose equipment without ARPA-E Contracting Officer prior approval </a:t>
          </a:r>
        </a:p>
      </dgm:t>
    </dgm:pt>
    <dgm:pt modelId="{55F32D1E-9511-41DE-996F-18DD9C5BC459}" type="parTrans" cxnId="{D5F64BDC-5C1F-4515-93C9-21A776BB5B4D}">
      <dgm:prSet/>
      <dgm:spPr/>
      <dgm:t>
        <a:bodyPr/>
        <a:lstStyle/>
        <a:p>
          <a:endParaRPr lang="en-US"/>
        </a:p>
      </dgm:t>
    </dgm:pt>
    <dgm:pt modelId="{B72B3A24-EC29-4979-989E-840B7084D270}" type="sibTrans" cxnId="{D5F64BDC-5C1F-4515-93C9-21A776BB5B4D}">
      <dgm:prSet/>
      <dgm:spPr/>
      <dgm:t>
        <a:bodyPr/>
        <a:lstStyle/>
        <a:p>
          <a:endParaRPr lang="en-US"/>
        </a:p>
      </dgm:t>
    </dgm:pt>
    <dgm:pt modelId="{78C0ED7E-4B62-4631-A33C-369E7E104C08}">
      <dgm:prSet/>
      <dgm:spPr/>
      <dgm:t>
        <a:bodyPr/>
        <a:lstStyle/>
        <a:p>
          <a:r>
            <a:rPr lang="en-US" dirty="0" smtClean="0"/>
            <a:t>Depreciation on equipment purchased with federal funds</a:t>
          </a:r>
        </a:p>
      </dgm:t>
    </dgm:pt>
    <dgm:pt modelId="{FCB72430-4E51-4902-B61E-EDBB66D9C94C}" type="parTrans" cxnId="{3ADF5BE8-4BE6-470B-A303-6B7D3E436A63}">
      <dgm:prSet/>
      <dgm:spPr/>
      <dgm:t>
        <a:bodyPr/>
        <a:lstStyle/>
        <a:p>
          <a:endParaRPr lang="en-US"/>
        </a:p>
      </dgm:t>
    </dgm:pt>
    <dgm:pt modelId="{9D73C0FE-E459-4954-9435-5E5093006FC8}" type="sibTrans" cxnId="{3ADF5BE8-4BE6-470B-A303-6B7D3E436A63}">
      <dgm:prSet/>
      <dgm:spPr/>
      <dgm:t>
        <a:bodyPr/>
        <a:lstStyle/>
        <a:p>
          <a:endParaRPr lang="en-US"/>
        </a:p>
      </dgm:t>
    </dgm:pt>
    <dgm:pt modelId="{3485EA9E-52A3-47C1-9ACE-F11B68AE8AC6}">
      <dgm:prSet/>
      <dgm:spPr/>
      <dgm:t>
        <a:bodyPr/>
        <a:lstStyle/>
        <a:p>
          <a:r>
            <a:rPr lang="en-US" b="1" dirty="0" smtClean="0"/>
            <a:t>Other Direct Costs</a:t>
          </a:r>
        </a:p>
      </dgm:t>
    </dgm:pt>
    <dgm:pt modelId="{54AEF494-68BC-4FEF-819C-06D11B3A8E30}" type="parTrans" cxnId="{DC129AB9-C2B3-450D-A41D-1929E3C43DED}">
      <dgm:prSet/>
      <dgm:spPr/>
      <dgm:t>
        <a:bodyPr/>
        <a:lstStyle/>
        <a:p>
          <a:endParaRPr lang="en-US"/>
        </a:p>
      </dgm:t>
    </dgm:pt>
    <dgm:pt modelId="{EA3DEAA0-E9D3-4002-98FD-D4260D3167E7}" type="sibTrans" cxnId="{DC129AB9-C2B3-450D-A41D-1929E3C43DED}">
      <dgm:prSet/>
      <dgm:spPr/>
      <dgm:t>
        <a:bodyPr/>
        <a:lstStyle/>
        <a:p>
          <a:endParaRPr lang="en-US"/>
        </a:p>
      </dgm:t>
    </dgm:pt>
    <dgm:pt modelId="{047E7B9A-E85F-451D-9169-09B35A63B3C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Excessive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n-US" dirty="0" smtClean="0"/>
            <a:t>recruitment or relocation costs</a:t>
          </a:r>
        </a:p>
      </dgm:t>
    </dgm:pt>
    <dgm:pt modelId="{C37F8993-57F3-4504-870E-E9A5C6875142}" type="parTrans" cxnId="{B0396A13-3C23-45BA-B1A7-EE7EAF58B83A}">
      <dgm:prSet/>
      <dgm:spPr/>
      <dgm:t>
        <a:bodyPr/>
        <a:lstStyle/>
        <a:p>
          <a:endParaRPr lang="en-US"/>
        </a:p>
      </dgm:t>
    </dgm:pt>
    <dgm:pt modelId="{5B8DFFC4-5876-4952-89E3-9A3220C341E1}" type="sibTrans" cxnId="{B0396A13-3C23-45BA-B1A7-EE7EAF58B83A}">
      <dgm:prSet/>
      <dgm:spPr/>
      <dgm:t>
        <a:bodyPr/>
        <a:lstStyle/>
        <a:p>
          <a:endParaRPr lang="en-US"/>
        </a:p>
      </dgm:t>
    </dgm:pt>
    <dgm:pt modelId="{3AB1C6DB-0638-49B2-9C7A-836045B3516D}">
      <dgm:prSet/>
      <dgm:spPr/>
      <dgm:t>
        <a:bodyPr/>
        <a:lstStyle/>
        <a:p>
          <a:r>
            <a:rPr lang="en-US" dirty="0" smtClean="0"/>
            <a:t>Local meals, happy hours, catered meals outside of strict business meeting criteria</a:t>
          </a:r>
        </a:p>
      </dgm:t>
    </dgm:pt>
    <dgm:pt modelId="{D308AF69-E433-4650-8776-C798F9A8C2F8}" type="parTrans" cxnId="{95757044-9772-4D44-BD2E-FF008F663FA6}">
      <dgm:prSet/>
      <dgm:spPr/>
      <dgm:t>
        <a:bodyPr/>
        <a:lstStyle/>
        <a:p>
          <a:endParaRPr lang="en-US"/>
        </a:p>
      </dgm:t>
    </dgm:pt>
    <dgm:pt modelId="{EA0A30E1-8F0C-4870-97E7-C655B8A6F9AE}" type="sibTrans" cxnId="{95757044-9772-4D44-BD2E-FF008F663FA6}">
      <dgm:prSet/>
      <dgm:spPr/>
      <dgm:t>
        <a:bodyPr/>
        <a:lstStyle/>
        <a:p>
          <a:endParaRPr lang="en-US"/>
        </a:p>
      </dgm:t>
    </dgm:pt>
    <dgm:pt modelId="{E131245C-34F4-4553-A21B-8476C3EB71E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Training, unless approved by CO/ PD in advance</a:t>
          </a:r>
        </a:p>
      </dgm:t>
    </dgm:pt>
    <dgm:pt modelId="{A591451E-DBD2-43BD-AE41-CE482EF7FC45}" type="parTrans" cxnId="{E602A1A7-5571-4A70-9D6D-4116E6114ED2}">
      <dgm:prSet/>
      <dgm:spPr/>
      <dgm:t>
        <a:bodyPr/>
        <a:lstStyle/>
        <a:p>
          <a:endParaRPr lang="en-US"/>
        </a:p>
      </dgm:t>
    </dgm:pt>
    <dgm:pt modelId="{6F1133A9-70C8-4F57-9813-689B9AAE936E}" type="sibTrans" cxnId="{E602A1A7-5571-4A70-9D6D-4116E6114ED2}">
      <dgm:prSet/>
      <dgm:spPr/>
      <dgm:t>
        <a:bodyPr/>
        <a:lstStyle/>
        <a:p>
          <a:endParaRPr lang="en-US"/>
        </a:p>
      </dgm:t>
    </dgm:pt>
    <dgm:pt modelId="{1A6098F0-6650-470B-AB74-B8516CB39A5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Salaries and wages exceeding $200,000 per year per individual </a:t>
          </a:r>
        </a:p>
      </dgm:t>
    </dgm:pt>
    <dgm:pt modelId="{8129A921-B9CD-4B31-AE16-D2324B29F97E}" type="parTrans" cxnId="{D0E5FDAA-2F7D-4FCD-9EC1-DC1407D45F1F}">
      <dgm:prSet/>
      <dgm:spPr/>
    </dgm:pt>
    <dgm:pt modelId="{3E38CA18-A597-49EF-9937-B0A56FB696C8}" type="sibTrans" cxnId="{D0E5FDAA-2F7D-4FCD-9EC1-DC1407D45F1F}">
      <dgm:prSet/>
      <dgm:spPr/>
    </dgm:pt>
    <dgm:pt modelId="{70D573AE-1783-4ECC-973E-0862749961DB}">
      <dgm:prSet/>
      <dgm:spPr/>
      <dgm:t>
        <a:bodyPr/>
        <a:lstStyle/>
        <a:p>
          <a:r>
            <a:rPr lang="en-US" dirty="0" smtClean="0"/>
            <a:t>Contractual labor claimed as direct labor costs </a:t>
          </a:r>
        </a:p>
      </dgm:t>
    </dgm:pt>
    <dgm:pt modelId="{1EE0FDA3-90ED-4093-8766-20F192A38239}" type="parTrans" cxnId="{B1E3795C-C0FC-4D4A-A096-0F3C4B88E1A1}">
      <dgm:prSet/>
      <dgm:spPr/>
    </dgm:pt>
    <dgm:pt modelId="{E21B78D1-C42B-4254-85EA-2007D6077910}" type="sibTrans" cxnId="{B1E3795C-C0FC-4D4A-A096-0F3C4B88E1A1}">
      <dgm:prSet/>
      <dgm:spPr/>
    </dgm:pt>
    <dgm:pt modelId="{D3F82BAF-B965-4F60-8F9A-4FC8B6C3291E}">
      <dgm:prSet/>
      <dgm:spPr/>
      <dgm:t>
        <a:bodyPr/>
        <a:lstStyle/>
        <a:p>
          <a:r>
            <a:rPr lang="en-US" dirty="0" smtClean="0"/>
            <a:t>Incentives paid on a contingent basis (e.g., award of cooperative agreement by ARPA-E)</a:t>
          </a:r>
        </a:p>
      </dgm:t>
    </dgm:pt>
    <dgm:pt modelId="{98DB42A5-5D4E-414C-9925-566327C49630}" type="parTrans" cxnId="{B971AE14-C386-43B5-AB49-1012D236812C}">
      <dgm:prSet/>
      <dgm:spPr/>
    </dgm:pt>
    <dgm:pt modelId="{4C202124-F79A-4D35-9783-35CB86F12101}" type="sibTrans" cxnId="{B971AE14-C386-43B5-AB49-1012D236812C}">
      <dgm:prSet/>
      <dgm:spPr/>
    </dgm:pt>
    <dgm:pt modelId="{A9AC810D-D071-446C-AEB6-EC2F9FABA3F6}" type="pres">
      <dgm:prSet presAssocID="{341B9ECA-97A6-46D2-91A9-D1946AC603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363ADB-CA9E-4693-92F6-323999648A25}" type="pres">
      <dgm:prSet presAssocID="{7D1AC50E-F96C-4AE9-A7FE-85A0907AB359}" presName="parentLin" presStyleCnt="0"/>
      <dgm:spPr/>
    </dgm:pt>
    <dgm:pt modelId="{BBD7AF35-D3D7-45B7-A899-1629205FCC2E}" type="pres">
      <dgm:prSet presAssocID="{7D1AC50E-F96C-4AE9-A7FE-85A0907AB3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1936D4B-DAEB-4AD8-BAF8-CE7EF048E5EA}" type="pres">
      <dgm:prSet presAssocID="{7D1AC50E-F96C-4AE9-A7FE-85A0907AB3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3985D-36C9-4931-9EA5-EA4817122A71}" type="pres">
      <dgm:prSet presAssocID="{7D1AC50E-F96C-4AE9-A7FE-85A0907AB359}" presName="negativeSpace" presStyleCnt="0"/>
      <dgm:spPr/>
    </dgm:pt>
    <dgm:pt modelId="{E709A41E-74C8-4958-A3D9-C2BDF29AE11A}" type="pres">
      <dgm:prSet presAssocID="{7D1AC50E-F96C-4AE9-A7FE-85A0907AB359}" presName="childText" presStyleLbl="conFgAcc1" presStyleIdx="0" presStyleCnt="3" custLinFactNeighborY="11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CBAEE-41B6-434A-866E-A0732BC40973}" type="pres">
      <dgm:prSet presAssocID="{34A504FB-3F24-49F6-905C-8BE5B6028E06}" presName="spaceBetweenRectangles" presStyleCnt="0"/>
      <dgm:spPr/>
    </dgm:pt>
    <dgm:pt modelId="{F6DD47A6-C194-4FED-8964-E0C7E453E6ED}" type="pres">
      <dgm:prSet presAssocID="{608854D6-6392-4998-A1B8-E5D9E8AA2F4E}" presName="parentLin" presStyleCnt="0"/>
      <dgm:spPr/>
    </dgm:pt>
    <dgm:pt modelId="{56ECE6CE-EA28-471A-9DEB-5DBBCF054D80}" type="pres">
      <dgm:prSet presAssocID="{608854D6-6392-4998-A1B8-E5D9E8AA2F4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B8D9640-8EA4-4540-99BE-815E742F4DF5}" type="pres">
      <dgm:prSet presAssocID="{608854D6-6392-4998-A1B8-E5D9E8AA2F4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B400A-B5D9-49AE-B5AC-2B63C032F5BC}" type="pres">
      <dgm:prSet presAssocID="{608854D6-6392-4998-A1B8-E5D9E8AA2F4E}" presName="negativeSpace" presStyleCnt="0"/>
      <dgm:spPr/>
    </dgm:pt>
    <dgm:pt modelId="{92C24893-33DF-4B8C-9B4F-E0056E8249F4}" type="pres">
      <dgm:prSet presAssocID="{608854D6-6392-4998-A1B8-E5D9E8AA2F4E}" presName="childText" presStyleLbl="conFgAcc1" presStyleIdx="1" presStyleCnt="3" custLinFactNeighborY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D6B05-A38A-4D8C-AE99-0FFCCA349C7B}" type="pres">
      <dgm:prSet presAssocID="{4DF0EB4A-EE62-479A-AD36-878724150FEA}" presName="spaceBetweenRectangles" presStyleCnt="0"/>
      <dgm:spPr/>
    </dgm:pt>
    <dgm:pt modelId="{1AF7673D-69D4-4A20-8204-7EBDC5271FBB}" type="pres">
      <dgm:prSet presAssocID="{3485EA9E-52A3-47C1-9ACE-F11B68AE8AC6}" presName="parentLin" presStyleCnt="0"/>
      <dgm:spPr/>
    </dgm:pt>
    <dgm:pt modelId="{7ABCDEB5-240B-4D68-BC60-6C371D3EF154}" type="pres">
      <dgm:prSet presAssocID="{3485EA9E-52A3-47C1-9ACE-F11B68AE8AC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AE44DDA-A908-4242-B584-FF9EB1E9D7AC}" type="pres">
      <dgm:prSet presAssocID="{3485EA9E-52A3-47C1-9ACE-F11B68AE8AC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BF052-24D2-4CEF-BECB-F9B00B06024D}" type="pres">
      <dgm:prSet presAssocID="{3485EA9E-52A3-47C1-9ACE-F11B68AE8AC6}" presName="negativeSpace" presStyleCnt="0"/>
      <dgm:spPr/>
    </dgm:pt>
    <dgm:pt modelId="{DAB59F06-BC47-45D7-8F30-69B54895079D}" type="pres">
      <dgm:prSet presAssocID="{3485EA9E-52A3-47C1-9ACE-F11B68AE8AC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BFF2A0-FB7F-43F8-B7A4-5310707AA5C5}" type="presOf" srcId="{EFC594D2-0004-4F9D-BA55-E67614A21134}" destId="{92C24893-33DF-4B8C-9B4F-E0056E8249F4}" srcOrd="0" destOrd="1" presId="urn:microsoft.com/office/officeart/2005/8/layout/list1"/>
    <dgm:cxn modelId="{53A4BA78-382A-43DE-BF93-E8EE7E0E5BC1}" type="presOf" srcId="{70D573AE-1783-4ECC-973E-0862749961DB}" destId="{E709A41E-74C8-4958-A3D9-C2BDF29AE11A}" srcOrd="0" destOrd="2" presId="urn:microsoft.com/office/officeart/2005/8/layout/list1"/>
    <dgm:cxn modelId="{FCE30B46-4FD4-4837-BCB2-38071B501E0C}" type="presOf" srcId="{341B9ECA-97A6-46D2-91A9-D1946AC60372}" destId="{A9AC810D-D071-446C-AEB6-EC2F9FABA3F6}" srcOrd="0" destOrd="0" presId="urn:microsoft.com/office/officeart/2005/8/layout/list1"/>
    <dgm:cxn modelId="{A59BA6E8-4F46-46B7-9F0D-72A886F5AB58}" type="presOf" srcId="{3AB1C6DB-0638-49B2-9C7A-836045B3516D}" destId="{DAB59F06-BC47-45D7-8F30-69B54895079D}" srcOrd="0" destOrd="1" presId="urn:microsoft.com/office/officeart/2005/8/layout/list1"/>
    <dgm:cxn modelId="{E212F563-297E-47CC-B08C-762B55F5DAB6}" srcId="{341B9ECA-97A6-46D2-91A9-D1946AC60372}" destId="{7D1AC50E-F96C-4AE9-A7FE-85A0907AB359}" srcOrd="0" destOrd="0" parTransId="{F7B6D062-51CC-473B-880A-D64DE1A65E3D}" sibTransId="{34A504FB-3F24-49F6-905C-8BE5B6028E06}"/>
    <dgm:cxn modelId="{3ADF5BE8-4BE6-470B-A303-6B7D3E436A63}" srcId="{608854D6-6392-4998-A1B8-E5D9E8AA2F4E}" destId="{78C0ED7E-4B62-4631-A33C-369E7E104C08}" srcOrd="3" destOrd="0" parTransId="{FCB72430-4E51-4902-B61E-EDBB66D9C94C}" sibTransId="{9D73C0FE-E459-4954-9435-5E5093006FC8}"/>
    <dgm:cxn modelId="{1899AC43-1863-4C7D-94A6-5C933CA7EEAC}" type="presOf" srcId="{C08C50AF-85E3-4C5F-A93B-C08BECE2E683}" destId="{92C24893-33DF-4B8C-9B4F-E0056E8249F4}" srcOrd="0" destOrd="0" presId="urn:microsoft.com/office/officeart/2005/8/layout/list1"/>
    <dgm:cxn modelId="{E539130F-0804-4D45-ADBE-BE469913DAD9}" type="presOf" srcId="{047E7B9A-E85F-451D-9169-09B35A63B3CB}" destId="{DAB59F06-BC47-45D7-8F30-69B54895079D}" srcOrd="0" destOrd="0" presId="urn:microsoft.com/office/officeart/2005/8/layout/list1"/>
    <dgm:cxn modelId="{C8085929-5DDD-45B6-B6EC-664855FB6398}" srcId="{341B9ECA-97A6-46D2-91A9-D1946AC60372}" destId="{608854D6-6392-4998-A1B8-E5D9E8AA2F4E}" srcOrd="1" destOrd="0" parTransId="{F2722618-9547-475F-9021-C346EE30AA18}" sibTransId="{4DF0EB4A-EE62-479A-AD36-878724150FEA}"/>
    <dgm:cxn modelId="{C3B60629-0483-467D-8940-C78F4A9FF544}" type="presOf" srcId="{E6B257A9-54B7-42AD-AAE0-EC08D2141AD9}" destId="{E709A41E-74C8-4958-A3D9-C2BDF29AE11A}" srcOrd="0" destOrd="0" presId="urn:microsoft.com/office/officeart/2005/8/layout/list1"/>
    <dgm:cxn modelId="{D0E5FDAA-2F7D-4FCD-9EC1-DC1407D45F1F}" srcId="{7D1AC50E-F96C-4AE9-A7FE-85A0907AB359}" destId="{1A6098F0-6650-470B-AB74-B8516CB39A54}" srcOrd="5" destOrd="0" parTransId="{8129A921-B9CD-4B31-AE16-D2324B29F97E}" sibTransId="{3E38CA18-A597-49EF-9937-B0A56FB696C8}"/>
    <dgm:cxn modelId="{4C2C63A6-931E-459A-A4E5-1B609880FF7C}" srcId="{608854D6-6392-4998-A1B8-E5D9E8AA2F4E}" destId="{EFC594D2-0004-4F9D-BA55-E67614A21134}" srcOrd="1" destOrd="0" parTransId="{CED4FF7C-5A65-4A92-8B92-A9B928EE18CA}" sibTransId="{D3E4E2E6-FB09-4103-8CB4-4DB11A35DC9B}"/>
    <dgm:cxn modelId="{E7C2E45C-F09A-4F41-8351-2DE11C4EA42A}" srcId="{608854D6-6392-4998-A1B8-E5D9E8AA2F4E}" destId="{C08C50AF-85E3-4C5F-A93B-C08BECE2E683}" srcOrd="0" destOrd="0" parTransId="{EEF637F4-CE48-41B0-9031-6DF56E0998C4}" sibTransId="{78F88B24-DBC3-4E55-A5C2-7000409DB77E}"/>
    <dgm:cxn modelId="{6D745891-BD3F-43E8-8C52-55A54291ABE0}" type="presOf" srcId="{CF581696-8B06-4CAA-850D-BB22F2144B14}" destId="{E709A41E-74C8-4958-A3D9-C2BDF29AE11A}" srcOrd="0" destOrd="3" presId="urn:microsoft.com/office/officeart/2005/8/layout/list1"/>
    <dgm:cxn modelId="{EF417E8E-CD47-46FD-8977-A49DAC90A894}" type="presOf" srcId="{7D1AC50E-F96C-4AE9-A7FE-85A0907AB359}" destId="{A1936D4B-DAEB-4AD8-BAF8-CE7EF048E5EA}" srcOrd="1" destOrd="0" presId="urn:microsoft.com/office/officeart/2005/8/layout/list1"/>
    <dgm:cxn modelId="{64C5503C-53E8-4CA2-88DC-E423F8F17E58}" srcId="{7D1AC50E-F96C-4AE9-A7FE-85A0907AB359}" destId="{E6B257A9-54B7-42AD-AAE0-EC08D2141AD9}" srcOrd="0" destOrd="0" parTransId="{77585C96-DFD5-4BC5-86B2-3C8485E8232D}" sibTransId="{FA408166-61B4-4E6B-A399-9D2AE72A0C9B}"/>
    <dgm:cxn modelId="{DC129AB9-C2B3-450D-A41D-1929E3C43DED}" srcId="{341B9ECA-97A6-46D2-91A9-D1946AC60372}" destId="{3485EA9E-52A3-47C1-9ACE-F11B68AE8AC6}" srcOrd="2" destOrd="0" parTransId="{54AEF494-68BC-4FEF-819C-06D11B3A8E30}" sibTransId="{EA3DEAA0-E9D3-4002-98FD-D4260D3167E7}"/>
    <dgm:cxn modelId="{4AFD3CD1-8B10-4903-A247-2A1AE0702A66}" srcId="{7D1AC50E-F96C-4AE9-A7FE-85A0907AB359}" destId="{CF581696-8B06-4CAA-850D-BB22F2144B14}" srcOrd="3" destOrd="0" parTransId="{51C1E34B-8C74-42DF-8E0D-6C8F94922D6A}" sibTransId="{4F67AF7D-6DC7-49B3-85AC-F00973EC91F9}"/>
    <dgm:cxn modelId="{95757044-9772-4D44-BD2E-FF008F663FA6}" srcId="{3485EA9E-52A3-47C1-9ACE-F11B68AE8AC6}" destId="{3AB1C6DB-0638-49B2-9C7A-836045B3516D}" srcOrd="1" destOrd="0" parTransId="{D308AF69-E433-4650-8776-C798F9A8C2F8}" sibTransId="{EA0A30E1-8F0C-4870-97E7-C655B8A6F9AE}"/>
    <dgm:cxn modelId="{B9EE4998-2285-4D72-B10F-44F32ABC18C4}" srcId="{7D1AC50E-F96C-4AE9-A7FE-85A0907AB359}" destId="{8A145C1C-DD08-4444-B9DA-757B4FC828F8}" srcOrd="4" destOrd="0" parTransId="{095C1374-F48D-4FBD-83EB-9337AB9B4F64}" sibTransId="{473A517A-F208-4255-AF31-A96D5CAC7217}"/>
    <dgm:cxn modelId="{B971AE14-C386-43B5-AB49-1012D236812C}" srcId="{7D1AC50E-F96C-4AE9-A7FE-85A0907AB359}" destId="{D3F82BAF-B965-4F60-8F9A-4FC8B6C3291E}" srcOrd="1" destOrd="0" parTransId="{98DB42A5-5D4E-414C-9925-566327C49630}" sibTransId="{4C202124-F79A-4D35-9783-35CB86F12101}"/>
    <dgm:cxn modelId="{4B819D3B-D950-486C-8829-59E7A7664E3D}" type="presOf" srcId="{D3F82BAF-B965-4F60-8F9A-4FC8B6C3291E}" destId="{E709A41E-74C8-4958-A3D9-C2BDF29AE11A}" srcOrd="0" destOrd="1" presId="urn:microsoft.com/office/officeart/2005/8/layout/list1"/>
    <dgm:cxn modelId="{B0396A13-3C23-45BA-B1A7-EE7EAF58B83A}" srcId="{3485EA9E-52A3-47C1-9ACE-F11B68AE8AC6}" destId="{047E7B9A-E85F-451D-9169-09B35A63B3CB}" srcOrd="0" destOrd="0" parTransId="{C37F8993-57F3-4504-870E-E9A5C6875142}" sibTransId="{5B8DFFC4-5876-4952-89E3-9A3220C341E1}"/>
    <dgm:cxn modelId="{DA155700-4104-4E2B-959C-267DEAEB5CBE}" type="presOf" srcId="{7D1AC50E-F96C-4AE9-A7FE-85A0907AB359}" destId="{BBD7AF35-D3D7-45B7-A899-1629205FCC2E}" srcOrd="0" destOrd="0" presId="urn:microsoft.com/office/officeart/2005/8/layout/list1"/>
    <dgm:cxn modelId="{C96B7BB1-2BB3-4BC8-BE38-272F0EEED8B7}" type="presOf" srcId="{8A145C1C-DD08-4444-B9DA-757B4FC828F8}" destId="{E709A41E-74C8-4958-A3D9-C2BDF29AE11A}" srcOrd="0" destOrd="4" presId="urn:microsoft.com/office/officeart/2005/8/layout/list1"/>
    <dgm:cxn modelId="{B1E3795C-C0FC-4D4A-A096-0F3C4B88E1A1}" srcId="{7D1AC50E-F96C-4AE9-A7FE-85A0907AB359}" destId="{70D573AE-1783-4ECC-973E-0862749961DB}" srcOrd="2" destOrd="0" parTransId="{1EE0FDA3-90ED-4093-8766-20F192A38239}" sibTransId="{E21B78D1-C42B-4254-85EA-2007D6077910}"/>
    <dgm:cxn modelId="{AC00A67C-7E92-4795-BB32-52BAF83FEAF9}" type="presOf" srcId="{3485EA9E-52A3-47C1-9ACE-F11B68AE8AC6}" destId="{6AE44DDA-A908-4242-B584-FF9EB1E9D7AC}" srcOrd="1" destOrd="0" presId="urn:microsoft.com/office/officeart/2005/8/layout/list1"/>
    <dgm:cxn modelId="{5781B14C-0757-4B97-91C0-4B6725C238FC}" type="presOf" srcId="{608854D6-6392-4998-A1B8-E5D9E8AA2F4E}" destId="{6B8D9640-8EA4-4540-99BE-815E742F4DF5}" srcOrd="1" destOrd="0" presId="urn:microsoft.com/office/officeart/2005/8/layout/list1"/>
    <dgm:cxn modelId="{4500DBC7-10FB-47E4-937D-B99047697867}" type="presOf" srcId="{1A6098F0-6650-470B-AB74-B8516CB39A54}" destId="{E709A41E-74C8-4958-A3D9-C2BDF29AE11A}" srcOrd="0" destOrd="5" presId="urn:microsoft.com/office/officeart/2005/8/layout/list1"/>
    <dgm:cxn modelId="{E5B5AC89-24FF-4758-BC27-B90E68CE35FD}" type="presOf" srcId="{78C0ED7E-4B62-4631-A33C-369E7E104C08}" destId="{92C24893-33DF-4B8C-9B4F-E0056E8249F4}" srcOrd="0" destOrd="3" presId="urn:microsoft.com/office/officeart/2005/8/layout/list1"/>
    <dgm:cxn modelId="{E602A1A7-5571-4A70-9D6D-4116E6114ED2}" srcId="{3485EA9E-52A3-47C1-9ACE-F11B68AE8AC6}" destId="{E131245C-34F4-4553-A21B-8476C3EB71E4}" srcOrd="2" destOrd="0" parTransId="{A591451E-DBD2-43BD-AE41-CE482EF7FC45}" sibTransId="{6F1133A9-70C8-4F57-9813-689B9AAE936E}"/>
    <dgm:cxn modelId="{458C7CF6-40EB-4025-A973-039A266F7995}" type="presOf" srcId="{608854D6-6392-4998-A1B8-E5D9E8AA2F4E}" destId="{56ECE6CE-EA28-471A-9DEB-5DBBCF054D80}" srcOrd="0" destOrd="0" presId="urn:microsoft.com/office/officeart/2005/8/layout/list1"/>
    <dgm:cxn modelId="{60F27328-431C-4B39-B7CF-7DB0858390AC}" type="presOf" srcId="{E131245C-34F4-4553-A21B-8476C3EB71E4}" destId="{DAB59F06-BC47-45D7-8F30-69B54895079D}" srcOrd="0" destOrd="2" presId="urn:microsoft.com/office/officeart/2005/8/layout/list1"/>
    <dgm:cxn modelId="{F8A44600-F7CC-4D95-BCFE-4B67351B187A}" type="presOf" srcId="{0B4979FF-AC2A-453C-841C-4645330D277D}" destId="{92C24893-33DF-4B8C-9B4F-E0056E8249F4}" srcOrd="0" destOrd="2" presId="urn:microsoft.com/office/officeart/2005/8/layout/list1"/>
    <dgm:cxn modelId="{D5F64BDC-5C1F-4515-93C9-21A776BB5B4D}" srcId="{608854D6-6392-4998-A1B8-E5D9E8AA2F4E}" destId="{0B4979FF-AC2A-453C-841C-4645330D277D}" srcOrd="2" destOrd="0" parTransId="{55F32D1E-9511-41DE-996F-18DD9C5BC459}" sibTransId="{B72B3A24-EC29-4979-989E-840B7084D270}"/>
    <dgm:cxn modelId="{68AA9835-A657-410A-B326-038C63B26BD4}" type="presOf" srcId="{3485EA9E-52A3-47C1-9ACE-F11B68AE8AC6}" destId="{7ABCDEB5-240B-4D68-BC60-6C371D3EF154}" srcOrd="0" destOrd="0" presId="urn:microsoft.com/office/officeart/2005/8/layout/list1"/>
    <dgm:cxn modelId="{D430DC7E-914E-4FB1-9040-9156AC1AA903}" type="presParOf" srcId="{A9AC810D-D071-446C-AEB6-EC2F9FABA3F6}" destId="{C3363ADB-CA9E-4693-92F6-323999648A25}" srcOrd="0" destOrd="0" presId="urn:microsoft.com/office/officeart/2005/8/layout/list1"/>
    <dgm:cxn modelId="{B0C7BEE1-D076-4B29-BE90-577DC619D065}" type="presParOf" srcId="{C3363ADB-CA9E-4693-92F6-323999648A25}" destId="{BBD7AF35-D3D7-45B7-A899-1629205FCC2E}" srcOrd="0" destOrd="0" presId="urn:microsoft.com/office/officeart/2005/8/layout/list1"/>
    <dgm:cxn modelId="{6B2F838C-87CA-43AB-B580-A56DE5184A0E}" type="presParOf" srcId="{C3363ADB-CA9E-4693-92F6-323999648A25}" destId="{A1936D4B-DAEB-4AD8-BAF8-CE7EF048E5EA}" srcOrd="1" destOrd="0" presId="urn:microsoft.com/office/officeart/2005/8/layout/list1"/>
    <dgm:cxn modelId="{19CC3346-8B2C-4E4F-BF89-272EB1F85770}" type="presParOf" srcId="{A9AC810D-D071-446C-AEB6-EC2F9FABA3F6}" destId="{2A43985D-36C9-4931-9EA5-EA4817122A71}" srcOrd="1" destOrd="0" presId="urn:microsoft.com/office/officeart/2005/8/layout/list1"/>
    <dgm:cxn modelId="{3A0F2BD1-0888-4EED-81CF-1E4892BF0929}" type="presParOf" srcId="{A9AC810D-D071-446C-AEB6-EC2F9FABA3F6}" destId="{E709A41E-74C8-4958-A3D9-C2BDF29AE11A}" srcOrd="2" destOrd="0" presId="urn:microsoft.com/office/officeart/2005/8/layout/list1"/>
    <dgm:cxn modelId="{4B1631E5-E2A6-470F-ACC0-962ACB2A45BD}" type="presParOf" srcId="{A9AC810D-D071-446C-AEB6-EC2F9FABA3F6}" destId="{25BCBAEE-41B6-434A-866E-A0732BC40973}" srcOrd="3" destOrd="0" presId="urn:microsoft.com/office/officeart/2005/8/layout/list1"/>
    <dgm:cxn modelId="{BA6B67F0-30A6-4701-8D2D-A75D9EFF6D5A}" type="presParOf" srcId="{A9AC810D-D071-446C-AEB6-EC2F9FABA3F6}" destId="{F6DD47A6-C194-4FED-8964-E0C7E453E6ED}" srcOrd="4" destOrd="0" presId="urn:microsoft.com/office/officeart/2005/8/layout/list1"/>
    <dgm:cxn modelId="{58226B70-AD44-4F42-B55D-350E413A9725}" type="presParOf" srcId="{F6DD47A6-C194-4FED-8964-E0C7E453E6ED}" destId="{56ECE6CE-EA28-471A-9DEB-5DBBCF054D80}" srcOrd="0" destOrd="0" presId="urn:microsoft.com/office/officeart/2005/8/layout/list1"/>
    <dgm:cxn modelId="{CDB8F1B2-A6F3-44C4-B4C1-1BB8AEF67739}" type="presParOf" srcId="{F6DD47A6-C194-4FED-8964-E0C7E453E6ED}" destId="{6B8D9640-8EA4-4540-99BE-815E742F4DF5}" srcOrd="1" destOrd="0" presId="urn:microsoft.com/office/officeart/2005/8/layout/list1"/>
    <dgm:cxn modelId="{00BAE434-20F7-42F8-A605-8765149E0566}" type="presParOf" srcId="{A9AC810D-D071-446C-AEB6-EC2F9FABA3F6}" destId="{6D6B400A-B5D9-49AE-B5AC-2B63C032F5BC}" srcOrd="5" destOrd="0" presId="urn:microsoft.com/office/officeart/2005/8/layout/list1"/>
    <dgm:cxn modelId="{3922CCFE-2BAA-4183-82C1-E13F62FD4ED3}" type="presParOf" srcId="{A9AC810D-D071-446C-AEB6-EC2F9FABA3F6}" destId="{92C24893-33DF-4B8C-9B4F-E0056E8249F4}" srcOrd="6" destOrd="0" presId="urn:microsoft.com/office/officeart/2005/8/layout/list1"/>
    <dgm:cxn modelId="{98658D82-182B-436A-A7A7-A37344327B8C}" type="presParOf" srcId="{A9AC810D-D071-446C-AEB6-EC2F9FABA3F6}" destId="{9C1D6B05-A38A-4D8C-AE99-0FFCCA349C7B}" srcOrd="7" destOrd="0" presId="urn:microsoft.com/office/officeart/2005/8/layout/list1"/>
    <dgm:cxn modelId="{B66AFDDD-45DA-4A60-89E0-69DA8D96EB8C}" type="presParOf" srcId="{A9AC810D-D071-446C-AEB6-EC2F9FABA3F6}" destId="{1AF7673D-69D4-4A20-8204-7EBDC5271FBB}" srcOrd="8" destOrd="0" presId="urn:microsoft.com/office/officeart/2005/8/layout/list1"/>
    <dgm:cxn modelId="{D549D4C2-30A6-496D-BB90-9E89B11D42B0}" type="presParOf" srcId="{1AF7673D-69D4-4A20-8204-7EBDC5271FBB}" destId="{7ABCDEB5-240B-4D68-BC60-6C371D3EF154}" srcOrd="0" destOrd="0" presId="urn:microsoft.com/office/officeart/2005/8/layout/list1"/>
    <dgm:cxn modelId="{EE944C1C-8094-47AC-A80E-D5D09AD5F769}" type="presParOf" srcId="{1AF7673D-69D4-4A20-8204-7EBDC5271FBB}" destId="{6AE44DDA-A908-4242-B584-FF9EB1E9D7AC}" srcOrd="1" destOrd="0" presId="urn:microsoft.com/office/officeart/2005/8/layout/list1"/>
    <dgm:cxn modelId="{128CF11B-6BF1-4397-BD44-70DB22F102EA}" type="presParOf" srcId="{A9AC810D-D071-446C-AEB6-EC2F9FABA3F6}" destId="{7D7BF052-24D2-4CEF-BECB-F9B00B06024D}" srcOrd="9" destOrd="0" presId="urn:microsoft.com/office/officeart/2005/8/layout/list1"/>
    <dgm:cxn modelId="{B18F8ABB-C491-4913-A5DB-CDBF54ADA0C4}" type="presParOf" srcId="{A9AC810D-D071-446C-AEB6-EC2F9FABA3F6}" destId="{DAB59F06-BC47-45D7-8F30-69B5489507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5CF0132-935E-4621-BA92-05FCCA77AC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88D809-E377-4833-A4D9-1A0F3D70EF79}">
      <dgm:prSet phldrT="[Text]"/>
      <dgm:spPr/>
      <dgm:t>
        <a:bodyPr/>
        <a:lstStyle/>
        <a:p>
          <a:r>
            <a:rPr lang="en-US" b="1" i="0" u="none" dirty="0" smtClean="0"/>
            <a:t>Federal Staff</a:t>
          </a:r>
          <a:endParaRPr lang="en-US" b="1" i="0" u="none" dirty="0"/>
        </a:p>
      </dgm:t>
    </dgm:pt>
    <dgm:pt modelId="{602D5BCA-A281-4946-A2D6-DDEB26886997}" type="parTrans" cxnId="{0B64716D-EFA1-4FBE-A4C7-E9BC48406081}">
      <dgm:prSet/>
      <dgm:spPr/>
      <dgm:t>
        <a:bodyPr/>
        <a:lstStyle/>
        <a:p>
          <a:endParaRPr lang="en-US"/>
        </a:p>
      </dgm:t>
    </dgm:pt>
    <dgm:pt modelId="{135F47E1-B400-46E5-912B-3BE6673159B9}" type="sibTrans" cxnId="{0B64716D-EFA1-4FBE-A4C7-E9BC48406081}">
      <dgm:prSet/>
      <dgm:spPr/>
      <dgm:t>
        <a:bodyPr/>
        <a:lstStyle/>
        <a:p>
          <a:endParaRPr lang="en-US"/>
        </a:p>
      </dgm:t>
    </dgm:pt>
    <dgm:pt modelId="{C20FAA4B-882A-4AAB-84A7-F4018D3130F7}">
      <dgm:prSet custT="1"/>
      <dgm:spPr/>
      <dgm:t>
        <a:bodyPr/>
        <a:lstStyle/>
        <a:p>
          <a:r>
            <a:rPr lang="en-US" sz="1800" dirty="0" smtClean="0"/>
            <a:t>Program Director</a:t>
          </a:r>
        </a:p>
      </dgm:t>
    </dgm:pt>
    <dgm:pt modelId="{F63E7015-7D39-4300-A6CC-376EC1E6AB80}" type="parTrans" cxnId="{354B77C5-50C1-4750-A439-E90B05339022}">
      <dgm:prSet/>
      <dgm:spPr/>
      <dgm:t>
        <a:bodyPr/>
        <a:lstStyle/>
        <a:p>
          <a:endParaRPr lang="en-US"/>
        </a:p>
      </dgm:t>
    </dgm:pt>
    <dgm:pt modelId="{C3F3C7EA-E60C-48E5-8F50-27C0738D67FD}" type="sibTrans" cxnId="{354B77C5-50C1-4750-A439-E90B05339022}">
      <dgm:prSet/>
      <dgm:spPr/>
      <dgm:t>
        <a:bodyPr/>
        <a:lstStyle/>
        <a:p>
          <a:endParaRPr lang="en-US"/>
        </a:p>
      </dgm:t>
    </dgm:pt>
    <dgm:pt modelId="{B3555D40-1972-4B90-AE90-8585D90D1246}">
      <dgm:prSet custT="1"/>
      <dgm:spPr/>
      <dgm:t>
        <a:bodyPr/>
        <a:lstStyle/>
        <a:p>
          <a:r>
            <a:rPr lang="en-US" sz="1200" dirty="0" smtClean="0"/>
            <a:t>Is responsible for the administration of work, and may issue technical direction interpreting but not amending an award</a:t>
          </a:r>
        </a:p>
      </dgm:t>
    </dgm:pt>
    <dgm:pt modelId="{2BCDE9C3-4EA0-4DD0-82CF-AEB49DF91179}" type="parTrans" cxnId="{265B36CC-AAA2-4E76-AE0A-6B60446387F5}">
      <dgm:prSet/>
      <dgm:spPr/>
      <dgm:t>
        <a:bodyPr/>
        <a:lstStyle/>
        <a:p>
          <a:endParaRPr lang="en-US"/>
        </a:p>
      </dgm:t>
    </dgm:pt>
    <dgm:pt modelId="{1A046EB8-A9AB-48A1-8F44-AF2BA2FF55E5}" type="sibTrans" cxnId="{265B36CC-AAA2-4E76-AE0A-6B60446387F5}">
      <dgm:prSet/>
      <dgm:spPr/>
      <dgm:t>
        <a:bodyPr/>
        <a:lstStyle/>
        <a:p>
          <a:endParaRPr lang="en-US"/>
        </a:p>
      </dgm:t>
    </dgm:pt>
    <dgm:pt modelId="{F64E8C88-BD29-4A79-ACDB-63655A341A6E}">
      <dgm:prSet custT="1"/>
      <dgm:spPr/>
      <dgm:t>
        <a:bodyPr/>
        <a:lstStyle/>
        <a:p>
          <a:r>
            <a:rPr lang="en-US" sz="1800" dirty="0" smtClean="0"/>
            <a:t>Contracting Officer</a:t>
          </a:r>
        </a:p>
      </dgm:t>
    </dgm:pt>
    <dgm:pt modelId="{0ADA2477-2870-429E-AC22-F11568BBBF9A}" type="parTrans" cxnId="{BFF5A617-98AB-47CE-8A30-C05E13126403}">
      <dgm:prSet/>
      <dgm:spPr/>
      <dgm:t>
        <a:bodyPr/>
        <a:lstStyle/>
        <a:p>
          <a:endParaRPr lang="en-US"/>
        </a:p>
      </dgm:t>
    </dgm:pt>
    <dgm:pt modelId="{929A2B7A-9B1F-4F9E-8AB9-8C9663388BB3}" type="sibTrans" cxnId="{BFF5A617-98AB-47CE-8A30-C05E13126403}">
      <dgm:prSet/>
      <dgm:spPr/>
      <dgm:t>
        <a:bodyPr/>
        <a:lstStyle/>
        <a:p>
          <a:endParaRPr lang="en-US"/>
        </a:p>
      </dgm:t>
    </dgm:pt>
    <dgm:pt modelId="{53913EE9-23A9-4661-B7CD-EDA6C96E8099}">
      <dgm:prSet custT="1"/>
      <dgm:spPr/>
      <dgm:t>
        <a:bodyPr/>
        <a:lstStyle/>
        <a:p>
          <a:r>
            <a:rPr lang="en-US" sz="1200" dirty="0" smtClean="0"/>
            <a:t>Is the only individual with the authority to obligate funds, disallow costs, and amend an award.  Contracting Officers may be assisted by Contract Specialists to accomplish their responsibilities</a:t>
          </a:r>
        </a:p>
      </dgm:t>
    </dgm:pt>
    <dgm:pt modelId="{E9883BF0-0AF9-4835-BA07-3ECDF4BB3303}" type="parTrans" cxnId="{EC3F43CD-BDD5-4945-9D9F-A44EB18C77CF}">
      <dgm:prSet/>
      <dgm:spPr/>
      <dgm:t>
        <a:bodyPr/>
        <a:lstStyle/>
        <a:p>
          <a:endParaRPr lang="en-US"/>
        </a:p>
      </dgm:t>
    </dgm:pt>
    <dgm:pt modelId="{C311BCBA-96F9-4594-8C7D-A0931A993B98}" type="sibTrans" cxnId="{EC3F43CD-BDD5-4945-9D9F-A44EB18C77CF}">
      <dgm:prSet/>
      <dgm:spPr/>
      <dgm:t>
        <a:bodyPr/>
        <a:lstStyle/>
        <a:p>
          <a:endParaRPr lang="en-US"/>
        </a:p>
      </dgm:t>
    </dgm:pt>
    <dgm:pt modelId="{58FACA59-9FBD-49D0-9FDE-E83C80358A7C}">
      <dgm:prSet/>
      <dgm:spPr/>
      <dgm:t>
        <a:bodyPr/>
        <a:lstStyle/>
        <a:p>
          <a:r>
            <a:rPr lang="en-US" b="1" i="0" u="none" dirty="0" smtClean="0"/>
            <a:t>Support Contractors</a:t>
          </a:r>
        </a:p>
      </dgm:t>
    </dgm:pt>
    <dgm:pt modelId="{93D1C14E-FBC9-47A0-B1B5-30192F645CD8}" type="parTrans" cxnId="{1FCF2575-5903-4355-93EA-54C54DBA7FA4}">
      <dgm:prSet/>
      <dgm:spPr/>
      <dgm:t>
        <a:bodyPr/>
        <a:lstStyle/>
        <a:p>
          <a:endParaRPr lang="en-US"/>
        </a:p>
      </dgm:t>
    </dgm:pt>
    <dgm:pt modelId="{A377B660-28B2-4579-8B3B-BAC166A92757}" type="sibTrans" cxnId="{1FCF2575-5903-4355-93EA-54C54DBA7FA4}">
      <dgm:prSet/>
      <dgm:spPr/>
      <dgm:t>
        <a:bodyPr/>
        <a:lstStyle/>
        <a:p>
          <a:endParaRPr lang="en-US"/>
        </a:p>
      </dgm:t>
    </dgm:pt>
    <dgm:pt modelId="{68C003FB-A703-477A-AE70-08759D258FBB}">
      <dgm:prSet custT="1"/>
      <dgm:spPr/>
      <dgm:t>
        <a:bodyPr/>
        <a:lstStyle/>
        <a:p>
          <a:r>
            <a:rPr lang="en-US" sz="1800" dirty="0" smtClean="0"/>
            <a:t>Technical (Tech) SETA</a:t>
          </a:r>
        </a:p>
      </dgm:t>
    </dgm:pt>
    <dgm:pt modelId="{792DA5CF-C106-4114-B781-072CA28A1A59}" type="parTrans" cxnId="{C3EC6F52-8765-4F8F-A93A-8CBBAC082B89}">
      <dgm:prSet/>
      <dgm:spPr/>
      <dgm:t>
        <a:bodyPr/>
        <a:lstStyle/>
        <a:p>
          <a:endParaRPr lang="en-US"/>
        </a:p>
      </dgm:t>
    </dgm:pt>
    <dgm:pt modelId="{992A8B56-8E0E-41C3-97E9-B8F9A03C8BF9}" type="sibTrans" cxnId="{C3EC6F52-8765-4F8F-A93A-8CBBAC082B89}">
      <dgm:prSet/>
      <dgm:spPr/>
      <dgm:t>
        <a:bodyPr/>
        <a:lstStyle/>
        <a:p>
          <a:endParaRPr lang="en-US"/>
        </a:p>
      </dgm:t>
    </dgm:pt>
    <dgm:pt modelId="{9F291B4C-B474-49B9-AD2D-2D6BACA9EFAE}">
      <dgm:prSet custT="1"/>
      <dgm:spPr/>
      <dgm:t>
        <a:bodyPr/>
        <a:lstStyle/>
        <a:p>
          <a:r>
            <a:rPr lang="en-US" sz="1200" dirty="0" smtClean="0"/>
            <a:t>Primary POC for technical questions </a:t>
          </a:r>
        </a:p>
      </dgm:t>
    </dgm:pt>
    <dgm:pt modelId="{9EA2AA29-1B09-4948-8C1D-EFF3454C1D41}" type="parTrans" cxnId="{708D716D-A1E7-4757-9CF1-CB0EA32698AE}">
      <dgm:prSet/>
      <dgm:spPr/>
      <dgm:t>
        <a:bodyPr/>
        <a:lstStyle/>
        <a:p>
          <a:endParaRPr lang="en-US"/>
        </a:p>
      </dgm:t>
    </dgm:pt>
    <dgm:pt modelId="{549519CA-6988-4D0F-BFF6-ACBE8AB66B00}" type="sibTrans" cxnId="{708D716D-A1E7-4757-9CF1-CB0EA32698AE}">
      <dgm:prSet/>
      <dgm:spPr/>
      <dgm:t>
        <a:bodyPr/>
        <a:lstStyle/>
        <a:p>
          <a:endParaRPr lang="en-US"/>
        </a:p>
      </dgm:t>
    </dgm:pt>
    <dgm:pt modelId="{F943E6BE-0438-45FE-B968-931D03A0E05C}">
      <dgm:prSet custT="1"/>
      <dgm:spPr/>
      <dgm:t>
        <a:bodyPr/>
        <a:lstStyle/>
        <a:p>
          <a:r>
            <a:rPr lang="en-US" sz="1200" dirty="0" smtClean="0"/>
            <a:t>Performs analysis of equipment and supplies</a:t>
          </a:r>
        </a:p>
      </dgm:t>
    </dgm:pt>
    <dgm:pt modelId="{6560CEDB-797B-4F2E-A977-8DA8F0D1D554}" type="parTrans" cxnId="{0277EBAD-C4A5-4E2C-859A-89958FC9B0DE}">
      <dgm:prSet/>
      <dgm:spPr/>
      <dgm:t>
        <a:bodyPr/>
        <a:lstStyle/>
        <a:p>
          <a:endParaRPr lang="en-US"/>
        </a:p>
      </dgm:t>
    </dgm:pt>
    <dgm:pt modelId="{1FDD6AFE-87E4-4A7A-B363-CAAD995FF369}" type="sibTrans" cxnId="{0277EBAD-C4A5-4E2C-859A-89958FC9B0DE}">
      <dgm:prSet/>
      <dgm:spPr/>
      <dgm:t>
        <a:bodyPr/>
        <a:lstStyle/>
        <a:p>
          <a:endParaRPr lang="en-US"/>
        </a:p>
      </dgm:t>
    </dgm:pt>
    <dgm:pt modelId="{E88A07DC-E339-425E-852A-9DB7F0E7D7D0}">
      <dgm:prSet custT="1"/>
      <dgm:spPr/>
      <dgm:t>
        <a:bodyPr/>
        <a:lstStyle/>
        <a:p>
          <a:r>
            <a:rPr lang="en-US" sz="1800" dirty="0" smtClean="0"/>
            <a:t>Programmatic (PM) SETA </a:t>
          </a:r>
        </a:p>
      </dgm:t>
    </dgm:pt>
    <dgm:pt modelId="{38988B11-4722-4128-BB59-131AABD8B853}" type="parTrans" cxnId="{1F6F509C-4BC3-4DFE-A01E-121524A1EF73}">
      <dgm:prSet/>
      <dgm:spPr/>
      <dgm:t>
        <a:bodyPr/>
        <a:lstStyle/>
        <a:p>
          <a:endParaRPr lang="en-US"/>
        </a:p>
      </dgm:t>
    </dgm:pt>
    <dgm:pt modelId="{D334CAAF-176E-4C2E-AC73-19DC98A3C899}" type="sibTrans" cxnId="{1F6F509C-4BC3-4DFE-A01E-121524A1EF73}">
      <dgm:prSet/>
      <dgm:spPr/>
      <dgm:t>
        <a:bodyPr/>
        <a:lstStyle/>
        <a:p>
          <a:endParaRPr lang="en-US"/>
        </a:p>
      </dgm:t>
    </dgm:pt>
    <dgm:pt modelId="{8E240C7D-EE6C-4F1A-B488-60C123BAE98B}">
      <dgm:prSet custT="1"/>
      <dgm:spPr/>
      <dgm:t>
        <a:bodyPr/>
        <a:lstStyle/>
        <a:p>
          <a:r>
            <a:rPr lang="en-US" sz="1200" dirty="0" smtClean="0"/>
            <a:t>Primary POC for non-technical questions</a:t>
          </a:r>
        </a:p>
      </dgm:t>
    </dgm:pt>
    <dgm:pt modelId="{B1781DB8-FADB-46C8-9FFE-956688CB740C}" type="parTrans" cxnId="{ECFF24BA-6768-4BE0-A6EE-849C81A0F456}">
      <dgm:prSet/>
      <dgm:spPr/>
      <dgm:t>
        <a:bodyPr/>
        <a:lstStyle/>
        <a:p>
          <a:endParaRPr lang="en-US"/>
        </a:p>
      </dgm:t>
    </dgm:pt>
    <dgm:pt modelId="{81B379A8-E4C5-46CE-910B-8DC29943BC95}" type="sibTrans" cxnId="{ECFF24BA-6768-4BE0-A6EE-849C81A0F456}">
      <dgm:prSet/>
      <dgm:spPr/>
      <dgm:t>
        <a:bodyPr/>
        <a:lstStyle/>
        <a:p>
          <a:endParaRPr lang="en-US"/>
        </a:p>
      </dgm:t>
    </dgm:pt>
    <dgm:pt modelId="{A9A8007C-3A7D-4276-9EDC-7C90C4232AAA}">
      <dgm:prSet custT="1"/>
      <dgm:spPr/>
      <dgm:t>
        <a:bodyPr/>
        <a:lstStyle/>
        <a:p>
          <a:r>
            <a:rPr lang="en-US" sz="1200" dirty="0" smtClean="0"/>
            <a:t>Can help answer Performer questions</a:t>
          </a:r>
        </a:p>
      </dgm:t>
    </dgm:pt>
    <dgm:pt modelId="{0B072949-2ABC-4256-9409-E4B361FBEA96}" type="parTrans" cxnId="{FA668A9D-C6F7-4303-806F-40127DD4163E}">
      <dgm:prSet/>
      <dgm:spPr/>
      <dgm:t>
        <a:bodyPr/>
        <a:lstStyle/>
        <a:p>
          <a:endParaRPr lang="en-US"/>
        </a:p>
      </dgm:t>
    </dgm:pt>
    <dgm:pt modelId="{48727006-06D6-4D01-B77F-9ADE34B90F85}" type="sibTrans" cxnId="{FA668A9D-C6F7-4303-806F-40127DD4163E}">
      <dgm:prSet/>
      <dgm:spPr/>
      <dgm:t>
        <a:bodyPr/>
        <a:lstStyle/>
        <a:p>
          <a:endParaRPr lang="en-US"/>
        </a:p>
      </dgm:t>
    </dgm:pt>
    <dgm:pt modelId="{111FFF82-A2FD-4BA5-96BB-E991BAD302FD}">
      <dgm:prSet custT="1"/>
      <dgm:spPr/>
      <dgm:t>
        <a:bodyPr/>
        <a:lstStyle/>
        <a:p>
          <a:r>
            <a:rPr lang="en-US" sz="1200" dirty="0" smtClean="0"/>
            <a:t>Performs programmatic analysis</a:t>
          </a:r>
          <a:endParaRPr lang="en-US" sz="1200" dirty="0"/>
        </a:p>
      </dgm:t>
    </dgm:pt>
    <dgm:pt modelId="{5B26FF36-469D-4AA2-93D8-6EF0B9D70265}" type="parTrans" cxnId="{774E74D3-6FE0-48A9-A883-43A5F412CEAE}">
      <dgm:prSet/>
      <dgm:spPr/>
      <dgm:t>
        <a:bodyPr/>
        <a:lstStyle/>
        <a:p>
          <a:endParaRPr lang="en-US"/>
        </a:p>
      </dgm:t>
    </dgm:pt>
    <dgm:pt modelId="{3F12C851-8CFA-4E92-B702-853110F622F3}" type="sibTrans" cxnId="{774E74D3-6FE0-48A9-A883-43A5F412CEAE}">
      <dgm:prSet/>
      <dgm:spPr/>
      <dgm:t>
        <a:bodyPr/>
        <a:lstStyle/>
        <a:p>
          <a:endParaRPr lang="en-US"/>
        </a:p>
      </dgm:t>
    </dgm:pt>
    <dgm:pt modelId="{02AB620D-7D1A-4970-A363-3C357116986D}">
      <dgm:prSet custT="1"/>
      <dgm:spPr/>
      <dgm:t>
        <a:bodyPr/>
        <a:lstStyle/>
        <a:p>
          <a:r>
            <a:rPr lang="en-US" sz="1800" dirty="0" smtClean="0"/>
            <a:t>Financial Analyst </a:t>
          </a:r>
        </a:p>
      </dgm:t>
    </dgm:pt>
    <dgm:pt modelId="{67C785FB-C3E5-4E9B-AC5C-D5966B3124FA}" type="parTrans" cxnId="{B6463E22-CED7-4DA7-BB3A-ED132E7FE623}">
      <dgm:prSet/>
      <dgm:spPr/>
      <dgm:t>
        <a:bodyPr/>
        <a:lstStyle/>
        <a:p>
          <a:endParaRPr lang="en-US"/>
        </a:p>
      </dgm:t>
    </dgm:pt>
    <dgm:pt modelId="{04476682-CBBF-4CA5-B66A-958BB0C8B428}" type="sibTrans" cxnId="{B6463E22-CED7-4DA7-BB3A-ED132E7FE623}">
      <dgm:prSet/>
      <dgm:spPr/>
      <dgm:t>
        <a:bodyPr/>
        <a:lstStyle/>
        <a:p>
          <a:endParaRPr lang="en-US"/>
        </a:p>
      </dgm:t>
    </dgm:pt>
    <dgm:pt modelId="{E9A699BA-1425-4F78-A6B0-D50143087E36}">
      <dgm:prSet custT="1"/>
      <dgm:spPr/>
      <dgm:t>
        <a:bodyPr/>
        <a:lstStyle/>
        <a:p>
          <a:r>
            <a:rPr lang="en-US" sz="1200" dirty="0" smtClean="0"/>
            <a:t>Can help Performer with financial questions</a:t>
          </a:r>
        </a:p>
      </dgm:t>
    </dgm:pt>
    <dgm:pt modelId="{627C7A1A-9E69-4877-B250-EB6A85C3B85D}" type="parTrans" cxnId="{CE74E46F-5AA9-4E84-8F68-542BDF6153DC}">
      <dgm:prSet/>
      <dgm:spPr/>
      <dgm:t>
        <a:bodyPr/>
        <a:lstStyle/>
        <a:p>
          <a:endParaRPr lang="en-US"/>
        </a:p>
      </dgm:t>
    </dgm:pt>
    <dgm:pt modelId="{E0B018A3-F519-4105-BA92-D9E653447CC7}" type="sibTrans" cxnId="{CE74E46F-5AA9-4E84-8F68-542BDF6153DC}">
      <dgm:prSet/>
      <dgm:spPr/>
      <dgm:t>
        <a:bodyPr/>
        <a:lstStyle/>
        <a:p>
          <a:endParaRPr lang="en-US"/>
        </a:p>
      </dgm:t>
    </dgm:pt>
    <dgm:pt modelId="{AD82131C-FA4E-4BA0-8034-0C4722847AC6}">
      <dgm:prSet custT="1"/>
      <dgm:spPr/>
      <dgm:t>
        <a:bodyPr/>
        <a:lstStyle/>
        <a:p>
          <a:r>
            <a:rPr lang="en-US" sz="1200" dirty="0" smtClean="0"/>
            <a:t>Performs analysis for allowability and cost reasonableness</a:t>
          </a:r>
          <a:endParaRPr lang="en-US" sz="1200" dirty="0"/>
        </a:p>
      </dgm:t>
    </dgm:pt>
    <dgm:pt modelId="{392BDAE6-1E89-4EAE-8D3C-64C489F6DB46}" type="parTrans" cxnId="{1624C7C1-4A82-4C6E-824B-DD1B1BDED0E4}">
      <dgm:prSet/>
      <dgm:spPr/>
      <dgm:t>
        <a:bodyPr/>
        <a:lstStyle/>
        <a:p>
          <a:endParaRPr lang="en-US"/>
        </a:p>
      </dgm:t>
    </dgm:pt>
    <dgm:pt modelId="{1FB4C46E-4EB8-4F7D-B9D1-BB432B21836C}" type="sibTrans" cxnId="{1624C7C1-4A82-4C6E-824B-DD1B1BDED0E4}">
      <dgm:prSet/>
      <dgm:spPr/>
      <dgm:t>
        <a:bodyPr/>
        <a:lstStyle/>
        <a:p>
          <a:endParaRPr lang="en-US"/>
        </a:p>
      </dgm:t>
    </dgm:pt>
    <dgm:pt modelId="{6AF1373D-FDF1-4644-A78F-0EB90A2E3201}">
      <dgm:prSet custT="1"/>
      <dgm:spPr/>
      <dgm:t>
        <a:bodyPr/>
        <a:lstStyle/>
        <a:p>
          <a:r>
            <a:rPr lang="en-US" sz="1800" dirty="0" smtClean="0"/>
            <a:t>T2M Advisor</a:t>
          </a:r>
        </a:p>
      </dgm:t>
    </dgm:pt>
    <dgm:pt modelId="{127CBEBA-B4AE-43E2-BD94-F32149AC3019}" type="parTrans" cxnId="{1EB39A35-FEB5-4BDD-8DDB-0D04883163CF}">
      <dgm:prSet/>
      <dgm:spPr/>
      <dgm:t>
        <a:bodyPr/>
        <a:lstStyle/>
        <a:p>
          <a:endParaRPr lang="en-US"/>
        </a:p>
      </dgm:t>
    </dgm:pt>
    <dgm:pt modelId="{35034DA5-3396-4655-AE4C-E1C55B23DB57}" type="sibTrans" cxnId="{1EB39A35-FEB5-4BDD-8DDB-0D04883163CF}">
      <dgm:prSet/>
      <dgm:spPr/>
      <dgm:t>
        <a:bodyPr/>
        <a:lstStyle/>
        <a:p>
          <a:endParaRPr lang="en-US"/>
        </a:p>
      </dgm:t>
    </dgm:pt>
    <dgm:pt modelId="{F43D56D6-1281-4B3E-8EEC-32CBF73F1F6E}" type="pres">
      <dgm:prSet presAssocID="{F5CF0132-935E-4621-BA92-05FCCA77AC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4E6E0A-ABF6-433A-87FF-B9A6E4E683BB}" type="pres">
      <dgm:prSet presAssocID="{4388D809-E377-4833-A4D9-1A0F3D70EF79}" presName="thickLine" presStyleLbl="alignNode1" presStyleIdx="0" presStyleCnt="3"/>
      <dgm:spPr/>
    </dgm:pt>
    <dgm:pt modelId="{3A84C5E0-1844-4E02-B18A-A4FF7C14C1E4}" type="pres">
      <dgm:prSet presAssocID="{4388D809-E377-4833-A4D9-1A0F3D70EF79}" presName="horz1" presStyleCnt="0"/>
      <dgm:spPr/>
    </dgm:pt>
    <dgm:pt modelId="{3EF5E875-014B-4122-BEE3-207419BAEF3D}" type="pres">
      <dgm:prSet presAssocID="{4388D809-E377-4833-A4D9-1A0F3D70EF79}" presName="tx1" presStyleLbl="revTx" presStyleIdx="0" presStyleCnt="17"/>
      <dgm:spPr/>
      <dgm:t>
        <a:bodyPr/>
        <a:lstStyle/>
        <a:p>
          <a:endParaRPr lang="en-US"/>
        </a:p>
      </dgm:t>
    </dgm:pt>
    <dgm:pt modelId="{47B81702-B3B5-47A1-A63B-4A6526FD5234}" type="pres">
      <dgm:prSet presAssocID="{4388D809-E377-4833-A4D9-1A0F3D70EF79}" presName="vert1" presStyleCnt="0"/>
      <dgm:spPr/>
    </dgm:pt>
    <dgm:pt modelId="{FC0E3C06-FD15-4466-9F10-08AE51586341}" type="pres">
      <dgm:prSet presAssocID="{C20FAA4B-882A-4AAB-84A7-F4018D3130F7}" presName="vertSpace2a" presStyleCnt="0"/>
      <dgm:spPr/>
    </dgm:pt>
    <dgm:pt modelId="{1C97A284-6984-4698-81FF-C698A7EF9CAA}" type="pres">
      <dgm:prSet presAssocID="{C20FAA4B-882A-4AAB-84A7-F4018D3130F7}" presName="horz2" presStyleCnt="0"/>
      <dgm:spPr/>
    </dgm:pt>
    <dgm:pt modelId="{6A2002A8-1301-4BD9-84A3-E5C1D2918675}" type="pres">
      <dgm:prSet presAssocID="{C20FAA4B-882A-4AAB-84A7-F4018D3130F7}" presName="horzSpace2" presStyleCnt="0"/>
      <dgm:spPr/>
    </dgm:pt>
    <dgm:pt modelId="{CB60C12B-05BC-40E5-86EB-0AC06AFB11CA}" type="pres">
      <dgm:prSet presAssocID="{C20FAA4B-882A-4AAB-84A7-F4018D3130F7}" presName="tx2" presStyleLbl="revTx" presStyleIdx="1" presStyleCnt="17"/>
      <dgm:spPr/>
      <dgm:t>
        <a:bodyPr/>
        <a:lstStyle/>
        <a:p>
          <a:endParaRPr lang="en-US"/>
        </a:p>
      </dgm:t>
    </dgm:pt>
    <dgm:pt modelId="{649CEF11-1EA9-4AC4-8908-7FBCC418EAC3}" type="pres">
      <dgm:prSet presAssocID="{C20FAA4B-882A-4AAB-84A7-F4018D3130F7}" presName="vert2" presStyleCnt="0"/>
      <dgm:spPr/>
    </dgm:pt>
    <dgm:pt modelId="{8107A264-FBED-442A-B457-2A490DD6E9C1}" type="pres">
      <dgm:prSet presAssocID="{B3555D40-1972-4B90-AE90-8585D90D1246}" presName="horz3" presStyleCnt="0"/>
      <dgm:spPr/>
    </dgm:pt>
    <dgm:pt modelId="{9A25DB5D-B4AE-4C05-BAED-D3BA43E7C46F}" type="pres">
      <dgm:prSet presAssocID="{B3555D40-1972-4B90-AE90-8585D90D1246}" presName="horzSpace3" presStyleCnt="0"/>
      <dgm:spPr/>
    </dgm:pt>
    <dgm:pt modelId="{D86AC46C-4FEE-40B3-A933-377755EC2E6C}" type="pres">
      <dgm:prSet presAssocID="{B3555D40-1972-4B90-AE90-8585D90D1246}" presName="tx3" presStyleLbl="revTx" presStyleIdx="2" presStyleCnt="17" custScaleX="114075" custScaleY="62553" custLinFactNeighborX="102" custLinFactNeighborY="-5000"/>
      <dgm:spPr/>
      <dgm:t>
        <a:bodyPr/>
        <a:lstStyle/>
        <a:p>
          <a:endParaRPr lang="en-US"/>
        </a:p>
      </dgm:t>
    </dgm:pt>
    <dgm:pt modelId="{59367F5A-035F-4D75-887F-D36FBB9BC0D0}" type="pres">
      <dgm:prSet presAssocID="{B3555D40-1972-4B90-AE90-8585D90D1246}" presName="vert3" presStyleCnt="0"/>
      <dgm:spPr/>
    </dgm:pt>
    <dgm:pt modelId="{FEB918D6-AF61-4150-976B-09486495712A}" type="pres">
      <dgm:prSet presAssocID="{C20FAA4B-882A-4AAB-84A7-F4018D3130F7}" presName="thinLine2b" presStyleLbl="callout" presStyleIdx="0" presStyleCnt="9" custLinFactY="-600000" custLinFactNeighborX="1479" custLinFactNeighborY="-656639"/>
      <dgm:spPr/>
    </dgm:pt>
    <dgm:pt modelId="{ABE86E9D-2F08-4567-9852-C284A04DD4E1}" type="pres">
      <dgm:prSet presAssocID="{C20FAA4B-882A-4AAB-84A7-F4018D3130F7}" presName="vertSpace2b" presStyleCnt="0"/>
      <dgm:spPr/>
    </dgm:pt>
    <dgm:pt modelId="{F43689E5-2EC4-4C10-9280-C9330F78A7A0}" type="pres">
      <dgm:prSet presAssocID="{F64E8C88-BD29-4A79-ACDB-63655A341A6E}" presName="horz2" presStyleCnt="0"/>
      <dgm:spPr/>
    </dgm:pt>
    <dgm:pt modelId="{43ABCE50-6694-4258-B8F9-58BA177C216D}" type="pres">
      <dgm:prSet presAssocID="{F64E8C88-BD29-4A79-ACDB-63655A341A6E}" presName="horzSpace2" presStyleCnt="0"/>
      <dgm:spPr/>
    </dgm:pt>
    <dgm:pt modelId="{5ED6A1C6-83A1-4F19-AB57-ABCF4AA0C384}" type="pres">
      <dgm:prSet presAssocID="{F64E8C88-BD29-4A79-ACDB-63655A341A6E}" presName="tx2" presStyleLbl="revTx" presStyleIdx="3" presStyleCnt="17" custAng="0" custScaleY="71556" custLinFactNeighborX="224" custLinFactNeighborY="-51895"/>
      <dgm:spPr/>
      <dgm:t>
        <a:bodyPr/>
        <a:lstStyle/>
        <a:p>
          <a:endParaRPr lang="en-US"/>
        </a:p>
      </dgm:t>
    </dgm:pt>
    <dgm:pt modelId="{DD04AA38-A541-4045-A248-EA16FD423B83}" type="pres">
      <dgm:prSet presAssocID="{F64E8C88-BD29-4A79-ACDB-63655A341A6E}" presName="vert2" presStyleCnt="0"/>
      <dgm:spPr/>
    </dgm:pt>
    <dgm:pt modelId="{37342212-E2BD-4F5C-B688-FBC37B56A64B}" type="pres">
      <dgm:prSet presAssocID="{53913EE9-23A9-4661-B7CD-EDA6C96E8099}" presName="horz3" presStyleCnt="0"/>
      <dgm:spPr/>
    </dgm:pt>
    <dgm:pt modelId="{F826B8F4-5786-44DF-A7BE-E5534AA8CC7F}" type="pres">
      <dgm:prSet presAssocID="{53913EE9-23A9-4661-B7CD-EDA6C96E8099}" presName="horzSpace3" presStyleCnt="0"/>
      <dgm:spPr/>
    </dgm:pt>
    <dgm:pt modelId="{11DFAF7B-8DC0-45F4-A0CF-9CEE10ECAF28}" type="pres">
      <dgm:prSet presAssocID="{53913EE9-23A9-4661-B7CD-EDA6C96E8099}" presName="tx3" presStyleLbl="revTx" presStyleIdx="4" presStyleCnt="17" custScaleX="112536" custScaleY="90843" custLinFactNeighborX="347" custLinFactNeighborY="-55027"/>
      <dgm:spPr/>
      <dgm:t>
        <a:bodyPr/>
        <a:lstStyle/>
        <a:p>
          <a:endParaRPr lang="en-US"/>
        </a:p>
      </dgm:t>
    </dgm:pt>
    <dgm:pt modelId="{9349E619-C58B-431E-B662-BCB8D3846819}" type="pres">
      <dgm:prSet presAssocID="{53913EE9-23A9-4661-B7CD-EDA6C96E8099}" presName="vert3" presStyleCnt="0"/>
      <dgm:spPr/>
    </dgm:pt>
    <dgm:pt modelId="{521B85FC-755C-4B23-A90C-5D28A5596919}" type="pres">
      <dgm:prSet presAssocID="{F64E8C88-BD29-4A79-ACDB-63655A341A6E}" presName="thinLine2b" presStyleLbl="callout" presStyleIdx="1" presStyleCnt="9" custLinFactY="-873154" custLinFactNeighborX="1786" custLinFactNeighborY="-900000"/>
      <dgm:spPr/>
    </dgm:pt>
    <dgm:pt modelId="{8555388D-7287-4D0C-B7FB-84DA008E44B4}" type="pres">
      <dgm:prSet presAssocID="{F64E8C88-BD29-4A79-ACDB-63655A341A6E}" presName="vertSpace2b" presStyleCnt="0"/>
      <dgm:spPr/>
    </dgm:pt>
    <dgm:pt modelId="{F455D933-41F8-4AA3-A0A3-16FA57F5831D}" type="pres">
      <dgm:prSet presAssocID="{58FACA59-9FBD-49D0-9FDE-E83C80358A7C}" presName="thickLine" presStyleLbl="alignNode1" presStyleIdx="1" presStyleCnt="3" custLinFactNeighborY="2298"/>
      <dgm:spPr/>
    </dgm:pt>
    <dgm:pt modelId="{324A3C12-65B6-40B5-B56F-A4C78C29F26A}" type="pres">
      <dgm:prSet presAssocID="{58FACA59-9FBD-49D0-9FDE-E83C80358A7C}" presName="horz1" presStyleCnt="0"/>
      <dgm:spPr/>
    </dgm:pt>
    <dgm:pt modelId="{9555B171-AFC5-411E-999E-A272CCBC9905}" type="pres">
      <dgm:prSet presAssocID="{58FACA59-9FBD-49D0-9FDE-E83C80358A7C}" presName="tx1" presStyleLbl="revTx" presStyleIdx="5" presStyleCnt="17" custLinFactNeighborY="3640"/>
      <dgm:spPr/>
      <dgm:t>
        <a:bodyPr/>
        <a:lstStyle/>
        <a:p>
          <a:endParaRPr lang="en-US"/>
        </a:p>
      </dgm:t>
    </dgm:pt>
    <dgm:pt modelId="{CF530AAD-4419-42EB-85BB-0FC02AF405AC}" type="pres">
      <dgm:prSet presAssocID="{58FACA59-9FBD-49D0-9FDE-E83C80358A7C}" presName="vert1" presStyleCnt="0"/>
      <dgm:spPr/>
    </dgm:pt>
    <dgm:pt modelId="{6C87A55E-262F-41F3-97E9-8C02C7302CD7}" type="pres">
      <dgm:prSet presAssocID="{68C003FB-A703-477A-AE70-08759D258FBB}" presName="vertSpace2a" presStyleCnt="0"/>
      <dgm:spPr/>
    </dgm:pt>
    <dgm:pt modelId="{73D6E751-6528-49D3-BA6E-AB46F8CD0A6C}" type="pres">
      <dgm:prSet presAssocID="{68C003FB-A703-477A-AE70-08759D258FBB}" presName="horz2" presStyleCnt="0"/>
      <dgm:spPr/>
    </dgm:pt>
    <dgm:pt modelId="{4E66743F-7595-4BB5-9E4E-13B5BD91B109}" type="pres">
      <dgm:prSet presAssocID="{68C003FB-A703-477A-AE70-08759D258FBB}" presName="horzSpace2" presStyleCnt="0"/>
      <dgm:spPr/>
    </dgm:pt>
    <dgm:pt modelId="{4C2B749E-F740-4A3B-97F0-4D00056D7DE1}" type="pres">
      <dgm:prSet presAssocID="{68C003FB-A703-477A-AE70-08759D258FBB}" presName="tx2" presStyleLbl="revTx" presStyleIdx="6" presStyleCnt="17" custLinFactNeighborX="-1375" custLinFactNeighborY="10156"/>
      <dgm:spPr/>
      <dgm:t>
        <a:bodyPr/>
        <a:lstStyle/>
        <a:p>
          <a:endParaRPr lang="en-US"/>
        </a:p>
      </dgm:t>
    </dgm:pt>
    <dgm:pt modelId="{1CC9DA4B-0922-4CBE-9A94-777003F47121}" type="pres">
      <dgm:prSet presAssocID="{68C003FB-A703-477A-AE70-08759D258FBB}" presName="vert2" presStyleCnt="0"/>
      <dgm:spPr/>
    </dgm:pt>
    <dgm:pt modelId="{F748289E-CE9F-4E68-8172-8D507840AB63}" type="pres">
      <dgm:prSet presAssocID="{9F291B4C-B474-49B9-AD2D-2D6BACA9EFAE}" presName="horz3" presStyleCnt="0"/>
      <dgm:spPr/>
    </dgm:pt>
    <dgm:pt modelId="{D5C4AA58-F34B-478C-91C2-7F1DDC7FB520}" type="pres">
      <dgm:prSet presAssocID="{9F291B4C-B474-49B9-AD2D-2D6BACA9EFAE}" presName="horzSpace3" presStyleCnt="0"/>
      <dgm:spPr/>
    </dgm:pt>
    <dgm:pt modelId="{82C1CA76-43E8-4A76-B47B-8947412EF9AB}" type="pres">
      <dgm:prSet presAssocID="{9F291B4C-B474-49B9-AD2D-2D6BACA9EFAE}" presName="tx3" presStyleLbl="revTx" presStyleIdx="7" presStyleCnt="17" custScaleX="110101" custLinFactNeighborX="-603" custLinFactNeighborY="28317"/>
      <dgm:spPr/>
      <dgm:t>
        <a:bodyPr/>
        <a:lstStyle/>
        <a:p>
          <a:endParaRPr lang="en-US"/>
        </a:p>
      </dgm:t>
    </dgm:pt>
    <dgm:pt modelId="{A186D29B-5BCD-4F1A-BBC4-313C4C88171F}" type="pres">
      <dgm:prSet presAssocID="{9F291B4C-B474-49B9-AD2D-2D6BACA9EFAE}" presName="vert3" presStyleCnt="0"/>
      <dgm:spPr/>
    </dgm:pt>
    <dgm:pt modelId="{B2CD21C8-20AC-4F0F-9E41-02F764A9634A}" type="pres">
      <dgm:prSet presAssocID="{549519CA-6988-4D0F-BFF6-ACBE8AB66B00}" presName="thinLine3" presStyleLbl="callout" presStyleIdx="2" presStyleCnt="9" custLinFactNeighborX="3233" custLinFactNeighborY="15365"/>
      <dgm:spPr/>
    </dgm:pt>
    <dgm:pt modelId="{25E40408-4772-42A2-BF94-B3AC30C33472}" type="pres">
      <dgm:prSet presAssocID="{F943E6BE-0438-45FE-B968-931D03A0E05C}" presName="horz3" presStyleCnt="0"/>
      <dgm:spPr/>
    </dgm:pt>
    <dgm:pt modelId="{1F167AE2-D4FE-4B43-85FB-EF73F1A85661}" type="pres">
      <dgm:prSet presAssocID="{F943E6BE-0438-45FE-B968-931D03A0E05C}" presName="horzSpace3" presStyleCnt="0"/>
      <dgm:spPr/>
    </dgm:pt>
    <dgm:pt modelId="{1456B18B-E5DE-4752-9574-14DBBDE645B3}" type="pres">
      <dgm:prSet presAssocID="{F943E6BE-0438-45FE-B968-931D03A0E05C}" presName="tx3" presStyleLbl="revTx" presStyleIdx="8" presStyleCnt="17" custScaleY="84517" custLinFactNeighborX="-663" custLinFactNeighborY="17425"/>
      <dgm:spPr/>
      <dgm:t>
        <a:bodyPr/>
        <a:lstStyle/>
        <a:p>
          <a:endParaRPr lang="en-US"/>
        </a:p>
      </dgm:t>
    </dgm:pt>
    <dgm:pt modelId="{F6049727-5F59-4812-B950-A1F38E57B774}" type="pres">
      <dgm:prSet presAssocID="{F943E6BE-0438-45FE-B968-931D03A0E05C}" presName="vert3" presStyleCnt="0"/>
      <dgm:spPr/>
    </dgm:pt>
    <dgm:pt modelId="{09DC7335-D045-443C-BF5B-5EFBEDEFE907}" type="pres">
      <dgm:prSet presAssocID="{68C003FB-A703-477A-AE70-08759D258FBB}" presName="thinLine2b" presStyleLbl="callout" presStyleIdx="3" presStyleCnt="9" custLinFactY="75088" custLinFactNeighborX="-319" custLinFactNeighborY="100000"/>
      <dgm:spPr/>
    </dgm:pt>
    <dgm:pt modelId="{BF8CBA93-CAE7-418B-BBBC-8B412B53DDED}" type="pres">
      <dgm:prSet presAssocID="{68C003FB-A703-477A-AE70-08759D258FBB}" presName="vertSpace2b" presStyleCnt="0"/>
      <dgm:spPr/>
    </dgm:pt>
    <dgm:pt modelId="{8D2FFCCE-E147-48A5-9CB3-2F9883B17F5D}" type="pres">
      <dgm:prSet presAssocID="{E88A07DC-E339-425E-852A-9DB7F0E7D7D0}" presName="horz2" presStyleCnt="0"/>
      <dgm:spPr/>
    </dgm:pt>
    <dgm:pt modelId="{D4B8EC69-1FE2-4091-B041-49CFFB4E95EB}" type="pres">
      <dgm:prSet presAssocID="{E88A07DC-E339-425E-852A-9DB7F0E7D7D0}" presName="horzSpace2" presStyleCnt="0"/>
      <dgm:spPr/>
    </dgm:pt>
    <dgm:pt modelId="{E570EED7-F0FF-4A74-890A-E863EBCC3452}" type="pres">
      <dgm:prSet presAssocID="{E88A07DC-E339-425E-852A-9DB7F0E7D7D0}" presName="tx2" presStyleLbl="revTx" presStyleIdx="9" presStyleCnt="17" custLinFactNeighborX="-640" custLinFactNeighborY="24468"/>
      <dgm:spPr/>
      <dgm:t>
        <a:bodyPr/>
        <a:lstStyle/>
        <a:p>
          <a:endParaRPr lang="en-US"/>
        </a:p>
      </dgm:t>
    </dgm:pt>
    <dgm:pt modelId="{8B7DB605-DED7-4019-BBDD-A56AAB027EAD}" type="pres">
      <dgm:prSet presAssocID="{E88A07DC-E339-425E-852A-9DB7F0E7D7D0}" presName="vert2" presStyleCnt="0"/>
      <dgm:spPr/>
    </dgm:pt>
    <dgm:pt modelId="{0DDBB90A-1F53-4C62-A3BC-5F14F9CFEB02}" type="pres">
      <dgm:prSet presAssocID="{8E240C7D-EE6C-4F1A-B488-60C123BAE98B}" presName="horz3" presStyleCnt="0"/>
      <dgm:spPr/>
    </dgm:pt>
    <dgm:pt modelId="{E20B1212-4EC5-458D-8233-5CF12205E461}" type="pres">
      <dgm:prSet presAssocID="{8E240C7D-EE6C-4F1A-B488-60C123BAE98B}" presName="horzSpace3" presStyleCnt="0"/>
      <dgm:spPr/>
    </dgm:pt>
    <dgm:pt modelId="{815AE7F7-28EC-4480-9CA9-E15A846A4C86}" type="pres">
      <dgm:prSet presAssocID="{8E240C7D-EE6C-4F1A-B488-60C123BAE98B}" presName="tx3" presStyleLbl="revTx" presStyleIdx="10" presStyleCnt="17" custScaleY="307157" custLinFactY="12956" custLinFactNeighborX="-663" custLinFactNeighborY="100000"/>
      <dgm:spPr/>
      <dgm:t>
        <a:bodyPr/>
        <a:lstStyle/>
        <a:p>
          <a:endParaRPr lang="en-US"/>
        </a:p>
      </dgm:t>
    </dgm:pt>
    <dgm:pt modelId="{342EB177-9C9E-4D86-8517-F702781BD71C}" type="pres">
      <dgm:prSet presAssocID="{8E240C7D-EE6C-4F1A-B488-60C123BAE98B}" presName="vert3" presStyleCnt="0"/>
      <dgm:spPr/>
    </dgm:pt>
    <dgm:pt modelId="{D1AAD968-4F7B-4FDE-B496-F25F682AB6A5}" type="pres">
      <dgm:prSet presAssocID="{81B379A8-E4C5-46CE-910B-8DC29943BC95}" presName="thinLine3" presStyleLbl="callout" presStyleIdx="4" presStyleCnt="9" custLinFactNeighborX="3278" custLinFactNeighborY="58835"/>
      <dgm:spPr/>
    </dgm:pt>
    <dgm:pt modelId="{A2D61A18-A691-4E54-AC65-88762E6FCBF1}" type="pres">
      <dgm:prSet presAssocID="{A9A8007C-3A7D-4276-9EDC-7C90C4232AAA}" presName="horz3" presStyleCnt="0"/>
      <dgm:spPr/>
    </dgm:pt>
    <dgm:pt modelId="{7A49C99D-80C3-4EC5-AB80-0C207D074254}" type="pres">
      <dgm:prSet presAssocID="{A9A8007C-3A7D-4276-9EDC-7C90C4232AAA}" presName="horzSpace3" presStyleCnt="0"/>
      <dgm:spPr/>
    </dgm:pt>
    <dgm:pt modelId="{A24C54F4-53B8-41F1-B3C7-6AB92F80671A}" type="pres">
      <dgm:prSet presAssocID="{A9A8007C-3A7D-4276-9EDC-7C90C4232AAA}" presName="tx3" presStyleLbl="revTx" presStyleIdx="11" presStyleCnt="17" custScaleY="401790" custLinFactY="132487" custLinFactNeighborX="-663" custLinFactNeighborY="200000"/>
      <dgm:spPr/>
      <dgm:t>
        <a:bodyPr/>
        <a:lstStyle/>
        <a:p>
          <a:endParaRPr lang="en-US"/>
        </a:p>
      </dgm:t>
    </dgm:pt>
    <dgm:pt modelId="{79184645-1A0A-4A7A-B65C-747D884B279F}" type="pres">
      <dgm:prSet presAssocID="{A9A8007C-3A7D-4276-9EDC-7C90C4232AAA}" presName="vert3" presStyleCnt="0"/>
      <dgm:spPr/>
    </dgm:pt>
    <dgm:pt modelId="{632A250E-2394-429E-B2FF-A888F165D208}" type="pres">
      <dgm:prSet presAssocID="{48727006-06D6-4D01-B77F-9ADE34B90F85}" presName="thinLine3" presStyleLbl="callout" presStyleIdx="5" presStyleCnt="9" custLinFactNeighborX="3278" custLinFactNeighborY="96535"/>
      <dgm:spPr/>
      <dgm:t>
        <a:bodyPr/>
        <a:lstStyle/>
        <a:p>
          <a:endParaRPr lang="en-US"/>
        </a:p>
      </dgm:t>
    </dgm:pt>
    <dgm:pt modelId="{C7A9CB41-1290-49ED-B247-664F01F2CE27}" type="pres">
      <dgm:prSet presAssocID="{111FFF82-A2FD-4BA5-96BB-E991BAD302FD}" presName="horz3" presStyleCnt="0"/>
      <dgm:spPr/>
    </dgm:pt>
    <dgm:pt modelId="{E080B648-2BFE-4142-BBC9-8DB6BCD48B16}" type="pres">
      <dgm:prSet presAssocID="{111FFF82-A2FD-4BA5-96BB-E991BAD302FD}" presName="horzSpace3" presStyleCnt="0"/>
      <dgm:spPr/>
    </dgm:pt>
    <dgm:pt modelId="{E42CE4D9-431A-435E-9B0B-7154028149BE}" type="pres">
      <dgm:prSet presAssocID="{111FFF82-A2FD-4BA5-96BB-E991BAD302FD}" presName="tx3" presStyleLbl="revTx" presStyleIdx="12" presStyleCnt="17" custScaleY="373148" custLinFactY="200000" custLinFactNeighborX="-663" custLinFactNeighborY="293266"/>
      <dgm:spPr/>
      <dgm:t>
        <a:bodyPr/>
        <a:lstStyle/>
        <a:p>
          <a:endParaRPr lang="en-US"/>
        </a:p>
      </dgm:t>
    </dgm:pt>
    <dgm:pt modelId="{F5FFCB22-9BDF-401A-A379-6E47049A3709}" type="pres">
      <dgm:prSet presAssocID="{111FFF82-A2FD-4BA5-96BB-E991BAD302FD}" presName="vert3" presStyleCnt="0"/>
      <dgm:spPr/>
    </dgm:pt>
    <dgm:pt modelId="{CA556B90-6C2E-4786-A2E8-484337137F10}" type="pres">
      <dgm:prSet presAssocID="{E88A07DC-E339-425E-852A-9DB7F0E7D7D0}" presName="thinLine2b" presStyleLbl="callout" presStyleIdx="6" presStyleCnt="9" custLinFactY="500000" custLinFactNeighborX="-319" custLinFactNeighborY="529761"/>
      <dgm:spPr/>
    </dgm:pt>
    <dgm:pt modelId="{B966E289-F9F5-48D0-BAF1-96E2FA2F44D3}" type="pres">
      <dgm:prSet presAssocID="{E88A07DC-E339-425E-852A-9DB7F0E7D7D0}" presName="vertSpace2b" presStyleCnt="0"/>
      <dgm:spPr/>
    </dgm:pt>
    <dgm:pt modelId="{787DCB4B-5697-4416-80F6-4B64E4B80587}" type="pres">
      <dgm:prSet presAssocID="{02AB620D-7D1A-4970-A363-3C357116986D}" presName="horz2" presStyleCnt="0"/>
      <dgm:spPr/>
    </dgm:pt>
    <dgm:pt modelId="{6705A896-B4CA-41FD-9C24-BFED95ADDAE8}" type="pres">
      <dgm:prSet presAssocID="{02AB620D-7D1A-4970-A363-3C357116986D}" presName="horzSpace2" presStyleCnt="0"/>
      <dgm:spPr/>
    </dgm:pt>
    <dgm:pt modelId="{D7D580A7-B834-4AE4-ADA2-B59AF9A1074B}" type="pres">
      <dgm:prSet presAssocID="{02AB620D-7D1A-4970-A363-3C357116986D}" presName="tx2" presStyleLbl="revTx" presStyleIdx="13" presStyleCnt="17" custLinFactNeighborX="-1261" custLinFactNeighborY="45180"/>
      <dgm:spPr/>
      <dgm:t>
        <a:bodyPr/>
        <a:lstStyle/>
        <a:p>
          <a:endParaRPr lang="en-US"/>
        </a:p>
      </dgm:t>
    </dgm:pt>
    <dgm:pt modelId="{E014405D-8CB2-4A96-81E9-20FEE65F0FDB}" type="pres">
      <dgm:prSet presAssocID="{02AB620D-7D1A-4970-A363-3C357116986D}" presName="vert2" presStyleCnt="0"/>
      <dgm:spPr/>
    </dgm:pt>
    <dgm:pt modelId="{E977C69B-590D-456A-B9C7-3A7C0CC5A671}" type="pres">
      <dgm:prSet presAssocID="{E9A699BA-1425-4F78-A6B0-D50143087E36}" presName="horz3" presStyleCnt="0"/>
      <dgm:spPr/>
    </dgm:pt>
    <dgm:pt modelId="{DA298D0F-E2A8-446A-83DD-C0503B8D34DE}" type="pres">
      <dgm:prSet presAssocID="{E9A699BA-1425-4F78-A6B0-D50143087E36}" presName="horzSpace3" presStyleCnt="0"/>
      <dgm:spPr/>
    </dgm:pt>
    <dgm:pt modelId="{881693D3-C132-4A87-A458-970041F98FC2}" type="pres">
      <dgm:prSet presAssocID="{E9A699BA-1425-4F78-A6B0-D50143087E36}" presName="tx3" presStyleLbl="revTx" presStyleIdx="14" presStyleCnt="17" custScaleY="113629" custLinFactY="48317" custLinFactNeighborX="-925" custLinFactNeighborY="100000"/>
      <dgm:spPr/>
      <dgm:t>
        <a:bodyPr/>
        <a:lstStyle/>
        <a:p>
          <a:endParaRPr lang="en-US"/>
        </a:p>
      </dgm:t>
    </dgm:pt>
    <dgm:pt modelId="{CB0C2032-BABF-40BD-A6B6-507CA0E84D4D}" type="pres">
      <dgm:prSet presAssocID="{E9A699BA-1425-4F78-A6B0-D50143087E36}" presName="vert3" presStyleCnt="0"/>
      <dgm:spPr/>
    </dgm:pt>
    <dgm:pt modelId="{AD61289A-C01B-427B-BB24-ECC784516D18}" type="pres">
      <dgm:prSet presAssocID="{E0B018A3-F519-4105-BA92-D9E653447CC7}" presName="thinLine3" presStyleLbl="callout" presStyleIdx="7" presStyleCnt="9" custLinFactNeighborX="3016" custLinFactNeighborY="90737"/>
      <dgm:spPr/>
    </dgm:pt>
    <dgm:pt modelId="{5EA961F4-8F88-4C83-B653-8452AFC107A4}" type="pres">
      <dgm:prSet presAssocID="{AD82131C-FA4E-4BA0-8034-0C4722847AC6}" presName="horz3" presStyleCnt="0"/>
      <dgm:spPr/>
    </dgm:pt>
    <dgm:pt modelId="{B5BFB085-2CC8-4DD5-AF47-61FDB02731EC}" type="pres">
      <dgm:prSet presAssocID="{AD82131C-FA4E-4BA0-8034-0C4722847AC6}" presName="horzSpace3" presStyleCnt="0"/>
      <dgm:spPr/>
    </dgm:pt>
    <dgm:pt modelId="{32C243F3-B84D-47E1-8B23-1EC4FE746C72}" type="pres">
      <dgm:prSet presAssocID="{AD82131C-FA4E-4BA0-8034-0C4722847AC6}" presName="tx3" presStyleLbl="revTx" presStyleIdx="15" presStyleCnt="17" custScaleY="162387" custLinFactY="51861" custLinFactNeighborX="-663" custLinFactNeighborY="100000"/>
      <dgm:spPr/>
      <dgm:t>
        <a:bodyPr/>
        <a:lstStyle/>
        <a:p>
          <a:endParaRPr lang="en-US"/>
        </a:p>
      </dgm:t>
    </dgm:pt>
    <dgm:pt modelId="{143D0B69-9003-4F8A-9BB8-2930492688A5}" type="pres">
      <dgm:prSet presAssocID="{AD82131C-FA4E-4BA0-8034-0C4722847AC6}" presName="vert3" presStyleCnt="0"/>
      <dgm:spPr/>
    </dgm:pt>
    <dgm:pt modelId="{D947D70A-822E-4724-B09F-DF791887C1BD}" type="pres">
      <dgm:prSet presAssocID="{02AB620D-7D1A-4970-A363-3C357116986D}" presName="thinLine2b" presStyleLbl="callout" presStyleIdx="8" presStyleCnt="9" custLinFactY="509184" custLinFactNeighborX="695" custLinFactNeighborY="600000"/>
      <dgm:spPr/>
    </dgm:pt>
    <dgm:pt modelId="{FA342CD5-576E-43A7-B551-2AD62C76B31D}" type="pres">
      <dgm:prSet presAssocID="{02AB620D-7D1A-4970-A363-3C357116986D}" presName="vertSpace2b" presStyleCnt="0"/>
      <dgm:spPr/>
    </dgm:pt>
    <dgm:pt modelId="{13359F4C-BAFE-40EE-B5C8-8E22928A3A99}" type="pres">
      <dgm:prSet presAssocID="{6AF1373D-FDF1-4644-A78F-0EB90A2E3201}" presName="thickLine" presStyleLbl="alignNode1" presStyleIdx="2" presStyleCnt="3" custLinFactY="65245" custLinFactNeighborY="100000"/>
      <dgm:spPr/>
    </dgm:pt>
    <dgm:pt modelId="{7E55268C-213C-483A-B4F8-EB8E78AA91B7}" type="pres">
      <dgm:prSet presAssocID="{6AF1373D-FDF1-4644-A78F-0EB90A2E3201}" presName="horz1" presStyleCnt="0"/>
      <dgm:spPr/>
    </dgm:pt>
    <dgm:pt modelId="{0D9436E9-5458-4B84-9448-228B4F6D7197}" type="pres">
      <dgm:prSet presAssocID="{6AF1373D-FDF1-4644-A78F-0EB90A2E3201}" presName="tx1" presStyleLbl="revTx" presStyleIdx="16" presStyleCnt="17" custAng="0" custScaleX="147751" custScaleY="19923" custLinFactX="2249" custLinFactY="-32853" custLinFactNeighborX="100000" custLinFactNeighborY="-100000"/>
      <dgm:spPr/>
      <dgm:t>
        <a:bodyPr/>
        <a:lstStyle/>
        <a:p>
          <a:endParaRPr lang="en-US"/>
        </a:p>
      </dgm:t>
    </dgm:pt>
    <dgm:pt modelId="{A3D8D689-E909-42BD-A88A-B12506DF7288}" type="pres">
      <dgm:prSet presAssocID="{6AF1373D-FDF1-4644-A78F-0EB90A2E3201}" presName="vert1" presStyleCnt="0"/>
      <dgm:spPr/>
    </dgm:pt>
  </dgm:ptLst>
  <dgm:cxnLst>
    <dgm:cxn modelId="{4BE2F242-8C62-417D-93D4-CDD2F0FFD6C2}" type="presOf" srcId="{C20FAA4B-882A-4AAB-84A7-F4018D3130F7}" destId="{CB60C12B-05BC-40E5-86EB-0AC06AFB11CA}" srcOrd="0" destOrd="0" presId="urn:microsoft.com/office/officeart/2008/layout/LinedList"/>
    <dgm:cxn modelId="{7FA33E14-7E67-4FAA-A53E-5087CFBC521C}" type="presOf" srcId="{AD82131C-FA4E-4BA0-8034-0C4722847AC6}" destId="{32C243F3-B84D-47E1-8B23-1EC4FE746C72}" srcOrd="0" destOrd="0" presId="urn:microsoft.com/office/officeart/2008/layout/LinedList"/>
    <dgm:cxn modelId="{FA668A9D-C6F7-4303-806F-40127DD4163E}" srcId="{E88A07DC-E339-425E-852A-9DB7F0E7D7D0}" destId="{A9A8007C-3A7D-4276-9EDC-7C90C4232AAA}" srcOrd="1" destOrd="0" parTransId="{0B072949-2ABC-4256-9409-E4B361FBEA96}" sibTransId="{48727006-06D6-4D01-B77F-9ADE34B90F85}"/>
    <dgm:cxn modelId="{C3EC6F52-8765-4F8F-A93A-8CBBAC082B89}" srcId="{58FACA59-9FBD-49D0-9FDE-E83C80358A7C}" destId="{68C003FB-A703-477A-AE70-08759D258FBB}" srcOrd="0" destOrd="0" parTransId="{792DA5CF-C106-4114-B781-072CA28A1A59}" sibTransId="{992A8B56-8E0E-41C3-97E9-B8F9A03C8BF9}"/>
    <dgm:cxn modelId="{97FD93EA-01FD-4E49-A1B9-783D6245F989}" type="presOf" srcId="{9F291B4C-B474-49B9-AD2D-2D6BACA9EFAE}" destId="{82C1CA76-43E8-4A76-B47B-8947412EF9AB}" srcOrd="0" destOrd="0" presId="urn:microsoft.com/office/officeart/2008/layout/LinedList"/>
    <dgm:cxn modelId="{1F6F509C-4BC3-4DFE-A01E-121524A1EF73}" srcId="{58FACA59-9FBD-49D0-9FDE-E83C80358A7C}" destId="{E88A07DC-E339-425E-852A-9DB7F0E7D7D0}" srcOrd="1" destOrd="0" parTransId="{38988B11-4722-4128-BB59-131AABD8B853}" sibTransId="{D334CAAF-176E-4C2E-AC73-19DC98A3C899}"/>
    <dgm:cxn modelId="{D6B69853-2C29-4FD5-BFA5-F6FCC8DDA285}" type="presOf" srcId="{4388D809-E377-4833-A4D9-1A0F3D70EF79}" destId="{3EF5E875-014B-4122-BEE3-207419BAEF3D}" srcOrd="0" destOrd="0" presId="urn:microsoft.com/office/officeart/2008/layout/LinedList"/>
    <dgm:cxn modelId="{CE74E46F-5AA9-4E84-8F68-542BDF6153DC}" srcId="{02AB620D-7D1A-4970-A363-3C357116986D}" destId="{E9A699BA-1425-4F78-A6B0-D50143087E36}" srcOrd="0" destOrd="0" parTransId="{627C7A1A-9E69-4877-B250-EB6A85C3B85D}" sibTransId="{E0B018A3-F519-4105-BA92-D9E653447CC7}"/>
    <dgm:cxn modelId="{5CD24C72-9E44-422C-B677-8013A2B66E14}" type="presOf" srcId="{A9A8007C-3A7D-4276-9EDC-7C90C4232AAA}" destId="{A24C54F4-53B8-41F1-B3C7-6AB92F80671A}" srcOrd="0" destOrd="0" presId="urn:microsoft.com/office/officeart/2008/layout/LinedList"/>
    <dgm:cxn modelId="{1FCF2575-5903-4355-93EA-54C54DBA7FA4}" srcId="{F5CF0132-935E-4621-BA92-05FCCA77ACD7}" destId="{58FACA59-9FBD-49D0-9FDE-E83C80358A7C}" srcOrd="1" destOrd="0" parTransId="{93D1C14E-FBC9-47A0-B1B5-30192F645CD8}" sibTransId="{A377B660-28B2-4579-8B3B-BAC166A92757}"/>
    <dgm:cxn modelId="{9E77F7C6-7729-4632-BE81-D0C5E97B8EFA}" type="presOf" srcId="{53913EE9-23A9-4661-B7CD-EDA6C96E8099}" destId="{11DFAF7B-8DC0-45F4-A0CF-9CEE10ECAF28}" srcOrd="0" destOrd="0" presId="urn:microsoft.com/office/officeart/2008/layout/LinedList"/>
    <dgm:cxn modelId="{B6463E22-CED7-4DA7-BB3A-ED132E7FE623}" srcId="{58FACA59-9FBD-49D0-9FDE-E83C80358A7C}" destId="{02AB620D-7D1A-4970-A363-3C357116986D}" srcOrd="2" destOrd="0" parTransId="{67C785FB-C3E5-4E9B-AC5C-D5966B3124FA}" sibTransId="{04476682-CBBF-4CA5-B66A-958BB0C8B428}"/>
    <dgm:cxn modelId="{8D17FD0F-135E-440E-AAC4-5DD3B0E91A97}" type="presOf" srcId="{02AB620D-7D1A-4970-A363-3C357116986D}" destId="{D7D580A7-B834-4AE4-ADA2-B59AF9A1074B}" srcOrd="0" destOrd="0" presId="urn:microsoft.com/office/officeart/2008/layout/LinedList"/>
    <dgm:cxn modelId="{BFF5A617-98AB-47CE-8A30-C05E13126403}" srcId="{4388D809-E377-4833-A4D9-1A0F3D70EF79}" destId="{F64E8C88-BD29-4A79-ACDB-63655A341A6E}" srcOrd="1" destOrd="0" parTransId="{0ADA2477-2870-429E-AC22-F11568BBBF9A}" sibTransId="{929A2B7A-9B1F-4F9E-8AB9-8C9663388BB3}"/>
    <dgm:cxn modelId="{6F043CC9-7401-4656-9ACA-8E9B547407B7}" type="presOf" srcId="{B3555D40-1972-4B90-AE90-8585D90D1246}" destId="{D86AC46C-4FEE-40B3-A933-377755EC2E6C}" srcOrd="0" destOrd="0" presId="urn:microsoft.com/office/officeart/2008/layout/LinedList"/>
    <dgm:cxn modelId="{1EB39A35-FEB5-4BDD-8DDB-0D04883163CF}" srcId="{F5CF0132-935E-4621-BA92-05FCCA77ACD7}" destId="{6AF1373D-FDF1-4644-A78F-0EB90A2E3201}" srcOrd="2" destOrd="0" parTransId="{127CBEBA-B4AE-43E2-BD94-F32149AC3019}" sibTransId="{35034DA5-3396-4655-AE4C-E1C55B23DB57}"/>
    <dgm:cxn modelId="{774E74D3-6FE0-48A9-A883-43A5F412CEAE}" srcId="{E88A07DC-E339-425E-852A-9DB7F0E7D7D0}" destId="{111FFF82-A2FD-4BA5-96BB-E991BAD302FD}" srcOrd="2" destOrd="0" parTransId="{5B26FF36-469D-4AA2-93D8-6EF0B9D70265}" sibTransId="{3F12C851-8CFA-4E92-B702-853110F622F3}"/>
    <dgm:cxn modelId="{9CA7DCDF-7DA9-4F21-80D3-79427CA42541}" type="presOf" srcId="{E88A07DC-E339-425E-852A-9DB7F0E7D7D0}" destId="{E570EED7-F0FF-4A74-890A-E863EBCC3452}" srcOrd="0" destOrd="0" presId="urn:microsoft.com/office/officeart/2008/layout/LinedList"/>
    <dgm:cxn modelId="{51B364A4-896B-4ACA-A886-74D8A77664C8}" type="presOf" srcId="{F943E6BE-0438-45FE-B968-931D03A0E05C}" destId="{1456B18B-E5DE-4752-9574-14DBBDE645B3}" srcOrd="0" destOrd="0" presId="urn:microsoft.com/office/officeart/2008/layout/LinedList"/>
    <dgm:cxn modelId="{C9FEC4E0-D9DC-4B81-9C7D-72AD33ABCA92}" type="presOf" srcId="{E9A699BA-1425-4F78-A6B0-D50143087E36}" destId="{881693D3-C132-4A87-A458-970041F98FC2}" srcOrd="0" destOrd="0" presId="urn:microsoft.com/office/officeart/2008/layout/LinedList"/>
    <dgm:cxn modelId="{7CEC8B47-A918-405E-90C5-E16A90CC8F98}" type="presOf" srcId="{F5CF0132-935E-4621-BA92-05FCCA77ACD7}" destId="{F43D56D6-1281-4B3E-8EEC-32CBF73F1F6E}" srcOrd="0" destOrd="0" presId="urn:microsoft.com/office/officeart/2008/layout/LinedList"/>
    <dgm:cxn modelId="{1624C7C1-4A82-4C6E-824B-DD1B1BDED0E4}" srcId="{02AB620D-7D1A-4970-A363-3C357116986D}" destId="{AD82131C-FA4E-4BA0-8034-0C4722847AC6}" srcOrd="1" destOrd="0" parTransId="{392BDAE6-1E89-4EAE-8D3C-64C489F6DB46}" sibTransId="{1FB4C46E-4EB8-4F7D-B9D1-BB432B21836C}"/>
    <dgm:cxn modelId="{354B77C5-50C1-4750-A439-E90B05339022}" srcId="{4388D809-E377-4833-A4D9-1A0F3D70EF79}" destId="{C20FAA4B-882A-4AAB-84A7-F4018D3130F7}" srcOrd="0" destOrd="0" parTransId="{F63E7015-7D39-4300-A6CC-376EC1E6AB80}" sibTransId="{C3F3C7EA-E60C-48E5-8F50-27C0738D67FD}"/>
    <dgm:cxn modelId="{9D6E739A-4340-4912-A0B3-56982E9186B8}" type="presOf" srcId="{68C003FB-A703-477A-AE70-08759D258FBB}" destId="{4C2B749E-F740-4A3B-97F0-4D00056D7DE1}" srcOrd="0" destOrd="0" presId="urn:microsoft.com/office/officeart/2008/layout/LinedList"/>
    <dgm:cxn modelId="{B63E88C5-E19E-411D-856D-ABB9DC57CAD0}" type="presOf" srcId="{58FACA59-9FBD-49D0-9FDE-E83C80358A7C}" destId="{9555B171-AFC5-411E-999E-A272CCBC9905}" srcOrd="0" destOrd="0" presId="urn:microsoft.com/office/officeart/2008/layout/LinedList"/>
    <dgm:cxn modelId="{ECFF24BA-6768-4BE0-A6EE-849C81A0F456}" srcId="{E88A07DC-E339-425E-852A-9DB7F0E7D7D0}" destId="{8E240C7D-EE6C-4F1A-B488-60C123BAE98B}" srcOrd="0" destOrd="0" parTransId="{B1781DB8-FADB-46C8-9FFE-956688CB740C}" sibTransId="{81B379A8-E4C5-46CE-910B-8DC29943BC95}"/>
    <dgm:cxn modelId="{EDDC3387-390B-46C5-8057-4995CD1502F9}" type="presOf" srcId="{111FFF82-A2FD-4BA5-96BB-E991BAD302FD}" destId="{E42CE4D9-431A-435E-9B0B-7154028149BE}" srcOrd="0" destOrd="0" presId="urn:microsoft.com/office/officeart/2008/layout/LinedList"/>
    <dgm:cxn modelId="{8697ADBC-6DE6-4CF3-8905-AEFA85264189}" type="presOf" srcId="{6AF1373D-FDF1-4644-A78F-0EB90A2E3201}" destId="{0D9436E9-5458-4B84-9448-228B4F6D7197}" srcOrd="0" destOrd="0" presId="urn:microsoft.com/office/officeart/2008/layout/LinedList"/>
    <dgm:cxn modelId="{0277EBAD-C4A5-4E2C-859A-89958FC9B0DE}" srcId="{68C003FB-A703-477A-AE70-08759D258FBB}" destId="{F943E6BE-0438-45FE-B968-931D03A0E05C}" srcOrd="1" destOrd="0" parTransId="{6560CEDB-797B-4F2E-A977-8DA8F0D1D554}" sibTransId="{1FDD6AFE-87E4-4A7A-B363-CAAD995FF369}"/>
    <dgm:cxn modelId="{0B64716D-EFA1-4FBE-A4C7-E9BC48406081}" srcId="{F5CF0132-935E-4621-BA92-05FCCA77ACD7}" destId="{4388D809-E377-4833-A4D9-1A0F3D70EF79}" srcOrd="0" destOrd="0" parTransId="{602D5BCA-A281-4946-A2D6-DDEB26886997}" sibTransId="{135F47E1-B400-46E5-912B-3BE6673159B9}"/>
    <dgm:cxn modelId="{708D716D-A1E7-4757-9CF1-CB0EA32698AE}" srcId="{68C003FB-A703-477A-AE70-08759D258FBB}" destId="{9F291B4C-B474-49B9-AD2D-2D6BACA9EFAE}" srcOrd="0" destOrd="0" parTransId="{9EA2AA29-1B09-4948-8C1D-EFF3454C1D41}" sibTransId="{549519CA-6988-4D0F-BFF6-ACBE8AB66B00}"/>
    <dgm:cxn modelId="{520C7FD9-AF4B-43B4-807B-EA289B7F7702}" type="presOf" srcId="{F64E8C88-BD29-4A79-ACDB-63655A341A6E}" destId="{5ED6A1C6-83A1-4F19-AB57-ABCF4AA0C384}" srcOrd="0" destOrd="0" presId="urn:microsoft.com/office/officeart/2008/layout/LinedList"/>
    <dgm:cxn modelId="{DE55BB08-7F12-4690-91FD-F00411983A65}" type="presOf" srcId="{8E240C7D-EE6C-4F1A-B488-60C123BAE98B}" destId="{815AE7F7-28EC-4480-9CA9-E15A846A4C86}" srcOrd="0" destOrd="0" presId="urn:microsoft.com/office/officeart/2008/layout/LinedList"/>
    <dgm:cxn modelId="{265B36CC-AAA2-4E76-AE0A-6B60446387F5}" srcId="{C20FAA4B-882A-4AAB-84A7-F4018D3130F7}" destId="{B3555D40-1972-4B90-AE90-8585D90D1246}" srcOrd="0" destOrd="0" parTransId="{2BCDE9C3-4EA0-4DD0-82CF-AEB49DF91179}" sibTransId="{1A046EB8-A9AB-48A1-8F44-AF2BA2FF55E5}"/>
    <dgm:cxn modelId="{EC3F43CD-BDD5-4945-9D9F-A44EB18C77CF}" srcId="{F64E8C88-BD29-4A79-ACDB-63655A341A6E}" destId="{53913EE9-23A9-4661-B7CD-EDA6C96E8099}" srcOrd="0" destOrd="0" parTransId="{E9883BF0-0AF9-4835-BA07-3ECDF4BB3303}" sibTransId="{C311BCBA-96F9-4594-8C7D-A0931A993B98}"/>
    <dgm:cxn modelId="{2420C7C5-FFFE-483C-B56E-BF8639BEE72F}" type="presParOf" srcId="{F43D56D6-1281-4B3E-8EEC-32CBF73F1F6E}" destId="{DA4E6E0A-ABF6-433A-87FF-B9A6E4E683BB}" srcOrd="0" destOrd="0" presId="urn:microsoft.com/office/officeart/2008/layout/LinedList"/>
    <dgm:cxn modelId="{0948ED80-E83D-4549-8D78-F92BE05B7596}" type="presParOf" srcId="{F43D56D6-1281-4B3E-8EEC-32CBF73F1F6E}" destId="{3A84C5E0-1844-4E02-B18A-A4FF7C14C1E4}" srcOrd="1" destOrd="0" presId="urn:microsoft.com/office/officeart/2008/layout/LinedList"/>
    <dgm:cxn modelId="{2D5C7AF0-F72D-4815-A682-1115F63E1F07}" type="presParOf" srcId="{3A84C5E0-1844-4E02-B18A-A4FF7C14C1E4}" destId="{3EF5E875-014B-4122-BEE3-207419BAEF3D}" srcOrd="0" destOrd="0" presId="urn:microsoft.com/office/officeart/2008/layout/LinedList"/>
    <dgm:cxn modelId="{43D28A67-C16B-429F-ADCF-F029E31AD0C7}" type="presParOf" srcId="{3A84C5E0-1844-4E02-B18A-A4FF7C14C1E4}" destId="{47B81702-B3B5-47A1-A63B-4A6526FD5234}" srcOrd="1" destOrd="0" presId="urn:microsoft.com/office/officeart/2008/layout/LinedList"/>
    <dgm:cxn modelId="{76258A42-8742-4E8F-802B-86731D2451CF}" type="presParOf" srcId="{47B81702-B3B5-47A1-A63B-4A6526FD5234}" destId="{FC0E3C06-FD15-4466-9F10-08AE51586341}" srcOrd="0" destOrd="0" presId="urn:microsoft.com/office/officeart/2008/layout/LinedList"/>
    <dgm:cxn modelId="{132DAE00-DC0A-4733-BB3C-EAA7FD0C7BDF}" type="presParOf" srcId="{47B81702-B3B5-47A1-A63B-4A6526FD5234}" destId="{1C97A284-6984-4698-81FF-C698A7EF9CAA}" srcOrd="1" destOrd="0" presId="urn:microsoft.com/office/officeart/2008/layout/LinedList"/>
    <dgm:cxn modelId="{25EFC80C-5EA3-461B-ADC6-55C59CA592DB}" type="presParOf" srcId="{1C97A284-6984-4698-81FF-C698A7EF9CAA}" destId="{6A2002A8-1301-4BD9-84A3-E5C1D2918675}" srcOrd="0" destOrd="0" presId="urn:microsoft.com/office/officeart/2008/layout/LinedList"/>
    <dgm:cxn modelId="{CD2C7CEE-3201-44B5-916A-59930FCBC649}" type="presParOf" srcId="{1C97A284-6984-4698-81FF-C698A7EF9CAA}" destId="{CB60C12B-05BC-40E5-86EB-0AC06AFB11CA}" srcOrd="1" destOrd="0" presId="urn:microsoft.com/office/officeart/2008/layout/LinedList"/>
    <dgm:cxn modelId="{284EBE3B-B732-4273-82D1-7D91371EEF10}" type="presParOf" srcId="{1C97A284-6984-4698-81FF-C698A7EF9CAA}" destId="{649CEF11-1EA9-4AC4-8908-7FBCC418EAC3}" srcOrd="2" destOrd="0" presId="urn:microsoft.com/office/officeart/2008/layout/LinedList"/>
    <dgm:cxn modelId="{A54C871D-4D0E-4F34-A1FB-25CB64105C86}" type="presParOf" srcId="{649CEF11-1EA9-4AC4-8908-7FBCC418EAC3}" destId="{8107A264-FBED-442A-B457-2A490DD6E9C1}" srcOrd="0" destOrd="0" presId="urn:microsoft.com/office/officeart/2008/layout/LinedList"/>
    <dgm:cxn modelId="{6F497B3B-4034-4B00-A098-33806E24CDDD}" type="presParOf" srcId="{8107A264-FBED-442A-B457-2A490DD6E9C1}" destId="{9A25DB5D-B4AE-4C05-BAED-D3BA43E7C46F}" srcOrd="0" destOrd="0" presId="urn:microsoft.com/office/officeart/2008/layout/LinedList"/>
    <dgm:cxn modelId="{78BA08E5-0E69-43E1-822B-6226DE589969}" type="presParOf" srcId="{8107A264-FBED-442A-B457-2A490DD6E9C1}" destId="{D86AC46C-4FEE-40B3-A933-377755EC2E6C}" srcOrd="1" destOrd="0" presId="urn:microsoft.com/office/officeart/2008/layout/LinedList"/>
    <dgm:cxn modelId="{008723DF-73B3-49BC-89FC-E5B33A1E63BE}" type="presParOf" srcId="{8107A264-FBED-442A-B457-2A490DD6E9C1}" destId="{59367F5A-035F-4D75-887F-D36FBB9BC0D0}" srcOrd="2" destOrd="0" presId="urn:microsoft.com/office/officeart/2008/layout/LinedList"/>
    <dgm:cxn modelId="{21C754E5-95F0-4F57-8DD0-A5B30D3C0A41}" type="presParOf" srcId="{47B81702-B3B5-47A1-A63B-4A6526FD5234}" destId="{FEB918D6-AF61-4150-976B-09486495712A}" srcOrd="2" destOrd="0" presId="urn:microsoft.com/office/officeart/2008/layout/LinedList"/>
    <dgm:cxn modelId="{A4E17BDC-DD54-4853-AD9D-F6CB7B3636DA}" type="presParOf" srcId="{47B81702-B3B5-47A1-A63B-4A6526FD5234}" destId="{ABE86E9D-2F08-4567-9852-C284A04DD4E1}" srcOrd="3" destOrd="0" presId="urn:microsoft.com/office/officeart/2008/layout/LinedList"/>
    <dgm:cxn modelId="{9131ABCE-7026-4212-A38A-8373BE6BB8F0}" type="presParOf" srcId="{47B81702-B3B5-47A1-A63B-4A6526FD5234}" destId="{F43689E5-2EC4-4C10-9280-C9330F78A7A0}" srcOrd="4" destOrd="0" presId="urn:microsoft.com/office/officeart/2008/layout/LinedList"/>
    <dgm:cxn modelId="{087BFA14-7DED-42C6-AA51-01F4B71963AC}" type="presParOf" srcId="{F43689E5-2EC4-4C10-9280-C9330F78A7A0}" destId="{43ABCE50-6694-4258-B8F9-58BA177C216D}" srcOrd="0" destOrd="0" presId="urn:microsoft.com/office/officeart/2008/layout/LinedList"/>
    <dgm:cxn modelId="{FFEF23C0-AE8F-490B-99BA-D720FFA9904C}" type="presParOf" srcId="{F43689E5-2EC4-4C10-9280-C9330F78A7A0}" destId="{5ED6A1C6-83A1-4F19-AB57-ABCF4AA0C384}" srcOrd="1" destOrd="0" presId="urn:microsoft.com/office/officeart/2008/layout/LinedList"/>
    <dgm:cxn modelId="{AF446162-9121-4C89-BBAA-F3CCD00379A7}" type="presParOf" srcId="{F43689E5-2EC4-4C10-9280-C9330F78A7A0}" destId="{DD04AA38-A541-4045-A248-EA16FD423B83}" srcOrd="2" destOrd="0" presId="urn:microsoft.com/office/officeart/2008/layout/LinedList"/>
    <dgm:cxn modelId="{34C6812C-8A9D-4B01-A8E5-939294386738}" type="presParOf" srcId="{DD04AA38-A541-4045-A248-EA16FD423B83}" destId="{37342212-E2BD-4F5C-B688-FBC37B56A64B}" srcOrd="0" destOrd="0" presId="urn:microsoft.com/office/officeart/2008/layout/LinedList"/>
    <dgm:cxn modelId="{7A99D98E-0402-43F7-B32A-502B7D3528F0}" type="presParOf" srcId="{37342212-E2BD-4F5C-B688-FBC37B56A64B}" destId="{F826B8F4-5786-44DF-A7BE-E5534AA8CC7F}" srcOrd="0" destOrd="0" presId="urn:microsoft.com/office/officeart/2008/layout/LinedList"/>
    <dgm:cxn modelId="{96E2607E-4DCB-4980-9FCC-1BB7E79A085B}" type="presParOf" srcId="{37342212-E2BD-4F5C-B688-FBC37B56A64B}" destId="{11DFAF7B-8DC0-45F4-A0CF-9CEE10ECAF28}" srcOrd="1" destOrd="0" presId="urn:microsoft.com/office/officeart/2008/layout/LinedList"/>
    <dgm:cxn modelId="{9DA33C5D-ADF9-4103-A8C9-6334F6AEF41B}" type="presParOf" srcId="{37342212-E2BD-4F5C-B688-FBC37B56A64B}" destId="{9349E619-C58B-431E-B662-BCB8D3846819}" srcOrd="2" destOrd="0" presId="urn:microsoft.com/office/officeart/2008/layout/LinedList"/>
    <dgm:cxn modelId="{3145B74A-13D3-414E-A5F9-3AE5B6A38AA0}" type="presParOf" srcId="{47B81702-B3B5-47A1-A63B-4A6526FD5234}" destId="{521B85FC-755C-4B23-A90C-5D28A5596919}" srcOrd="5" destOrd="0" presId="urn:microsoft.com/office/officeart/2008/layout/LinedList"/>
    <dgm:cxn modelId="{35CDCEAF-B6C7-4B29-BB65-01D085CEB7C1}" type="presParOf" srcId="{47B81702-B3B5-47A1-A63B-4A6526FD5234}" destId="{8555388D-7287-4D0C-B7FB-84DA008E44B4}" srcOrd="6" destOrd="0" presId="urn:microsoft.com/office/officeart/2008/layout/LinedList"/>
    <dgm:cxn modelId="{85D9329D-D13A-432A-AE2A-AAE8444D22C1}" type="presParOf" srcId="{F43D56D6-1281-4B3E-8EEC-32CBF73F1F6E}" destId="{F455D933-41F8-4AA3-A0A3-16FA57F5831D}" srcOrd="2" destOrd="0" presId="urn:microsoft.com/office/officeart/2008/layout/LinedList"/>
    <dgm:cxn modelId="{59A3D18D-BC65-4FC1-A247-197761309CDD}" type="presParOf" srcId="{F43D56D6-1281-4B3E-8EEC-32CBF73F1F6E}" destId="{324A3C12-65B6-40B5-B56F-A4C78C29F26A}" srcOrd="3" destOrd="0" presId="urn:microsoft.com/office/officeart/2008/layout/LinedList"/>
    <dgm:cxn modelId="{C482E12D-AF2B-4BCC-A30F-A601FF623FBC}" type="presParOf" srcId="{324A3C12-65B6-40B5-B56F-A4C78C29F26A}" destId="{9555B171-AFC5-411E-999E-A272CCBC9905}" srcOrd="0" destOrd="0" presId="urn:microsoft.com/office/officeart/2008/layout/LinedList"/>
    <dgm:cxn modelId="{A07DCB2E-1C8A-4CF8-82D9-50B4EF019CEE}" type="presParOf" srcId="{324A3C12-65B6-40B5-B56F-A4C78C29F26A}" destId="{CF530AAD-4419-42EB-85BB-0FC02AF405AC}" srcOrd="1" destOrd="0" presId="urn:microsoft.com/office/officeart/2008/layout/LinedList"/>
    <dgm:cxn modelId="{13CD4774-C0EE-4168-8C5B-AB43F3610C71}" type="presParOf" srcId="{CF530AAD-4419-42EB-85BB-0FC02AF405AC}" destId="{6C87A55E-262F-41F3-97E9-8C02C7302CD7}" srcOrd="0" destOrd="0" presId="urn:microsoft.com/office/officeart/2008/layout/LinedList"/>
    <dgm:cxn modelId="{7A5568FC-7D8D-4DF9-9D7C-29FA4F7C3D1D}" type="presParOf" srcId="{CF530AAD-4419-42EB-85BB-0FC02AF405AC}" destId="{73D6E751-6528-49D3-BA6E-AB46F8CD0A6C}" srcOrd="1" destOrd="0" presId="urn:microsoft.com/office/officeart/2008/layout/LinedList"/>
    <dgm:cxn modelId="{E2F15FF8-3E61-4DF8-9930-E2ACC7D7ECCA}" type="presParOf" srcId="{73D6E751-6528-49D3-BA6E-AB46F8CD0A6C}" destId="{4E66743F-7595-4BB5-9E4E-13B5BD91B109}" srcOrd="0" destOrd="0" presId="urn:microsoft.com/office/officeart/2008/layout/LinedList"/>
    <dgm:cxn modelId="{5DDA2D2C-ABB0-4876-845B-CF7524549751}" type="presParOf" srcId="{73D6E751-6528-49D3-BA6E-AB46F8CD0A6C}" destId="{4C2B749E-F740-4A3B-97F0-4D00056D7DE1}" srcOrd="1" destOrd="0" presId="urn:microsoft.com/office/officeart/2008/layout/LinedList"/>
    <dgm:cxn modelId="{1ABB8530-0066-490F-AF35-A2C7AE0C9DDB}" type="presParOf" srcId="{73D6E751-6528-49D3-BA6E-AB46F8CD0A6C}" destId="{1CC9DA4B-0922-4CBE-9A94-777003F47121}" srcOrd="2" destOrd="0" presId="urn:microsoft.com/office/officeart/2008/layout/LinedList"/>
    <dgm:cxn modelId="{CD9A4719-77FF-4356-A8D2-091F126D9412}" type="presParOf" srcId="{1CC9DA4B-0922-4CBE-9A94-777003F47121}" destId="{F748289E-CE9F-4E68-8172-8D507840AB63}" srcOrd="0" destOrd="0" presId="urn:microsoft.com/office/officeart/2008/layout/LinedList"/>
    <dgm:cxn modelId="{DB8ADA21-A415-4AF5-BCF2-69A565471CBA}" type="presParOf" srcId="{F748289E-CE9F-4E68-8172-8D507840AB63}" destId="{D5C4AA58-F34B-478C-91C2-7F1DDC7FB520}" srcOrd="0" destOrd="0" presId="urn:microsoft.com/office/officeart/2008/layout/LinedList"/>
    <dgm:cxn modelId="{D754915F-D008-432F-A3F6-2028A7F95C16}" type="presParOf" srcId="{F748289E-CE9F-4E68-8172-8D507840AB63}" destId="{82C1CA76-43E8-4A76-B47B-8947412EF9AB}" srcOrd="1" destOrd="0" presId="urn:microsoft.com/office/officeart/2008/layout/LinedList"/>
    <dgm:cxn modelId="{74D4F6EF-ACF5-4AF2-A7BB-06EB5B57227D}" type="presParOf" srcId="{F748289E-CE9F-4E68-8172-8D507840AB63}" destId="{A186D29B-5BCD-4F1A-BBC4-313C4C88171F}" srcOrd="2" destOrd="0" presId="urn:microsoft.com/office/officeart/2008/layout/LinedList"/>
    <dgm:cxn modelId="{484F799D-895E-443D-8C07-36549F7E7033}" type="presParOf" srcId="{1CC9DA4B-0922-4CBE-9A94-777003F47121}" destId="{B2CD21C8-20AC-4F0F-9E41-02F764A9634A}" srcOrd="1" destOrd="0" presId="urn:microsoft.com/office/officeart/2008/layout/LinedList"/>
    <dgm:cxn modelId="{63F0E7AA-2793-4A5E-A58D-F1F3994D3DFB}" type="presParOf" srcId="{1CC9DA4B-0922-4CBE-9A94-777003F47121}" destId="{25E40408-4772-42A2-BF94-B3AC30C33472}" srcOrd="2" destOrd="0" presId="urn:microsoft.com/office/officeart/2008/layout/LinedList"/>
    <dgm:cxn modelId="{29797F0C-DB9C-4416-AE07-3E505FB23324}" type="presParOf" srcId="{25E40408-4772-42A2-BF94-B3AC30C33472}" destId="{1F167AE2-D4FE-4B43-85FB-EF73F1A85661}" srcOrd="0" destOrd="0" presId="urn:microsoft.com/office/officeart/2008/layout/LinedList"/>
    <dgm:cxn modelId="{BF2E292D-6063-4FB0-9378-514DE5598AE8}" type="presParOf" srcId="{25E40408-4772-42A2-BF94-B3AC30C33472}" destId="{1456B18B-E5DE-4752-9574-14DBBDE645B3}" srcOrd="1" destOrd="0" presId="urn:microsoft.com/office/officeart/2008/layout/LinedList"/>
    <dgm:cxn modelId="{1FB6D12F-2723-4D46-9EE6-A5E6878E1EE7}" type="presParOf" srcId="{25E40408-4772-42A2-BF94-B3AC30C33472}" destId="{F6049727-5F59-4812-B950-A1F38E57B774}" srcOrd="2" destOrd="0" presId="urn:microsoft.com/office/officeart/2008/layout/LinedList"/>
    <dgm:cxn modelId="{B682A718-1279-49B2-A5B8-9E15BD321496}" type="presParOf" srcId="{CF530AAD-4419-42EB-85BB-0FC02AF405AC}" destId="{09DC7335-D045-443C-BF5B-5EFBEDEFE907}" srcOrd="2" destOrd="0" presId="urn:microsoft.com/office/officeart/2008/layout/LinedList"/>
    <dgm:cxn modelId="{35432184-14BA-4320-B2E1-E3D6B8CEB0C3}" type="presParOf" srcId="{CF530AAD-4419-42EB-85BB-0FC02AF405AC}" destId="{BF8CBA93-CAE7-418B-BBBC-8B412B53DDED}" srcOrd="3" destOrd="0" presId="urn:microsoft.com/office/officeart/2008/layout/LinedList"/>
    <dgm:cxn modelId="{BE0E08E1-BDD5-4781-92F4-ADF375E58087}" type="presParOf" srcId="{CF530AAD-4419-42EB-85BB-0FC02AF405AC}" destId="{8D2FFCCE-E147-48A5-9CB3-2F9883B17F5D}" srcOrd="4" destOrd="0" presId="urn:microsoft.com/office/officeart/2008/layout/LinedList"/>
    <dgm:cxn modelId="{509C4B28-1A69-4674-AAA3-ECC71C6AFB9E}" type="presParOf" srcId="{8D2FFCCE-E147-48A5-9CB3-2F9883B17F5D}" destId="{D4B8EC69-1FE2-4091-B041-49CFFB4E95EB}" srcOrd="0" destOrd="0" presId="urn:microsoft.com/office/officeart/2008/layout/LinedList"/>
    <dgm:cxn modelId="{9822A536-EDD2-4743-9A33-F4DEA46771C7}" type="presParOf" srcId="{8D2FFCCE-E147-48A5-9CB3-2F9883B17F5D}" destId="{E570EED7-F0FF-4A74-890A-E863EBCC3452}" srcOrd="1" destOrd="0" presId="urn:microsoft.com/office/officeart/2008/layout/LinedList"/>
    <dgm:cxn modelId="{61B7686A-BC5D-41BA-BBF1-18AC1BFFC11A}" type="presParOf" srcId="{8D2FFCCE-E147-48A5-9CB3-2F9883B17F5D}" destId="{8B7DB605-DED7-4019-BBDD-A56AAB027EAD}" srcOrd="2" destOrd="0" presId="urn:microsoft.com/office/officeart/2008/layout/LinedList"/>
    <dgm:cxn modelId="{7DAA62B2-D3AC-4420-840B-CC26C1BAF076}" type="presParOf" srcId="{8B7DB605-DED7-4019-BBDD-A56AAB027EAD}" destId="{0DDBB90A-1F53-4C62-A3BC-5F14F9CFEB02}" srcOrd="0" destOrd="0" presId="urn:microsoft.com/office/officeart/2008/layout/LinedList"/>
    <dgm:cxn modelId="{E12DFC98-0211-42B2-997F-07718BEA886F}" type="presParOf" srcId="{0DDBB90A-1F53-4C62-A3BC-5F14F9CFEB02}" destId="{E20B1212-4EC5-458D-8233-5CF12205E461}" srcOrd="0" destOrd="0" presId="urn:microsoft.com/office/officeart/2008/layout/LinedList"/>
    <dgm:cxn modelId="{73CBFFB7-00F2-41A2-971B-1BFEEBD522B9}" type="presParOf" srcId="{0DDBB90A-1F53-4C62-A3BC-5F14F9CFEB02}" destId="{815AE7F7-28EC-4480-9CA9-E15A846A4C86}" srcOrd="1" destOrd="0" presId="urn:microsoft.com/office/officeart/2008/layout/LinedList"/>
    <dgm:cxn modelId="{916DE5CA-5832-438C-9D95-FBC1A82D7E41}" type="presParOf" srcId="{0DDBB90A-1F53-4C62-A3BC-5F14F9CFEB02}" destId="{342EB177-9C9E-4D86-8517-F702781BD71C}" srcOrd="2" destOrd="0" presId="urn:microsoft.com/office/officeart/2008/layout/LinedList"/>
    <dgm:cxn modelId="{ACABA542-F0CF-438D-9ED8-50F3B0582598}" type="presParOf" srcId="{8B7DB605-DED7-4019-BBDD-A56AAB027EAD}" destId="{D1AAD968-4F7B-4FDE-B496-F25F682AB6A5}" srcOrd="1" destOrd="0" presId="urn:microsoft.com/office/officeart/2008/layout/LinedList"/>
    <dgm:cxn modelId="{E189B6CA-2992-4DB7-AFBA-811E4C39A87D}" type="presParOf" srcId="{8B7DB605-DED7-4019-BBDD-A56AAB027EAD}" destId="{A2D61A18-A691-4E54-AC65-88762E6FCBF1}" srcOrd="2" destOrd="0" presId="urn:microsoft.com/office/officeart/2008/layout/LinedList"/>
    <dgm:cxn modelId="{E1FC6451-D722-4E05-B6CC-25B0BB6BF455}" type="presParOf" srcId="{A2D61A18-A691-4E54-AC65-88762E6FCBF1}" destId="{7A49C99D-80C3-4EC5-AB80-0C207D074254}" srcOrd="0" destOrd="0" presId="urn:microsoft.com/office/officeart/2008/layout/LinedList"/>
    <dgm:cxn modelId="{AC183262-2FF5-4CCD-8772-ED2057EB42B0}" type="presParOf" srcId="{A2D61A18-A691-4E54-AC65-88762E6FCBF1}" destId="{A24C54F4-53B8-41F1-B3C7-6AB92F80671A}" srcOrd="1" destOrd="0" presId="urn:microsoft.com/office/officeart/2008/layout/LinedList"/>
    <dgm:cxn modelId="{414E4D8F-9D79-4E68-9F3B-5FD71F3311C6}" type="presParOf" srcId="{A2D61A18-A691-4E54-AC65-88762E6FCBF1}" destId="{79184645-1A0A-4A7A-B65C-747D884B279F}" srcOrd="2" destOrd="0" presId="urn:microsoft.com/office/officeart/2008/layout/LinedList"/>
    <dgm:cxn modelId="{54CAB1E9-E180-4B09-A4B7-3DE2B3DC06FD}" type="presParOf" srcId="{8B7DB605-DED7-4019-BBDD-A56AAB027EAD}" destId="{632A250E-2394-429E-B2FF-A888F165D208}" srcOrd="3" destOrd="0" presId="urn:microsoft.com/office/officeart/2008/layout/LinedList"/>
    <dgm:cxn modelId="{72D47175-182D-4709-9855-0E25A4B260E3}" type="presParOf" srcId="{8B7DB605-DED7-4019-BBDD-A56AAB027EAD}" destId="{C7A9CB41-1290-49ED-B247-664F01F2CE27}" srcOrd="4" destOrd="0" presId="urn:microsoft.com/office/officeart/2008/layout/LinedList"/>
    <dgm:cxn modelId="{58076246-FF47-480F-A89A-B6D7010AF31B}" type="presParOf" srcId="{C7A9CB41-1290-49ED-B247-664F01F2CE27}" destId="{E080B648-2BFE-4142-BBC9-8DB6BCD48B16}" srcOrd="0" destOrd="0" presId="urn:microsoft.com/office/officeart/2008/layout/LinedList"/>
    <dgm:cxn modelId="{15F38F66-BCDE-4364-B281-85B3C8130FA6}" type="presParOf" srcId="{C7A9CB41-1290-49ED-B247-664F01F2CE27}" destId="{E42CE4D9-431A-435E-9B0B-7154028149BE}" srcOrd="1" destOrd="0" presId="urn:microsoft.com/office/officeart/2008/layout/LinedList"/>
    <dgm:cxn modelId="{BCF0A7E0-165F-4E8C-B0DE-F19DDEAA4325}" type="presParOf" srcId="{C7A9CB41-1290-49ED-B247-664F01F2CE27}" destId="{F5FFCB22-9BDF-401A-A379-6E47049A3709}" srcOrd="2" destOrd="0" presId="urn:microsoft.com/office/officeart/2008/layout/LinedList"/>
    <dgm:cxn modelId="{AA529D4E-B6BE-4AED-8F64-E941B29F04EF}" type="presParOf" srcId="{CF530AAD-4419-42EB-85BB-0FC02AF405AC}" destId="{CA556B90-6C2E-4786-A2E8-484337137F10}" srcOrd="5" destOrd="0" presId="urn:microsoft.com/office/officeart/2008/layout/LinedList"/>
    <dgm:cxn modelId="{3DE04C16-D607-48CD-8D0A-190B9D0E4B9B}" type="presParOf" srcId="{CF530AAD-4419-42EB-85BB-0FC02AF405AC}" destId="{B966E289-F9F5-48D0-BAF1-96E2FA2F44D3}" srcOrd="6" destOrd="0" presId="urn:microsoft.com/office/officeart/2008/layout/LinedList"/>
    <dgm:cxn modelId="{DF0A5637-3CA3-47C4-AE70-11B2BE0CD22A}" type="presParOf" srcId="{CF530AAD-4419-42EB-85BB-0FC02AF405AC}" destId="{787DCB4B-5697-4416-80F6-4B64E4B80587}" srcOrd="7" destOrd="0" presId="urn:microsoft.com/office/officeart/2008/layout/LinedList"/>
    <dgm:cxn modelId="{0B073D0D-5B71-4C2D-8DD6-FEAA11B1C1E1}" type="presParOf" srcId="{787DCB4B-5697-4416-80F6-4B64E4B80587}" destId="{6705A896-B4CA-41FD-9C24-BFED95ADDAE8}" srcOrd="0" destOrd="0" presId="urn:microsoft.com/office/officeart/2008/layout/LinedList"/>
    <dgm:cxn modelId="{C3A49412-EFAE-4C35-8BD2-8E94E080610C}" type="presParOf" srcId="{787DCB4B-5697-4416-80F6-4B64E4B80587}" destId="{D7D580A7-B834-4AE4-ADA2-B59AF9A1074B}" srcOrd="1" destOrd="0" presId="urn:microsoft.com/office/officeart/2008/layout/LinedList"/>
    <dgm:cxn modelId="{8E9D97F7-E09C-43B6-AD2B-E8FAC3168D83}" type="presParOf" srcId="{787DCB4B-5697-4416-80F6-4B64E4B80587}" destId="{E014405D-8CB2-4A96-81E9-20FEE65F0FDB}" srcOrd="2" destOrd="0" presId="urn:microsoft.com/office/officeart/2008/layout/LinedList"/>
    <dgm:cxn modelId="{C3EF8AE8-6F22-48BE-ADDD-6AA333166896}" type="presParOf" srcId="{E014405D-8CB2-4A96-81E9-20FEE65F0FDB}" destId="{E977C69B-590D-456A-B9C7-3A7C0CC5A671}" srcOrd="0" destOrd="0" presId="urn:microsoft.com/office/officeart/2008/layout/LinedList"/>
    <dgm:cxn modelId="{4E718F7A-A068-446B-BE6D-04CBF8908CBC}" type="presParOf" srcId="{E977C69B-590D-456A-B9C7-3A7C0CC5A671}" destId="{DA298D0F-E2A8-446A-83DD-C0503B8D34DE}" srcOrd="0" destOrd="0" presId="urn:microsoft.com/office/officeart/2008/layout/LinedList"/>
    <dgm:cxn modelId="{173BBA96-42AB-40BC-96BF-3993091FEF06}" type="presParOf" srcId="{E977C69B-590D-456A-B9C7-3A7C0CC5A671}" destId="{881693D3-C132-4A87-A458-970041F98FC2}" srcOrd="1" destOrd="0" presId="urn:microsoft.com/office/officeart/2008/layout/LinedList"/>
    <dgm:cxn modelId="{2CAAA20B-7B09-4639-8958-61B59CD3373B}" type="presParOf" srcId="{E977C69B-590D-456A-B9C7-3A7C0CC5A671}" destId="{CB0C2032-BABF-40BD-A6B6-507CA0E84D4D}" srcOrd="2" destOrd="0" presId="urn:microsoft.com/office/officeart/2008/layout/LinedList"/>
    <dgm:cxn modelId="{103F3117-7D7B-40AB-A1FF-EBF4C8D6C67D}" type="presParOf" srcId="{E014405D-8CB2-4A96-81E9-20FEE65F0FDB}" destId="{AD61289A-C01B-427B-BB24-ECC784516D18}" srcOrd="1" destOrd="0" presId="urn:microsoft.com/office/officeart/2008/layout/LinedList"/>
    <dgm:cxn modelId="{DAAF1EE9-E164-4C28-93F9-B8117EBBBC5C}" type="presParOf" srcId="{E014405D-8CB2-4A96-81E9-20FEE65F0FDB}" destId="{5EA961F4-8F88-4C83-B653-8452AFC107A4}" srcOrd="2" destOrd="0" presId="urn:microsoft.com/office/officeart/2008/layout/LinedList"/>
    <dgm:cxn modelId="{E67EA18A-D960-4388-B688-AB0940939843}" type="presParOf" srcId="{5EA961F4-8F88-4C83-B653-8452AFC107A4}" destId="{B5BFB085-2CC8-4DD5-AF47-61FDB02731EC}" srcOrd="0" destOrd="0" presId="urn:microsoft.com/office/officeart/2008/layout/LinedList"/>
    <dgm:cxn modelId="{738462B6-66B3-49CA-8DB0-B04BFEFCCF20}" type="presParOf" srcId="{5EA961F4-8F88-4C83-B653-8452AFC107A4}" destId="{32C243F3-B84D-47E1-8B23-1EC4FE746C72}" srcOrd="1" destOrd="0" presId="urn:microsoft.com/office/officeart/2008/layout/LinedList"/>
    <dgm:cxn modelId="{C617F2CD-5DBB-4738-ABA4-B3B2EA784AC1}" type="presParOf" srcId="{5EA961F4-8F88-4C83-B653-8452AFC107A4}" destId="{143D0B69-9003-4F8A-9BB8-2930492688A5}" srcOrd="2" destOrd="0" presId="urn:microsoft.com/office/officeart/2008/layout/LinedList"/>
    <dgm:cxn modelId="{D5C20AC5-2011-4558-9269-095A00438A10}" type="presParOf" srcId="{CF530AAD-4419-42EB-85BB-0FC02AF405AC}" destId="{D947D70A-822E-4724-B09F-DF791887C1BD}" srcOrd="8" destOrd="0" presId="urn:microsoft.com/office/officeart/2008/layout/LinedList"/>
    <dgm:cxn modelId="{92C59489-19D7-4B6B-93C9-28CB988E6508}" type="presParOf" srcId="{CF530AAD-4419-42EB-85BB-0FC02AF405AC}" destId="{FA342CD5-576E-43A7-B551-2AD62C76B31D}" srcOrd="9" destOrd="0" presId="urn:microsoft.com/office/officeart/2008/layout/LinedList"/>
    <dgm:cxn modelId="{36F11DCF-9252-4BBD-9BC6-FEF6EF59B0DA}" type="presParOf" srcId="{F43D56D6-1281-4B3E-8EEC-32CBF73F1F6E}" destId="{13359F4C-BAFE-40EE-B5C8-8E22928A3A99}" srcOrd="4" destOrd="0" presId="urn:microsoft.com/office/officeart/2008/layout/LinedList"/>
    <dgm:cxn modelId="{97DEF159-2976-47A9-8023-1941685BF428}" type="presParOf" srcId="{F43D56D6-1281-4B3E-8EEC-32CBF73F1F6E}" destId="{7E55268C-213C-483A-B4F8-EB8E78AA91B7}" srcOrd="5" destOrd="0" presId="urn:microsoft.com/office/officeart/2008/layout/LinedList"/>
    <dgm:cxn modelId="{0EBE4D86-9F12-44CD-97B2-38F1C7219E36}" type="presParOf" srcId="{7E55268C-213C-483A-B4F8-EB8E78AA91B7}" destId="{0D9436E9-5458-4B84-9448-228B4F6D7197}" srcOrd="0" destOrd="0" presId="urn:microsoft.com/office/officeart/2008/layout/LinedList"/>
    <dgm:cxn modelId="{C14AEFD5-7D27-4CC1-9748-5D9DACC8CEC8}" type="presParOf" srcId="{7E55268C-213C-483A-B4F8-EB8E78AA91B7}" destId="{A3D8D689-E909-42BD-A88A-B12506DF7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494AE-45B1-4C3E-AE1D-6869292EEF5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425498-1BF4-4AAA-9606-991606722610}">
      <dgm:prSet phldrT="[Text]"/>
      <dgm:spPr/>
      <dgm:t>
        <a:bodyPr/>
        <a:lstStyle/>
        <a:p>
          <a:r>
            <a:rPr lang="en-US" i="1" dirty="0" smtClean="0"/>
            <a:t>Invoices should go hand-in-hand with progress toward the milestones/tasks in the project SOPO</a:t>
          </a:r>
          <a:endParaRPr lang="en-US" i="1" dirty="0"/>
        </a:p>
      </dgm:t>
    </dgm:pt>
    <dgm:pt modelId="{4F7BC1D2-5857-4B1E-AADF-B5379596A1EE}" type="parTrans" cxnId="{97CCBF07-CAD3-41C3-A38B-58751CC3BD30}">
      <dgm:prSet/>
      <dgm:spPr/>
      <dgm:t>
        <a:bodyPr/>
        <a:lstStyle/>
        <a:p>
          <a:endParaRPr lang="en-US"/>
        </a:p>
      </dgm:t>
    </dgm:pt>
    <dgm:pt modelId="{BC345A1D-02F8-4843-B76B-8A8B96538EE1}" type="sibTrans" cxnId="{97CCBF07-CAD3-41C3-A38B-58751CC3BD30}">
      <dgm:prSet/>
      <dgm:spPr/>
      <dgm:t>
        <a:bodyPr/>
        <a:lstStyle/>
        <a:p>
          <a:endParaRPr lang="en-US"/>
        </a:p>
      </dgm:t>
    </dgm:pt>
    <dgm:pt modelId="{09088FB5-9F7E-4170-B71E-05F012E936B0}" type="pres">
      <dgm:prSet presAssocID="{AC4494AE-45B1-4C3E-AE1D-6869292EEF5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37EF018-ADEC-458A-A2FF-B702A8A25390}" type="pres">
      <dgm:prSet presAssocID="{A8425498-1BF4-4AAA-9606-991606722610}" presName="thickLine" presStyleLbl="alignNode1" presStyleIdx="0" presStyleCnt="1"/>
      <dgm:spPr/>
    </dgm:pt>
    <dgm:pt modelId="{F700DEDC-FE65-424A-BDCD-6F235C397F87}" type="pres">
      <dgm:prSet presAssocID="{A8425498-1BF4-4AAA-9606-991606722610}" presName="horz1" presStyleCnt="0"/>
      <dgm:spPr/>
    </dgm:pt>
    <dgm:pt modelId="{737C4CDC-B6A9-48FF-AFC9-3CE785E5B24E}" type="pres">
      <dgm:prSet presAssocID="{A8425498-1BF4-4AAA-9606-991606722610}" presName="tx1" presStyleLbl="revTx" presStyleIdx="0" presStyleCnt="1"/>
      <dgm:spPr/>
      <dgm:t>
        <a:bodyPr/>
        <a:lstStyle/>
        <a:p>
          <a:endParaRPr lang="en-US"/>
        </a:p>
      </dgm:t>
    </dgm:pt>
    <dgm:pt modelId="{946EF304-9138-4256-AEFA-7696D3AA8D65}" type="pres">
      <dgm:prSet presAssocID="{A8425498-1BF4-4AAA-9606-991606722610}" presName="vert1" presStyleCnt="0"/>
      <dgm:spPr/>
    </dgm:pt>
  </dgm:ptLst>
  <dgm:cxnLst>
    <dgm:cxn modelId="{97CCBF07-CAD3-41C3-A38B-58751CC3BD30}" srcId="{AC4494AE-45B1-4C3E-AE1D-6869292EEF52}" destId="{A8425498-1BF4-4AAA-9606-991606722610}" srcOrd="0" destOrd="0" parTransId="{4F7BC1D2-5857-4B1E-AADF-B5379596A1EE}" sibTransId="{BC345A1D-02F8-4843-B76B-8A8B96538EE1}"/>
    <dgm:cxn modelId="{847B15F7-FACF-45B7-B5E2-8971514B9409}" type="presOf" srcId="{AC4494AE-45B1-4C3E-AE1D-6869292EEF52}" destId="{09088FB5-9F7E-4170-B71E-05F012E936B0}" srcOrd="0" destOrd="0" presId="urn:microsoft.com/office/officeart/2008/layout/LinedList"/>
    <dgm:cxn modelId="{CA3B3709-B3BF-4734-99A1-999CB00C2922}" type="presOf" srcId="{A8425498-1BF4-4AAA-9606-991606722610}" destId="{737C4CDC-B6A9-48FF-AFC9-3CE785E5B24E}" srcOrd="0" destOrd="0" presId="urn:microsoft.com/office/officeart/2008/layout/LinedList"/>
    <dgm:cxn modelId="{046BA56D-5127-4CDB-8ED3-9EF6949B41E4}" type="presParOf" srcId="{09088FB5-9F7E-4170-B71E-05F012E936B0}" destId="{437EF018-ADEC-458A-A2FF-B702A8A25390}" srcOrd="0" destOrd="0" presId="urn:microsoft.com/office/officeart/2008/layout/LinedList"/>
    <dgm:cxn modelId="{BCA3213C-E592-4A7C-B59E-EB8942D01016}" type="presParOf" srcId="{09088FB5-9F7E-4170-B71E-05F012E936B0}" destId="{F700DEDC-FE65-424A-BDCD-6F235C397F87}" srcOrd="1" destOrd="0" presId="urn:microsoft.com/office/officeart/2008/layout/LinedList"/>
    <dgm:cxn modelId="{1B58C270-41CA-45D0-AD5F-0A5BFDF3F828}" type="presParOf" srcId="{F700DEDC-FE65-424A-BDCD-6F235C397F87}" destId="{737C4CDC-B6A9-48FF-AFC9-3CE785E5B24E}" srcOrd="0" destOrd="0" presId="urn:microsoft.com/office/officeart/2008/layout/LinedList"/>
    <dgm:cxn modelId="{D2C0A65C-261D-4FCD-A997-EC3C341A323E}" type="presParOf" srcId="{F700DEDC-FE65-424A-BDCD-6F235C397F87}" destId="{946EF304-9138-4256-AEFA-7696D3AA8D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55AB27-3A3A-4F78-ADFF-B9312DCDAFE2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4870A61-3A4B-4825-ADD7-38FFE40333C1}">
      <dgm:prSet phldrT="[Text]" custT="1"/>
      <dgm:spPr/>
      <dgm:t>
        <a:bodyPr/>
        <a:lstStyle/>
        <a:p>
          <a:r>
            <a:rPr lang="en-US" sz="2800" dirty="0" smtClean="0"/>
            <a:t>ARPA-E will… </a:t>
          </a:r>
          <a:endParaRPr lang="en-US" sz="2800" dirty="0"/>
        </a:p>
      </dgm:t>
    </dgm:pt>
    <dgm:pt modelId="{267FD7CD-50C1-42F0-BB04-35D14675F349}" type="parTrans" cxnId="{32D53139-689F-40B9-B238-6092E3530715}">
      <dgm:prSet/>
      <dgm:spPr/>
      <dgm:t>
        <a:bodyPr/>
        <a:lstStyle/>
        <a:p>
          <a:endParaRPr lang="en-US"/>
        </a:p>
      </dgm:t>
    </dgm:pt>
    <dgm:pt modelId="{DD9A22C6-DD8E-4450-AD81-E5AADA67F7E6}" type="sibTrans" cxnId="{32D53139-689F-40B9-B238-6092E3530715}">
      <dgm:prSet/>
      <dgm:spPr/>
      <dgm:t>
        <a:bodyPr/>
        <a:lstStyle/>
        <a:p>
          <a:endParaRPr lang="en-US"/>
        </a:p>
      </dgm:t>
    </dgm:pt>
    <dgm:pt modelId="{69746F6E-3FB0-4D7D-B7A6-FF074B700EA5}">
      <dgm:prSet/>
      <dgm:spPr/>
      <dgm:t>
        <a:bodyPr/>
        <a:lstStyle/>
        <a:p>
          <a:r>
            <a:rPr lang="en-US" dirty="0" smtClean="0"/>
            <a:t>Reimburse to the maximum extent possible; based on </a:t>
          </a:r>
          <a:r>
            <a:rPr lang="en-US" b="0" u="none" dirty="0" smtClean="0"/>
            <a:t>applicable Federal statues, regulations, and the terms of the Federal award</a:t>
          </a:r>
          <a:endParaRPr lang="en-US" dirty="0"/>
        </a:p>
      </dgm:t>
    </dgm:pt>
    <dgm:pt modelId="{51749091-921E-4F5B-A068-F01F910C7C32}" type="parTrans" cxnId="{1842F1A9-8EFA-48B4-859B-6B4CB1D0E3FA}">
      <dgm:prSet/>
      <dgm:spPr/>
      <dgm:t>
        <a:bodyPr/>
        <a:lstStyle/>
        <a:p>
          <a:endParaRPr lang="en-US"/>
        </a:p>
      </dgm:t>
    </dgm:pt>
    <dgm:pt modelId="{7D8AF65C-4F3D-450F-B98A-968CE318A342}" type="sibTrans" cxnId="{1842F1A9-8EFA-48B4-859B-6B4CB1D0E3FA}">
      <dgm:prSet/>
      <dgm:spPr/>
      <dgm:t>
        <a:bodyPr/>
        <a:lstStyle/>
        <a:p>
          <a:endParaRPr lang="en-US"/>
        </a:p>
      </dgm:t>
    </dgm:pt>
    <dgm:pt modelId="{2BCAAD0F-33E5-4264-937D-907071EC92D2}">
      <dgm:prSet/>
      <dgm:spPr/>
      <dgm:t>
        <a:bodyPr/>
        <a:lstStyle/>
        <a:p>
          <a:r>
            <a:rPr lang="en-US" dirty="0" smtClean="0"/>
            <a:t>Reject invoices that are missing or have incorrectly completed </a:t>
          </a:r>
          <a:r>
            <a:rPr lang="en-US" b="1" dirty="0" smtClean="0"/>
            <a:t>required</a:t>
          </a:r>
          <a:r>
            <a:rPr lang="en-US" dirty="0" smtClean="0"/>
            <a:t> federal documentation (e.g., SF-270)</a:t>
          </a:r>
        </a:p>
      </dgm:t>
    </dgm:pt>
    <dgm:pt modelId="{8D96B953-E44F-49B0-9EB7-20755D48097F}" type="parTrans" cxnId="{2A2C938A-4C3F-4017-A047-5FBAF226F029}">
      <dgm:prSet/>
      <dgm:spPr/>
      <dgm:t>
        <a:bodyPr/>
        <a:lstStyle/>
        <a:p>
          <a:endParaRPr lang="en-US"/>
        </a:p>
      </dgm:t>
    </dgm:pt>
    <dgm:pt modelId="{49921379-0227-49D3-9C68-FD363A9C3478}" type="sibTrans" cxnId="{2A2C938A-4C3F-4017-A047-5FBAF226F029}">
      <dgm:prSet/>
      <dgm:spPr/>
      <dgm:t>
        <a:bodyPr/>
        <a:lstStyle/>
        <a:p>
          <a:endParaRPr lang="en-US"/>
        </a:p>
      </dgm:t>
    </dgm:pt>
    <dgm:pt modelId="{E1C51AC0-2871-4BBF-BD2D-D94F12F6A038}">
      <dgm:prSet/>
      <dgm:spPr/>
      <dgm:t>
        <a:bodyPr/>
        <a:lstStyle/>
        <a:p>
          <a:r>
            <a:rPr lang="en-US" dirty="0" smtClean="0"/>
            <a:t>Reject invoices that are submitted </a:t>
          </a:r>
          <a:r>
            <a:rPr lang="en-US" b="1" dirty="0" smtClean="0"/>
            <a:t>without</a:t>
          </a:r>
          <a:r>
            <a:rPr lang="en-US" dirty="0" smtClean="0"/>
            <a:t> any supporting documentation</a:t>
          </a:r>
        </a:p>
      </dgm:t>
    </dgm:pt>
    <dgm:pt modelId="{E78F2CF6-A43F-43DD-A2A1-0743C1C49A13}" type="parTrans" cxnId="{9D29F53B-3217-4BB3-BFAE-04CBC0B2C829}">
      <dgm:prSet/>
      <dgm:spPr/>
      <dgm:t>
        <a:bodyPr/>
        <a:lstStyle/>
        <a:p>
          <a:endParaRPr lang="en-US"/>
        </a:p>
      </dgm:t>
    </dgm:pt>
    <dgm:pt modelId="{DFF2C116-88E1-4781-8050-24A7176E6B97}" type="sibTrans" cxnId="{9D29F53B-3217-4BB3-BFAE-04CBC0B2C829}">
      <dgm:prSet/>
      <dgm:spPr/>
      <dgm:t>
        <a:bodyPr/>
        <a:lstStyle/>
        <a:p>
          <a:endParaRPr lang="en-US"/>
        </a:p>
      </dgm:t>
    </dgm:pt>
    <dgm:pt modelId="{1B13C5A7-0A23-42E5-8381-894EB319E6ED}">
      <dgm:prSet custT="1"/>
      <dgm:spPr/>
      <dgm:t>
        <a:bodyPr/>
        <a:lstStyle/>
        <a:p>
          <a:r>
            <a:rPr lang="en-US" sz="2800" dirty="0" smtClean="0"/>
            <a:t>Performers will…</a:t>
          </a:r>
        </a:p>
      </dgm:t>
    </dgm:pt>
    <dgm:pt modelId="{FA5D2460-A6B1-4CD3-8C65-2931752431E2}" type="parTrans" cxnId="{2F5DD5DE-1CAD-4D63-AA0D-80A5EE2E229E}">
      <dgm:prSet/>
      <dgm:spPr/>
      <dgm:t>
        <a:bodyPr/>
        <a:lstStyle/>
        <a:p>
          <a:endParaRPr lang="en-US"/>
        </a:p>
      </dgm:t>
    </dgm:pt>
    <dgm:pt modelId="{E08B9E4E-2406-42AA-8896-1FD7E3515B45}" type="sibTrans" cxnId="{2F5DD5DE-1CAD-4D63-AA0D-80A5EE2E229E}">
      <dgm:prSet/>
      <dgm:spPr/>
      <dgm:t>
        <a:bodyPr/>
        <a:lstStyle/>
        <a:p>
          <a:endParaRPr lang="en-US"/>
        </a:p>
      </dgm:t>
    </dgm:pt>
    <dgm:pt modelId="{297C877B-BC92-4429-8C66-C3F31CE52ADB}">
      <dgm:prSet/>
      <dgm:spPr/>
      <dgm:t>
        <a:bodyPr/>
        <a:lstStyle/>
        <a:p>
          <a:r>
            <a:rPr lang="en-US" dirty="0" smtClean="0"/>
            <a:t>Be responsible for the </a:t>
          </a:r>
          <a:r>
            <a:rPr lang="en-US" b="1" dirty="0" smtClean="0"/>
            <a:t>content and quality</a:t>
          </a:r>
          <a:r>
            <a:rPr lang="en-US" dirty="0" smtClean="0"/>
            <a:t> of their invoices</a:t>
          </a:r>
        </a:p>
      </dgm:t>
    </dgm:pt>
    <dgm:pt modelId="{59DC5FE5-A929-4BC1-B593-3523212E1B62}" type="parTrans" cxnId="{D8384D0D-83E4-4EEA-85CD-AC8555231D83}">
      <dgm:prSet/>
      <dgm:spPr/>
      <dgm:t>
        <a:bodyPr/>
        <a:lstStyle/>
        <a:p>
          <a:endParaRPr lang="en-US"/>
        </a:p>
      </dgm:t>
    </dgm:pt>
    <dgm:pt modelId="{C732D89D-CE0B-4B7B-9206-E1C7F4623179}" type="sibTrans" cxnId="{D8384D0D-83E4-4EEA-85CD-AC8555231D83}">
      <dgm:prSet/>
      <dgm:spPr/>
      <dgm:t>
        <a:bodyPr/>
        <a:lstStyle/>
        <a:p>
          <a:endParaRPr lang="en-US"/>
        </a:p>
      </dgm:t>
    </dgm:pt>
    <dgm:pt modelId="{90453729-D777-4219-B7D4-B4E2515FD7E0}">
      <dgm:prSet/>
      <dgm:spPr/>
      <dgm:t>
        <a:bodyPr/>
        <a:lstStyle/>
        <a:p>
          <a:r>
            <a:rPr lang="en-US" dirty="0" smtClean="0"/>
            <a:t>Be responsible for the </a:t>
          </a:r>
          <a:r>
            <a:rPr lang="en-US" b="1" dirty="0" smtClean="0"/>
            <a:t>content and quality </a:t>
          </a:r>
          <a:r>
            <a:rPr lang="en-US" dirty="0" smtClean="0"/>
            <a:t>of their sub-awardees’ invoices</a:t>
          </a:r>
        </a:p>
      </dgm:t>
    </dgm:pt>
    <dgm:pt modelId="{404A9F52-3C54-45D1-9294-DD79A39202D5}" type="parTrans" cxnId="{DA7DB023-5B7C-444B-BB40-4B8E07CFB775}">
      <dgm:prSet/>
      <dgm:spPr/>
      <dgm:t>
        <a:bodyPr/>
        <a:lstStyle/>
        <a:p>
          <a:endParaRPr lang="en-US"/>
        </a:p>
      </dgm:t>
    </dgm:pt>
    <dgm:pt modelId="{7C043189-C5DA-48FC-9139-6759581C7BF4}" type="sibTrans" cxnId="{DA7DB023-5B7C-444B-BB40-4B8E07CFB775}">
      <dgm:prSet/>
      <dgm:spPr/>
      <dgm:t>
        <a:bodyPr/>
        <a:lstStyle/>
        <a:p>
          <a:endParaRPr lang="en-US"/>
        </a:p>
      </dgm:t>
    </dgm:pt>
    <dgm:pt modelId="{976E9B44-42BE-40EC-90F5-EC09A1D4192C}">
      <dgm:prSet/>
      <dgm:spPr/>
      <dgm:t>
        <a:bodyPr/>
        <a:lstStyle/>
        <a:p>
          <a:r>
            <a:rPr lang="en-US" dirty="0" smtClean="0"/>
            <a:t>Be </a:t>
          </a:r>
          <a:r>
            <a:rPr lang="en-US" b="1" dirty="0" smtClean="0"/>
            <a:t>responsive </a:t>
          </a:r>
          <a:r>
            <a:rPr lang="en-US" b="0" dirty="0" smtClean="0"/>
            <a:t>to</a:t>
          </a:r>
          <a:r>
            <a:rPr lang="en-US" dirty="0" smtClean="0"/>
            <a:t> questions and requests for additional supporting documentation</a:t>
          </a:r>
        </a:p>
      </dgm:t>
    </dgm:pt>
    <dgm:pt modelId="{7D1F345A-0216-4F15-AC3D-3DFF31C8ECD2}" type="parTrans" cxnId="{73D15ADF-D1D0-4D0B-B3C1-947EAC3C5A9F}">
      <dgm:prSet/>
      <dgm:spPr/>
      <dgm:t>
        <a:bodyPr/>
        <a:lstStyle/>
        <a:p>
          <a:endParaRPr lang="en-US"/>
        </a:p>
      </dgm:t>
    </dgm:pt>
    <dgm:pt modelId="{A1953267-F01F-460A-9D58-E8896C526B45}" type="sibTrans" cxnId="{73D15ADF-D1D0-4D0B-B3C1-947EAC3C5A9F}">
      <dgm:prSet/>
      <dgm:spPr/>
      <dgm:t>
        <a:bodyPr/>
        <a:lstStyle/>
        <a:p>
          <a:endParaRPr lang="en-US"/>
        </a:p>
      </dgm:t>
    </dgm:pt>
    <dgm:pt modelId="{9D79D329-E990-46AB-A366-8C0345894972}" type="pres">
      <dgm:prSet presAssocID="{AB55AB27-3A3A-4F78-ADFF-B9312DCDAFE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E1E6D76-FBEB-4ED8-8E3D-60204C51FA83}" type="pres">
      <dgm:prSet presAssocID="{A4870A61-3A4B-4825-ADD7-38FFE40333C1}" presName="thickLine" presStyleLbl="alignNode1" presStyleIdx="0" presStyleCnt="2"/>
      <dgm:spPr/>
    </dgm:pt>
    <dgm:pt modelId="{35306ACC-70CF-420F-8EC0-E87D7B564F59}" type="pres">
      <dgm:prSet presAssocID="{A4870A61-3A4B-4825-ADD7-38FFE40333C1}" presName="horz1" presStyleCnt="0"/>
      <dgm:spPr/>
    </dgm:pt>
    <dgm:pt modelId="{BF4FAD9C-DEEC-4263-A972-C4643DB1471F}" type="pres">
      <dgm:prSet presAssocID="{A4870A61-3A4B-4825-ADD7-38FFE40333C1}" presName="tx1" presStyleLbl="revTx" presStyleIdx="0" presStyleCnt="8" custScaleX="157345"/>
      <dgm:spPr/>
      <dgm:t>
        <a:bodyPr/>
        <a:lstStyle/>
        <a:p>
          <a:endParaRPr lang="en-US"/>
        </a:p>
      </dgm:t>
    </dgm:pt>
    <dgm:pt modelId="{7973CB56-8F66-4554-82C9-350B3DCCED13}" type="pres">
      <dgm:prSet presAssocID="{A4870A61-3A4B-4825-ADD7-38FFE40333C1}" presName="vert1" presStyleCnt="0"/>
      <dgm:spPr/>
    </dgm:pt>
    <dgm:pt modelId="{E0943B3E-E997-47F5-A8A1-FB2C0BC4FCA9}" type="pres">
      <dgm:prSet presAssocID="{69746F6E-3FB0-4D7D-B7A6-FF074B700EA5}" presName="vertSpace2a" presStyleCnt="0"/>
      <dgm:spPr/>
    </dgm:pt>
    <dgm:pt modelId="{14510673-82D7-4512-8613-76713F8696A3}" type="pres">
      <dgm:prSet presAssocID="{69746F6E-3FB0-4D7D-B7A6-FF074B700EA5}" presName="horz2" presStyleCnt="0"/>
      <dgm:spPr/>
    </dgm:pt>
    <dgm:pt modelId="{FE6F2D8B-7C28-41C6-B9B5-F2590DA9708F}" type="pres">
      <dgm:prSet presAssocID="{69746F6E-3FB0-4D7D-B7A6-FF074B700EA5}" presName="horzSpace2" presStyleCnt="0"/>
      <dgm:spPr/>
    </dgm:pt>
    <dgm:pt modelId="{A3536008-89B8-40A7-8F72-622F62905B12}" type="pres">
      <dgm:prSet presAssocID="{69746F6E-3FB0-4D7D-B7A6-FF074B700EA5}" presName="tx2" presStyleLbl="revTx" presStyleIdx="1" presStyleCnt="8"/>
      <dgm:spPr/>
      <dgm:t>
        <a:bodyPr/>
        <a:lstStyle/>
        <a:p>
          <a:endParaRPr lang="en-US"/>
        </a:p>
      </dgm:t>
    </dgm:pt>
    <dgm:pt modelId="{2CFE78EF-0D81-4973-A7C8-EDF9F3822437}" type="pres">
      <dgm:prSet presAssocID="{69746F6E-3FB0-4D7D-B7A6-FF074B700EA5}" presName="vert2" presStyleCnt="0"/>
      <dgm:spPr/>
    </dgm:pt>
    <dgm:pt modelId="{269B8486-C644-4892-9AD1-00A5404C390C}" type="pres">
      <dgm:prSet presAssocID="{69746F6E-3FB0-4D7D-B7A6-FF074B700EA5}" presName="thinLine2b" presStyleLbl="callout" presStyleIdx="0" presStyleCnt="6"/>
      <dgm:spPr/>
    </dgm:pt>
    <dgm:pt modelId="{146220FF-23D8-457E-823B-CCC45FB779DA}" type="pres">
      <dgm:prSet presAssocID="{69746F6E-3FB0-4D7D-B7A6-FF074B700EA5}" presName="vertSpace2b" presStyleCnt="0"/>
      <dgm:spPr/>
    </dgm:pt>
    <dgm:pt modelId="{792DA829-181D-4508-B5A4-4F0D1037BB28}" type="pres">
      <dgm:prSet presAssocID="{2BCAAD0F-33E5-4264-937D-907071EC92D2}" presName="horz2" presStyleCnt="0"/>
      <dgm:spPr/>
    </dgm:pt>
    <dgm:pt modelId="{E3EE614E-8BAB-473E-8254-0D61F54E2C7B}" type="pres">
      <dgm:prSet presAssocID="{2BCAAD0F-33E5-4264-937D-907071EC92D2}" presName="horzSpace2" presStyleCnt="0"/>
      <dgm:spPr/>
    </dgm:pt>
    <dgm:pt modelId="{096EDD19-ABBC-4847-8F36-592CCF99520F}" type="pres">
      <dgm:prSet presAssocID="{2BCAAD0F-33E5-4264-937D-907071EC92D2}" presName="tx2" presStyleLbl="revTx" presStyleIdx="2" presStyleCnt="8"/>
      <dgm:spPr/>
      <dgm:t>
        <a:bodyPr/>
        <a:lstStyle/>
        <a:p>
          <a:endParaRPr lang="en-US"/>
        </a:p>
      </dgm:t>
    </dgm:pt>
    <dgm:pt modelId="{EBEC65F4-3A96-411F-A7C3-946A570052E2}" type="pres">
      <dgm:prSet presAssocID="{2BCAAD0F-33E5-4264-937D-907071EC92D2}" presName="vert2" presStyleCnt="0"/>
      <dgm:spPr/>
    </dgm:pt>
    <dgm:pt modelId="{461BA68E-532B-4152-B21E-C5633F63934D}" type="pres">
      <dgm:prSet presAssocID="{2BCAAD0F-33E5-4264-937D-907071EC92D2}" presName="thinLine2b" presStyleLbl="callout" presStyleIdx="1" presStyleCnt="6"/>
      <dgm:spPr/>
    </dgm:pt>
    <dgm:pt modelId="{D0E3FC6F-AD9B-40E6-A722-A7D441320478}" type="pres">
      <dgm:prSet presAssocID="{2BCAAD0F-33E5-4264-937D-907071EC92D2}" presName="vertSpace2b" presStyleCnt="0"/>
      <dgm:spPr/>
    </dgm:pt>
    <dgm:pt modelId="{A4F77F0C-0D51-4F65-87BE-0794DCBF5402}" type="pres">
      <dgm:prSet presAssocID="{E1C51AC0-2871-4BBF-BD2D-D94F12F6A038}" presName="horz2" presStyleCnt="0"/>
      <dgm:spPr/>
    </dgm:pt>
    <dgm:pt modelId="{AD8D5A27-108C-4233-B2CE-B6AACB52D3A2}" type="pres">
      <dgm:prSet presAssocID="{E1C51AC0-2871-4BBF-BD2D-D94F12F6A038}" presName="horzSpace2" presStyleCnt="0"/>
      <dgm:spPr/>
    </dgm:pt>
    <dgm:pt modelId="{A40BC5C3-E3FB-4FAB-994F-517F99B7FA4B}" type="pres">
      <dgm:prSet presAssocID="{E1C51AC0-2871-4BBF-BD2D-D94F12F6A038}" presName="tx2" presStyleLbl="revTx" presStyleIdx="3" presStyleCnt="8"/>
      <dgm:spPr/>
      <dgm:t>
        <a:bodyPr/>
        <a:lstStyle/>
        <a:p>
          <a:endParaRPr lang="en-US"/>
        </a:p>
      </dgm:t>
    </dgm:pt>
    <dgm:pt modelId="{F8F89898-6487-40FF-A108-1FCC5DA991D6}" type="pres">
      <dgm:prSet presAssocID="{E1C51AC0-2871-4BBF-BD2D-D94F12F6A038}" presName="vert2" presStyleCnt="0"/>
      <dgm:spPr/>
    </dgm:pt>
    <dgm:pt modelId="{686E51E9-4F98-4C9B-AA2B-F0CC2117722E}" type="pres">
      <dgm:prSet presAssocID="{E1C51AC0-2871-4BBF-BD2D-D94F12F6A038}" presName="thinLine2b" presStyleLbl="callout" presStyleIdx="2" presStyleCnt="6"/>
      <dgm:spPr/>
    </dgm:pt>
    <dgm:pt modelId="{28818893-0907-4873-8183-F5D6D9A1DE4D}" type="pres">
      <dgm:prSet presAssocID="{E1C51AC0-2871-4BBF-BD2D-D94F12F6A038}" presName="vertSpace2b" presStyleCnt="0"/>
      <dgm:spPr/>
    </dgm:pt>
    <dgm:pt modelId="{081F581D-41AA-43EF-B1D5-B8397E0DC45B}" type="pres">
      <dgm:prSet presAssocID="{1B13C5A7-0A23-42E5-8381-894EB319E6ED}" presName="thickLine" presStyleLbl="alignNode1" presStyleIdx="1" presStyleCnt="2"/>
      <dgm:spPr/>
    </dgm:pt>
    <dgm:pt modelId="{DFEDE38C-AAA5-465F-B7F7-1AE323103D0C}" type="pres">
      <dgm:prSet presAssocID="{1B13C5A7-0A23-42E5-8381-894EB319E6ED}" presName="horz1" presStyleCnt="0"/>
      <dgm:spPr/>
    </dgm:pt>
    <dgm:pt modelId="{82DDE5D9-506C-4D21-A075-B77C26FDA41C}" type="pres">
      <dgm:prSet presAssocID="{1B13C5A7-0A23-42E5-8381-894EB319E6ED}" presName="tx1" presStyleLbl="revTx" presStyleIdx="4" presStyleCnt="8" custScaleX="153061" custScaleY="70663"/>
      <dgm:spPr/>
      <dgm:t>
        <a:bodyPr/>
        <a:lstStyle/>
        <a:p>
          <a:endParaRPr lang="en-US"/>
        </a:p>
      </dgm:t>
    </dgm:pt>
    <dgm:pt modelId="{379F69E0-F741-4CFE-9A83-FCE5DB33850B}" type="pres">
      <dgm:prSet presAssocID="{1B13C5A7-0A23-42E5-8381-894EB319E6ED}" presName="vert1" presStyleCnt="0"/>
      <dgm:spPr/>
    </dgm:pt>
    <dgm:pt modelId="{F25D3DB9-057C-4716-9595-9714753802FD}" type="pres">
      <dgm:prSet presAssocID="{297C877B-BC92-4429-8C66-C3F31CE52ADB}" presName="vertSpace2a" presStyleCnt="0"/>
      <dgm:spPr/>
    </dgm:pt>
    <dgm:pt modelId="{DD8AE336-EC54-4EF3-9AAB-278EEC450345}" type="pres">
      <dgm:prSet presAssocID="{297C877B-BC92-4429-8C66-C3F31CE52ADB}" presName="horz2" presStyleCnt="0"/>
      <dgm:spPr/>
    </dgm:pt>
    <dgm:pt modelId="{B424DAA8-1429-4422-91AC-9FEF95889057}" type="pres">
      <dgm:prSet presAssocID="{297C877B-BC92-4429-8C66-C3F31CE52ADB}" presName="horzSpace2" presStyleCnt="0"/>
      <dgm:spPr/>
    </dgm:pt>
    <dgm:pt modelId="{49DF0450-0D92-4DE9-BE76-8573AFA21053}" type="pres">
      <dgm:prSet presAssocID="{297C877B-BC92-4429-8C66-C3F31CE52ADB}" presName="tx2" presStyleLbl="revTx" presStyleIdx="5" presStyleCnt="8" custScaleY="58542"/>
      <dgm:spPr/>
      <dgm:t>
        <a:bodyPr/>
        <a:lstStyle/>
        <a:p>
          <a:endParaRPr lang="en-US"/>
        </a:p>
      </dgm:t>
    </dgm:pt>
    <dgm:pt modelId="{733FEFFA-6144-49D4-A492-69B6AEF6F413}" type="pres">
      <dgm:prSet presAssocID="{297C877B-BC92-4429-8C66-C3F31CE52ADB}" presName="vert2" presStyleCnt="0"/>
      <dgm:spPr/>
    </dgm:pt>
    <dgm:pt modelId="{206081C2-E0DD-496B-B937-2177041A3591}" type="pres">
      <dgm:prSet presAssocID="{297C877B-BC92-4429-8C66-C3F31CE52ADB}" presName="thinLine2b" presStyleLbl="callout" presStyleIdx="3" presStyleCnt="6"/>
      <dgm:spPr/>
    </dgm:pt>
    <dgm:pt modelId="{2F4A6A30-D3EF-4807-A885-3E0F9C12069D}" type="pres">
      <dgm:prSet presAssocID="{297C877B-BC92-4429-8C66-C3F31CE52ADB}" presName="vertSpace2b" presStyleCnt="0"/>
      <dgm:spPr/>
    </dgm:pt>
    <dgm:pt modelId="{2C481A76-9409-445D-8804-B347671F1BF4}" type="pres">
      <dgm:prSet presAssocID="{90453729-D777-4219-B7D4-B4E2515FD7E0}" presName="horz2" presStyleCnt="0"/>
      <dgm:spPr/>
    </dgm:pt>
    <dgm:pt modelId="{8B7930A4-3EFC-44FC-B836-53843C35E404}" type="pres">
      <dgm:prSet presAssocID="{90453729-D777-4219-B7D4-B4E2515FD7E0}" presName="horzSpace2" presStyleCnt="0"/>
      <dgm:spPr/>
    </dgm:pt>
    <dgm:pt modelId="{F8E4DD3D-955D-45C7-8755-D251F40B26B3}" type="pres">
      <dgm:prSet presAssocID="{90453729-D777-4219-B7D4-B4E2515FD7E0}" presName="tx2" presStyleLbl="revTx" presStyleIdx="6" presStyleCnt="8" custScaleY="50091"/>
      <dgm:spPr/>
      <dgm:t>
        <a:bodyPr/>
        <a:lstStyle/>
        <a:p>
          <a:endParaRPr lang="en-US"/>
        </a:p>
      </dgm:t>
    </dgm:pt>
    <dgm:pt modelId="{4E952911-DD9B-4C7E-B7C8-38C8C4FED37C}" type="pres">
      <dgm:prSet presAssocID="{90453729-D777-4219-B7D4-B4E2515FD7E0}" presName="vert2" presStyleCnt="0"/>
      <dgm:spPr/>
    </dgm:pt>
    <dgm:pt modelId="{A186C05A-5FF6-4561-BD28-E83B2B7C693C}" type="pres">
      <dgm:prSet presAssocID="{90453729-D777-4219-B7D4-B4E2515FD7E0}" presName="thinLine2b" presStyleLbl="callout" presStyleIdx="4" presStyleCnt="6"/>
      <dgm:spPr/>
    </dgm:pt>
    <dgm:pt modelId="{58B1D042-F091-4D6E-8CD5-878698A52571}" type="pres">
      <dgm:prSet presAssocID="{90453729-D777-4219-B7D4-B4E2515FD7E0}" presName="vertSpace2b" presStyleCnt="0"/>
      <dgm:spPr/>
    </dgm:pt>
    <dgm:pt modelId="{5298DB86-CDF9-443A-AF8C-11F41E1C0041}" type="pres">
      <dgm:prSet presAssocID="{976E9B44-42BE-40EC-90F5-EC09A1D4192C}" presName="horz2" presStyleCnt="0"/>
      <dgm:spPr/>
    </dgm:pt>
    <dgm:pt modelId="{CE92A9CA-79AF-4601-9170-33086FA0ED2C}" type="pres">
      <dgm:prSet presAssocID="{976E9B44-42BE-40EC-90F5-EC09A1D4192C}" presName="horzSpace2" presStyleCnt="0"/>
      <dgm:spPr/>
    </dgm:pt>
    <dgm:pt modelId="{0FD6C0AD-A02C-4EF7-B5E4-3A3F20E2AC7C}" type="pres">
      <dgm:prSet presAssocID="{976E9B44-42BE-40EC-90F5-EC09A1D4192C}" presName="tx2" presStyleLbl="revTx" presStyleIdx="7" presStyleCnt="8"/>
      <dgm:spPr/>
      <dgm:t>
        <a:bodyPr/>
        <a:lstStyle/>
        <a:p>
          <a:endParaRPr lang="en-US"/>
        </a:p>
      </dgm:t>
    </dgm:pt>
    <dgm:pt modelId="{D679BB1F-6B08-4135-B587-5A9CB2203A3C}" type="pres">
      <dgm:prSet presAssocID="{976E9B44-42BE-40EC-90F5-EC09A1D4192C}" presName="vert2" presStyleCnt="0"/>
      <dgm:spPr/>
    </dgm:pt>
    <dgm:pt modelId="{58F16C06-C3DB-4DE2-BF33-9FCAED16C3E8}" type="pres">
      <dgm:prSet presAssocID="{976E9B44-42BE-40EC-90F5-EC09A1D4192C}" presName="thinLine2b" presStyleLbl="callout" presStyleIdx="5" presStyleCnt="6"/>
      <dgm:spPr/>
    </dgm:pt>
    <dgm:pt modelId="{04297D06-1C66-498A-B20A-00C70089F6EF}" type="pres">
      <dgm:prSet presAssocID="{976E9B44-42BE-40EC-90F5-EC09A1D4192C}" presName="vertSpace2b" presStyleCnt="0"/>
      <dgm:spPr/>
    </dgm:pt>
  </dgm:ptLst>
  <dgm:cxnLst>
    <dgm:cxn modelId="{8FB7EB98-15EE-42E2-8043-81CBCE01A784}" type="presOf" srcId="{E1C51AC0-2871-4BBF-BD2D-D94F12F6A038}" destId="{A40BC5C3-E3FB-4FAB-994F-517F99B7FA4B}" srcOrd="0" destOrd="0" presId="urn:microsoft.com/office/officeart/2008/layout/LinedList"/>
    <dgm:cxn modelId="{DCCCBCCC-5BCC-4DCA-B4AD-A7FAD0B50767}" type="presOf" srcId="{297C877B-BC92-4429-8C66-C3F31CE52ADB}" destId="{49DF0450-0D92-4DE9-BE76-8573AFA21053}" srcOrd="0" destOrd="0" presId="urn:microsoft.com/office/officeart/2008/layout/LinedList"/>
    <dgm:cxn modelId="{B648515D-CC0C-49AB-B796-B3F26D0EA999}" type="presOf" srcId="{A4870A61-3A4B-4825-ADD7-38FFE40333C1}" destId="{BF4FAD9C-DEEC-4263-A972-C4643DB1471F}" srcOrd="0" destOrd="0" presId="urn:microsoft.com/office/officeart/2008/layout/LinedList"/>
    <dgm:cxn modelId="{2A2C938A-4C3F-4017-A047-5FBAF226F029}" srcId="{A4870A61-3A4B-4825-ADD7-38FFE40333C1}" destId="{2BCAAD0F-33E5-4264-937D-907071EC92D2}" srcOrd="1" destOrd="0" parTransId="{8D96B953-E44F-49B0-9EB7-20755D48097F}" sibTransId="{49921379-0227-49D3-9C68-FD363A9C3478}"/>
    <dgm:cxn modelId="{EDE1DAD8-1481-41E1-A541-E8AE0C1BF1E8}" type="presOf" srcId="{69746F6E-3FB0-4D7D-B7A6-FF074B700EA5}" destId="{A3536008-89B8-40A7-8F72-622F62905B12}" srcOrd="0" destOrd="0" presId="urn:microsoft.com/office/officeart/2008/layout/LinedList"/>
    <dgm:cxn modelId="{9D29F53B-3217-4BB3-BFAE-04CBC0B2C829}" srcId="{A4870A61-3A4B-4825-ADD7-38FFE40333C1}" destId="{E1C51AC0-2871-4BBF-BD2D-D94F12F6A038}" srcOrd="2" destOrd="0" parTransId="{E78F2CF6-A43F-43DD-A2A1-0743C1C49A13}" sibTransId="{DFF2C116-88E1-4781-8050-24A7176E6B97}"/>
    <dgm:cxn modelId="{B78ABE82-98E0-4052-9380-33C63081CCE1}" type="presOf" srcId="{2BCAAD0F-33E5-4264-937D-907071EC92D2}" destId="{096EDD19-ABBC-4847-8F36-592CCF99520F}" srcOrd="0" destOrd="0" presId="urn:microsoft.com/office/officeart/2008/layout/LinedList"/>
    <dgm:cxn modelId="{32D53139-689F-40B9-B238-6092E3530715}" srcId="{AB55AB27-3A3A-4F78-ADFF-B9312DCDAFE2}" destId="{A4870A61-3A4B-4825-ADD7-38FFE40333C1}" srcOrd="0" destOrd="0" parTransId="{267FD7CD-50C1-42F0-BB04-35D14675F349}" sibTransId="{DD9A22C6-DD8E-4450-AD81-E5AADA67F7E6}"/>
    <dgm:cxn modelId="{73D15ADF-D1D0-4D0B-B3C1-947EAC3C5A9F}" srcId="{1B13C5A7-0A23-42E5-8381-894EB319E6ED}" destId="{976E9B44-42BE-40EC-90F5-EC09A1D4192C}" srcOrd="2" destOrd="0" parTransId="{7D1F345A-0216-4F15-AC3D-3DFF31C8ECD2}" sibTransId="{A1953267-F01F-460A-9D58-E8896C526B45}"/>
    <dgm:cxn modelId="{2C5EF6FA-0386-4F43-80C1-6B15C3133939}" type="presOf" srcId="{AB55AB27-3A3A-4F78-ADFF-B9312DCDAFE2}" destId="{9D79D329-E990-46AB-A366-8C0345894972}" srcOrd="0" destOrd="0" presId="urn:microsoft.com/office/officeart/2008/layout/LinedList"/>
    <dgm:cxn modelId="{2F5DD5DE-1CAD-4D63-AA0D-80A5EE2E229E}" srcId="{AB55AB27-3A3A-4F78-ADFF-B9312DCDAFE2}" destId="{1B13C5A7-0A23-42E5-8381-894EB319E6ED}" srcOrd="1" destOrd="0" parTransId="{FA5D2460-A6B1-4CD3-8C65-2931752431E2}" sibTransId="{E08B9E4E-2406-42AA-8896-1FD7E3515B45}"/>
    <dgm:cxn modelId="{DA7DB023-5B7C-444B-BB40-4B8E07CFB775}" srcId="{1B13C5A7-0A23-42E5-8381-894EB319E6ED}" destId="{90453729-D777-4219-B7D4-B4E2515FD7E0}" srcOrd="1" destOrd="0" parTransId="{404A9F52-3C54-45D1-9294-DD79A39202D5}" sibTransId="{7C043189-C5DA-48FC-9139-6759581C7BF4}"/>
    <dgm:cxn modelId="{D8384D0D-83E4-4EEA-85CD-AC8555231D83}" srcId="{1B13C5A7-0A23-42E5-8381-894EB319E6ED}" destId="{297C877B-BC92-4429-8C66-C3F31CE52ADB}" srcOrd="0" destOrd="0" parTransId="{59DC5FE5-A929-4BC1-B593-3523212E1B62}" sibTransId="{C732D89D-CE0B-4B7B-9206-E1C7F4623179}"/>
    <dgm:cxn modelId="{1842F1A9-8EFA-48B4-859B-6B4CB1D0E3FA}" srcId="{A4870A61-3A4B-4825-ADD7-38FFE40333C1}" destId="{69746F6E-3FB0-4D7D-B7A6-FF074B700EA5}" srcOrd="0" destOrd="0" parTransId="{51749091-921E-4F5B-A068-F01F910C7C32}" sibTransId="{7D8AF65C-4F3D-450F-B98A-968CE318A342}"/>
    <dgm:cxn modelId="{EC56079E-FF04-4BDC-805A-49FC059B2B26}" type="presOf" srcId="{976E9B44-42BE-40EC-90F5-EC09A1D4192C}" destId="{0FD6C0AD-A02C-4EF7-B5E4-3A3F20E2AC7C}" srcOrd="0" destOrd="0" presId="urn:microsoft.com/office/officeart/2008/layout/LinedList"/>
    <dgm:cxn modelId="{24B23EAC-DAD3-490A-BDF9-9F98D65C0A62}" type="presOf" srcId="{90453729-D777-4219-B7D4-B4E2515FD7E0}" destId="{F8E4DD3D-955D-45C7-8755-D251F40B26B3}" srcOrd="0" destOrd="0" presId="urn:microsoft.com/office/officeart/2008/layout/LinedList"/>
    <dgm:cxn modelId="{C641E729-A0C2-43E7-9951-D32459EE76D6}" type="presOf" srcId="{1B13C5A7-0A23-42E5-8381-894EB319E6ED}" destId="{82DDE5D9-506C-4D21-A075-B77C26FDA41C}" srcOrd="0" destOrd="0" presId="urn:microsoft.com/office/officeart/2008/layout/LinedList"/>
    <dgm:cxn modelId="{826ED050-54E7-49A2-BD36-7B211AFA74E6}" type="presParOf" srcId="{9D79D329-E990-46AB-A366-8C0345894972}" destId="{3E1E6D76-FBEB-4ED8-8E3D-60204C51FA83}" srcOrd="0" destOrd="0" presId="urn:microsoft.com/office/officeart/2008/layout/LinedList"/>
    <dgm:cxn modelId="{DF00E5F8-C380-482F-BB3D-525E44914A6D}" type="presParOf" srcId="{9D79D329-E990-46AB-A366-8C0345894972}" destId="{35306ACC-70CF-420F-8EC0-E87D7B564F59}" srcOrd="1" destOrd="0" presId="urn:microsoft.com/office/officeart/2008/layout/LinedList"/>
    <dgm:cxn modelId="{33968936-7B39-4D30-BFFE-13EFC62184A4}" type="presParOf" srcId="{35306ACC-70CF-420F-8EC0-E87D7B564F59}" destId="{BF4FAD9C-DEEC-4263-A972-C4643DB1471F}" srcOrd="0" destOrd="0" presId="urn:microsoft.com/office/officeart/2008/layout/LinedList"/>
    <dgm:cxn modelId="{BA9E1AE9-2344-43AD-87BA-309E9429F940}" type="presParOf" srcId="{35306ACC-70CF-420F-8EC0-E87D7B564F59}" destId="{7973CB56-8F66-4554-82C9-350B3DCCED13}" srcOrd="1" destOrd="0" presId="urn:microsoft.com/office/officeart/2008/layout/LinedList"/>
    <dgm:cxn modelId="{8D3238B2-562A-4EEA-9015-971443D5A3B8}" type="presParOf" srcId="{7973CB56-8F66-4554-82C9-350B3DCCED13}" destId="{E0943B3E-E997-47F5-A8A1-FB2C0BC4FCA9}" srcOrd="0" destOrd="0" presId="urn:microsoft.com/office/officeart/2008/layout/LinedList"/>
    <dgm:cxn modelId="{D8852F26-EC92-4DA5-A581-B3262F382805}" type="presParOf" srcId="{7973CB56-8F66-4554-82C9-350B3DCCED13}" destId="{14510673-82D7-4512-8613-76713F8696A3}" srcOrd="1" destOrd="0" presId="urn:microsoft.com/office/officeart/2008/layout/LinedList"/>
    <dgm:cxn modelId="{9FB1A819-6CA6-454F-A30B-E2A4AA9468ED}" type="presParOf" srcId="{14510673-82D7-4512-8613-76713F8696A3}" destId="{FE6F2D8B-7C28-41C6-B9B5-F2590DA9708F}" srcOrd="0" destOrd="0" presId="urn:microsoft.com/office/officeart/2008/layout/LinedList"/>
    <dgm:cxn modelId="{62A42266-AB7F-4D3F-B980-077E064C77B8}" type="presParOf" srcId="{14510673-82D7-4512-8613-76713F8696A3}" destId="{A3536008-89B8-40A7-8F72-622F62905B12}" srcOrd="1" destOrd="0" presId="urn:microsoft.com/office/officeart/2008/layout/LinedList"/>
    <dgm:cxn modelId="{7C3B6DAF-B720-4CF2-8CE3-DB5F7EA2EC32}" type="presParOf" srcId="{14510673-82D7-4512-8613-76713F8696A3}" destId="{2CFE78EF-0D81-4973-A7C8-EDF9F3822437}" srcOrd="2" destOrd="0" presId="urn:microsoft.com/office/officeart/2008/layout/LinedList"/>
    <dgm:cxn modelId="{8219C5D0-00D7-4254-8A31-448EF6AC38A9}" type="presParOf" srcId="{7973CB56-8F66-4554-82C9-350B3DCCED13}" destId="{269B8486-C644-4892-9AD1-00A5404C390C}" srcOrd="2" destOrd="0" presId="urn:microsoft.com/office/officeart/2008/layout/LinedList"/>
    <dgm:cxn modelId="{D8989675-FF18-4567-9667-4A02AD5AAAA1}" type="presParOf" srcId="{7973CB56-8F66-4554-82C9-350B3DCCED13}" destId="{146220FF-23D8-457E-823B-CCC45FB779DA}" srcOrd="3" destOrd="0" presId="urn:microsoft.com/office/officeart/2008/layout/LinedList"/>
    <dgm:cxn modelId="{32AAAB4B-4395-4CC0-A79B-AB668332303A}" type="presParOf" srcId="{7973CB56-8F66-4554-82C9-350B3DCCED13}" destId="{792DA829-181D-4508-B5A4-4F0D1037BB28}" srcOrd="4" destOrd="0" presId="urn:microsoft.com/office/officeart/2008/layout/LinedList"/>
    <dgm:cxn modelId="{75BFDDD7-9D48-4A83-8214-53838543BCF5}" type="presParOf" srcId="{792DA829-181D-4508-B5A4-4F0D1037BB28}" destId="{E3EE614E-8BAB-473E-8254-0D61F54E2C7B}" srcOrd="0" destOrd="0" presId="urn:microsoft.com/office/officeart/2008/layout/LinedList"/>
    <dgm:cxn modelId="{D9BDA818-39EC-492E-B199-1344492C4FF8}" type="presParOf" srcId="{792DA829-181D-4508-B5A4-4F0D1037BB28}" destId="{096EDD19-ABBC-4847-8F36-592CCF99520F}" srcOrd="1" destOrd="0" presId="urn:microsoft.com/office/officeart/2008/layout/LinedList"/>
    <dgm:cxn modelId="{84CFAC0A-F305-419E-9872-9C02D9510F5E}" type="presParOf" srcId="{792DA829-181D-4508-B5A4-4F0D1037BB28}" destId="{EBEC65F4-3A96-411F-A7C3-946A570052E2}" srcOrd="2" destOrd="0" presId="urn:microsoft.com/office/officeart/2008/layout/LinedList"/>
    <dgm:cxn modelId="{D2F4CB4F-929E-4795-A05F-36C646973FE6}" type="presParOf" srcId="{7973CB56-8F66-4554-82C9-350B3DCCED13}" destId="{461BA68E-532B-4152-B21E-C5633F63934D}" srcOrd="5" destOrd="0" presId="urn:microsoft.com/office/officeart/2008/layout/LinedList"/>
    <dgm:cxn modelId="{B00533DC-AA82-4432-B0DF-6B7E94495048}" type="presParOf" srcId="{7973CB56-8F66-4554-82C9-350B3DCCED13}" destId="{D0E3FC6F-AD9B-40E6-A722-A7D441320478}" srcOrd="6" destOrd="0" presId="urn:microsoft.com/office/officeart/2008/layout/LinedList"/>
    <dgm:cxn modelId="{29B0E77B-53D9-48C9-ACDF-BDC1630BDC47}" type="presParOf" srcId="{7973CB56-8F66-4554-82C9-350B3DCCED13}" destId="{A4F77F0C-0D51-4F65-87BE-0794DCBF5402}" srcOrd="7" destOrd="0" presId="urn:microsoft.com/office/officeart/2008/layout/LinedList"/>
    <dgm:cxn modelId="{7104A5F7-D792-4557-8DCE-3ADB00394737}" type="presParOf" srcId="{A4F77F0C-0D51-4F65-87BE-0794DCBF5402}" destId="{AD8D5A27-108C-4233-B2CE-B6AACB52D3A2}" srcOrd="0" destOrd="0" presId="urn:microsoft.com/office/officeart/2008/layout/LinedList"/>
    <dgm:cxn modelId="{6CB00C5E-4F8B-4F68-B9C2-8EB60241ABB9}" type="presParOf" srcId="{A4F77F0C-0D51-4F65-87BE-0794DCBF5402}" destId="{A40BC5C3-E3FB-4FAB-994F-517F99B7FA4B}" srcOrd="1" destOrd="0" presId="urn:microsoft.com/office/officeart/2008/layout/LinedList"/>
    <dgm:cxn modelId="{94190D1A-81E9-4477-AD60-E33C5DC19125}" type="presParOf" srcId="{A4F77F0C-0D51-4F65-87BE-0794DCBF5402}" destId="{F8F89898-6487-40FF-A108-1FCC5DA991D6}" srcOrd="2" destOrd="0" presId="urn:microsoft.com/office/officeart/2008/layout/LinedList"/>
    <dgm:cxn modelId="{02329E79-1F40-4C33-B60F-20D1A033789E}" type="presParOf" srcId="{7973CB56-8F66-4554-82C9-350B3DCCED13}" destId="{686E51E9-4F98-4C9B-AA2B-F0CC2117722E}" srcOrd="8" destOrd="0" presId="urn:microsoft.com/office/officeart/2008/layout/LinedList"/>
    <dgm:cxn modelId="{C2E70FFB-0650-43FD-BDAC-4A23C8342E8B}" type="presParOf" srcId="{7973CB56-8F66-4554-82C9-350B3DCCED13}" destId="{28818893-0907-4873-8183-F5D6D9A1DE4D}" srcOrd="9" destOrd="0" presId="urn:microsoft.com/office/officeart/2008/layout/LinedList"/>
    <dgm:cxn modelId="{0C83A288-749C-4851-9E21-9921C6EAACEE}" type="presParOf" srcId="{9D79D329-E990-46AB-A366-8C0345894972}" destId="{081F581D-41AA-43EF-B1D5-B8397E0DC45B}" srcOrd="2" destOrd="0" presId="urn:microsoft.com/office/officeart/2008/layout/LinedList"/>
    <dgm:cxn modelId="{C12C8B68-FA81-4822-87A0-829368976825}" type="presParOf" srcId="{9D79D329-E990-46AB-A366-8C0345894972}" destId="{DFEDE38C-AAA5-465F-B7F7-1AE323103D0C}" srcOrd="3" destOrd="0" presId="urn:microsoft.com/office/officeart/2008/layout/LinedList"/>
    <dgm:cxn modelId="{851EC37F-5A0A-4297-909F-B470D4F195C9}" type="presParOf" srcId="{DFEDE38C-AAA5-465F-B7F7-1AE323103D0C}" destId="{82DDE5D9-506C-4D21-A075-B77C26FDA41C}" srcOrd="0" destOrd="0" presId="urn:microsoft.com/office/officeart/2008/layout/LinedList"/>
    <dgm:cxn modelId="{C60C123C-FC88-4A04-8079-1CB850D328EA}" type="presParOf" srcId="{DFEDE38C-AAA5-465F-B7F7-1AE323103D0C}" destId="{379F69E0-F741-4CFE-9A83-FCE5DB33850B}" srcOrd="1" destOrd="0" presId="urn:microsoft.com/office/officeart/2008/layout/LinedList"/>
    <dgm:cxn modelId="{367A7DC8-67D0-446B-A001-4E4B0081C1E5}" type="presParOf" srcId="{379F69E0-F741-4CFE-9A83-FCE5DB33850B}" destId="{F25D3DB9-057C-4716-9595-9714753802FD}" srcOrd="0" destOrd="0" presId="urn:microsoft.com/office/officeart/2008/layout/LinedList"/>
    <dgm:cxn modelId="{C064656F-7996-4F1C-8797-A35C1B4EB60C}" type="presParOf" srcId="{379F69E0-F741-4CFE-9A83-FCE5DB33850B}" destId="{DD8AE336-EC54-4EF3-9AAB-278EEC450345}" srcOrd="1" destOrd="0" presId="urn:microsoft.com/office/officeart/2008/layout/LinedList"/>
    <dgm:cxn modelId="{4AC23A8D-44D5-4106-B164-2F6F0A0B9F23}" type="presParOf" srcId="{DD8AE336-EC54-4EF3-9AAB-278EEC450345}" destId="{B424DAA8-1429-4422-91AC-9FEF95889057}" srcOrd="0" destOrd="0" presId="urn:microsoft.com/office/officeart/2008/layout/LinedList"/>
    <dgm:cxn modelId="{A27677E1-ABBE-4A04-8DC3-1C9F5212FDFA}" type="presParOf" srcId="{DD8AE336-EC54-4EF3-9AAB-278EEC450345}" destId="{49DF0450-0D92-4DE9-BE76-8573AFA21053}" srcOrd="1" destOrd="0" presId="urn:microsoft.com/office/officeart/2008/layout/LinedList"/>
    <dgm:cxn modelId="{3D2647E7-F7FA-4B67-AD31-7B243289932F}" type="presParOf" srcId="{DD8AE336-EC54-4EF3-9AAB-278EEC450345}" destId="{733FEFFA-6144-49D4-A492-69B6AEF6F413}" srcOrd="2" destOrd="0" presId="urn:microsoft.com/office/officeart/2008/layout/LinedList"/>
    <dgm:cxn modelId="{067858F5-1DC3-4542-BAB4-7DEDB360623C}" type="presParOf" srcId="{379F69E0-F741-4CFE-9A83-FCE5DB33850B}" destId="{206081C2-E0DD-496B-B937-2177041A3591}" srcOrd="2" destOrd="0" presId="urn:microsoft.com/office/officeart/2008/layout/LinedList"/>
    <dgm:cxn modelId="{A923D8BE-7314-4A30-8EFE-C6DE9F3728E0}" type="presParOf" srcId="{379F69E0-F741-4CFE-9A83-FCE5DB33850B}" destId="{2F4A6A30-D3EF-4807-A885-3E0F9C12069D}" srcOrd="3" destOrd="0" presId="urn:microsoft.com/office/officeart/2008/layout/LinedList"/>
    <dgm:cxn modelId="{35343AB1-5216-4139-97C1-CF68EBE51A70}" type="presParOf" srcId="{379F69E0-F741-4CFE-9A83-FCE5DB33850B}" destId="{2C481A76-9409-445D-8804-B347671F1BF4}" srcOrd="4" destOrd="0" presId="urn:microsoft.com/office/officeart/2008/layout/LinedList"/>
    <dgm:cxn modelId="{39703522-2688-46CF-A7F4-DB4EFE8067AE}" type="presParOf" srcId="{2C481A76-9409-445D-8804-B347671F1BF4}" destId="{8B7930A4-3EFC-44FC-B836-53843C35E404}" srcOrd="0" destOrd="0" presId="urn:microsoft.com/office/officeart/2008/layout/LinedList"/>
    <dgm:cxn modelId="{F27E0405-90AC-4CC9-814F-52B4F3453213}" type="presParOf" srcId="{2C481A76-9409-445D-8804-B347671F1BF4}" destId="{F8E4DD3D-955D-45C7-8755-D251F40B26B3}" srcOrd="1" destOrd="0" presId="urn:microsoft.com/office/officeart/2008/layout/LinedList"/>
    <dgm:cxn modelId="{2A4FA2C8-0BDE-40DA-A263-4383E14F16BB}" type="presParOf" srcId="{2C481A76-9409-445D-8804-B347671F1BF4}" destId="{4E952911-DD9B-4C7E-B7C8-38C8C4FED37C}" srcOrd="2" destOrd="0" presId="urn:microsoft.com/office/officeart/2008/layout/LinedList"/>
    <dgm:cxn modelId="{24C49BCD-FF3A-49FC-9E46-F83C196B2861}" type="presParOf" srcId="{379F69E0-F741-4CFE-9A83-FCE5DB33850B}" destId="{A186C05A-5FF6-4561-BD28-E83B2B7C693C}" srcOrd="5" destOrd="0" presId="urn:microsoft.com/office/officeart/2008/layout/LinedList"/>
    <dgm:cxn modelId="{EB141E88-C50D-4B96-9550-4C5E27B13D5B}" type="presParOf" srcId="{379F69E0-F741-4CFE-9A83-FCE5DB33850B}" destId="{58B1D042-F091-4D6E-8CD5-878698A52571}" srcOrd="6" destOrd="0" presId="urn:microsoft.com/office/officeart/2008/layout/LinedList"/>
    <dgm:cxn modelId="{46676C98-92B4-4FD6-A558-44A9B89B5F69}" type="presParOf" srcId="{379F69E0-F741-4CFE-9A83-FCE5DB33850B}" destId="{5298DB86-CDF9-443A-AF8C-11F41E1C0041}" srcOrd="7" destOrd="0" presId="urn:microsoft.com/office/officeart/2008/layout/LinedList"/>
    <dgm:cxn modelId="{D67FFD3A-E093-48DB-9BB0-8F775C748BDE}" type="presParOf" srcId="{5298DB86-CDF9-443A-AF8C-11F41E1C0041}" destId="{CE92A9CA-79AF-4601-9170-33086FA0ED2C}" srcOrd="0" destOrd="0" presId="urn:microsoft.com/office/officeart/2008/layout/LinedList"/>
    <dgm:cxn modelId="{637A79ED-F3E2-4413-BAB1-D112A19E5524}" type="presParOf" srcId="{5298DB86-CDF9-443A-AF8C-11F41E1C0041}" destId="{0FD6C0AD-A02C-4EF7-B5E4-3A3F20E2AC7C}" srcOrd="1" destOrd="0" presId="urn:microsoft.com/office/officeart/2008/layout/LinedList"/>
    <dgm:cxn modelId="{46F7C413-D65F-4FCC-87DF-6C4E7D10E3BA}" type="presParOf" srcId="{5298DB86-CDF9-443A-AF8C-11F41E1C0041}" destId="{D679BB1F-6B08-4135-B587-5A9CB2203A3C}" srcOrd="2" destOrd="0" presId="urn:microsoft.com/office/officeart/2008/layout/LinedList"/>
    <dgm:cxn modelId="{76763A02-12EE-4088-940C-0FB443B66CC4}" type="presParOf" srcId="{379F69E0-F741-4CFE-9A83-FCE5DB33850B}" destId="{58F16C06-C3DB-4DE2-BF33-9FCAED16C3E8}" srcOrd="8" destOrd="0" presId="urn:microsoft.com/office/officeart/2008/layout/LinedList"/>
    <dgm:cxn modelId="{B56D14B0-C0C9-4133-9922-26B471B9D15C}" type="presParOf" srcId="{379F69E0-F741-4CFE-9A83-FCE5DB33850B}" destId="{04297D06-1C66-498A-B20A-00C70089F6E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A0690E-CE53-470E-BFFC-441C83AAD704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E097C3EF-999D-440C-BB2F-C660512F1344}">
      <dgm:prSet phldrT="[Text]"/>
      <dgm:spPr/>
      <dgm:t>
        <a:bodyPr/>
        <a:lstStyle/>
        <a:p>
          <a:r>
            <a:rPr lang="en-US" dirty="0" smtClean="0"/>
            <a:t>Day 1: Invoice Submission</a:t>
          </a:r>
          <a:endParaRPr lang="en-US" dirty="0"/>
        </a:p>
      </dgm:t>
    </dgm:pt>
    <dgm:pt modelId="{25DADB04-980D-4465-96DB-B22B4AD9B40F}" type="parTrans" cxnId="{E5528655-DC5D-4CC1-8265-5354A710CD6D}">
      <dgm:prSet/>
      <dgm:spPr/>
      <dgm:t>
        <a:bodyPr/>
        <a:lstStyle/>
        <a:p>
          <a:endParaRPr lang="en-US"/>
        </a:p>
      </dgm:t>
    </dgm:pt>
    <dgm:pt modelId="{8AB2C7E9-2401-487C-9A4C-AB23F21FA8C3}" type="sibTrans" cxnId="{E5528655-DC5D-4CC1-8265-5354A710CD6D}">
      <dgm:prSet/>
      <dgm:spPr/>
      <dgm:t>
        <a:bodyPr/>
        <a:lstStyle/>
        <a:p>
          <a:endParaRPr lang="en-US"/>
        </a:p>
      </dgm:t>
    </dgm:pt>
    <dgm:pt modelId="{497E12D0-1B8A-4F4B-BF43-B485F3BC91B3}">
      <dgm:prSet phldrT="[Text]"/>
      <dgm:spPr/>
      <dgm:t>
        <a:bodyPr/>
        <a:lstStyle/>
        <a:p>
          <a:r>
            <a:rPr lang="en-US" dirty="0" smtClean="0"/>
            <a:t>Day 2-10: Data Input &amp; Financial Review</a:t>
          </a:r>
          <a:endParaRPr lang="en-US" dirty="0"/>
        </a:p>
      </dgm:t>
    </dgm:pt>
    <dgm:pt modelId="{AA66179E-2B89-4D04-98CB-D0EC373B08A8}" type="parTrans" cxnId="{1BA25AF9-1C04-41CC-B562-9165E1EC8188}">
      <dgm:prSet/>
      <dgm:spPr/>
      <dgm:t>
        <a:bodyPr/>
        <a:lstStyle/>
        <a:p>
          <a:endParaRPr lang="en-US"/>
        </a:p>
      </dgm:t>
    </dgm:pt>
    <dgm:pt modelId="{9A363BE2-65AA-4D16-8AB5-FEE74CDCA328}" type="sibTrans" cxnId="{1BA25AF9-1C04-41CC-B562-9165E1EC8188}">
      <dgm:prSet/>
      <dgm:spPr/>
      <dgm:t>
        <a:bodyPr/>
        <a:lstStyle/>
        <a:p>
          <a:endParaRPr lang="en-US"/>
        </a:p>
      </dgm:t>
    </dgm:pt>
    <dgm:pt modelId="{852D65F7-9872-4F2F-BC47-80614F3B0E23}">
      <dgm:prSet phldrT="[Text]"/>
      <dgm:spPr/>
      <dgm:t>
        <a:bodyPr/>
        <a:lstStyle/>
        <a:p>
          <a:r>
            <a:rPr lang="en-US" dirty="0" smtClean="0"/>
            <a:t>Day 11- 15: Performer Resolution</a:t>
          </a:r>
          <a:endParaRPr lang="en-US" dirty="0"/>
        </a:p>
      </dgm:t>
    </dgm:pt>
    <dgm:pt modelId="{70BFF8D7-1098-4E9E-B832-2FC2B4139541}" type="parTrans" cxnId="{F459550C-154E-4ED6-8AA2-CA9296CB18EC}">
      <dgm:prSet/>
      <dgm:spPr/>
      <dgm:t>
        <a:bodyPr/>
        <a:lstStyle/>
        <a:p>
          <a:endParaRPr lang="en-US"/>
        </a:p>
      </dgm:t>
    </dgm:pt>
    <dgm:pt modelId="{B36AD686-135E-48BF-8BDA-16D5C58F1D41}" type="sibTrans" cxnId="{F459550C-154E-4ED6-8AA2-CA9296CB18EC}">
      <dgm:prSet/>
      <dgm:spPr/>
      <dgm:t>
        <a:bodyPr/>
        <a:lstStyle/>
        <a:p>
          <a:endParaRPr lang="en-US"/>
        </a:p>
      </dgm:t>
    </dgm:pt>
    <dgm:pt modelId="{E66631EC-7DC6-4B43-9136-2AA48E4890F0}">
      <dgm:prSet phldrT="[Text]"/>
      <dgm:spPr/>
      <dgm:t>
        <a:bodyPr/>
        <a:lstStyle/>
        <a:p>
          <a:r>
            <a:rPr lang="en-US" dirty="0" smtClean="0"/>
            <a:t>Day 16-30: Final Review and Approval</a:t>
          </a:r>
          <a:endParaRPr lang="en-US" dirty="0"/>
        </a:p>
      </dgm:t>
    </dgm:pt>
    <dgm:pt modelId="{896151A9-6C80-40E6-8C95-E3880877F1CF}" type="parTrans" cxnId="{57CFEABA-C5CC-4430-8336-A93E3A294AF1}">
      <dgm:prSet/>
      <dgm:spPr/>
      <dgm:t>
        <a:bodyPr/>
        <a:lstStyle/>
        <a:p>
          <a:endParaRPr lang="en-US"/>
        </a:p>
      </dgm:t>
    </dgm:pt>
    <dgm:pt modelId="{9FAB7E70-E9A8-4356-BD4D-BD9EC7F4A9EB}" type="sibTrans" cxnId="{57CFEABA-C5CC-4430-8336-A93E3A294AF1}">
      <dgm:prSet/>
      <dgm:spPr/>
      <dgm:t>
        <a:bodyPr/>
        <a:lstStyle/>
        <a:p>
          <a:endParaRPr lang="en-US"/>
        </a:p>
      </dgm:t>
    </dgm:pt>
    <dgm:pt modelId="{7930B4CE-2A18-47B0-913D-18CF351D5D71}">
      <dgm:prSet phldrT="[Text]"/>
      <dgm:spPr/>
      <dgm:t>
        <a:bodyPr/>
        <a:lstStyle/>
        <a:p>
          <a:r>
            <a:rPr lang="en-US" dirty="0" smtClean="0"/>
            <a:t>Invoice submission should coincide with organization’s normal billing pattern</a:t>
          </a:r>
          <a:endParaRPr lang="en-US" dirty="0"/>
        </a:p>
      </dgm:t>
    </dgm:pt>
    <dgm:pt modelId="{BD413711-7C37-412F-BE43-ADBF929B2F84}" type="parTrans" cxnId="{6FD4788B-B38D-4ACA-B8CE-7A29051132BE}">
      <dgm:prSet/>
      <dgm:spPr/>
      <dgm:t>
        <a:bodyPr/>
        <a:lstStyle/>
        <a:p>
          <a:endParaRPr lang="en-US"/>
        </a:p>
      </dgm:t>
    </dgm:pt>
    <dgm:pt modelId="{FCEF90D2-A2BA-4F84-96F4-0C7915325BD6}" type="sibTrans" cxnId="{6FD4788B-B38D-4ACA-B8CE-7A29051132BE}">
      <dgm:prSet/>
      <dgm:spPr/>
      <dgm:t>
        <a:bodyPr/>
        <a:lstStyle/>
        <a:p>
          <a:endParaRPr lang="en-US"/>
        </a:p>
      </dgm:t>
    </dgm:pt>
    <dgm:pt modelId="{0CC44389-13E5-40CE-8496-953AA6767A56}">
      <dgm:prSet/>
      <dgm:spPr/>
      <dgm:t>
        <a:bodyPr/>
        <a:lstStyle/>
        <a:p>
          <a:r>
            <a:rPr lang="en-US" dirty="0"/>
            <a:t>Expenses submitted </a:t>
          </a:r>
          <a:r>
            <a:rPr lang="en-US" dirty="0" smtClean="0"/>
            <a:t>must </a:t>
          </a:r>
          <a:r>
            <a:rPr lang="en-US" dirty="0"/>
            <a:t>be relevant to the technical performance of the project for the period being </a:t>
          </a:r>
          <a:r>
            <a:rPr lang="en-US" dirty="0" smtClean="0"/>
            <a:t>reported</a:t>
          </a:r>
          <a:endParaRPr lang="en-US" dirty="0"/>
        </a:p>
      </dgm:t>
    </dgm:pt>
    <dgm:pt modelId="{14012229-4979-4344-B98A-F53650411028}" type="parTrans" cxnId="{17BC792C-47B1-4F75-892D-AE979D6DD6F1}">
      <dgm:prSet/>
      <dgm:spPr/>
      <dgm:t>
        <a:bodyPr/>
        <a:lstStyle/>
        <a:p>
          <a:endParaRPr lang="en-US"/>
        </a:p>
      </dgm:t>
    </dgm:pt>
    <dgm:pt modelId="{5AE46BC5-8856-4767-AEFC-2648C53D8ED0}" type="sibTrans" cxnId="{17BC792C-47B1-4F75-892D-AE979D6DD6F1}">
      <dgm:prSet/>
      <dgm:spPr/>
      <dgm:t>
        <a:bodyPr/>
        <a:lstStyle/>
        <a:p>
          <a:endParaRPr lang="en-US"/>
        </a:p>
      </dgm:t>
    </dgm:pt>
    <dgm:pt modelId="{26F27A7B-BD4B-4F3E-A149-E555EF3D0C2B}">
      <dgm:prSet phldrT="[Text]"/>
      <dgm:spPr/>
      <dgm:t>
        <a:bodyPr/>
        <a:lstStyle/>
        <a:p>
          <a:r>
            <a:rPr lang="en-US" dirty="0" smtClean="0"/>
            <a:t>Requests may be submitted no more frequently than every two weeks</a:t>
          </a:r>
          <a:endParaRPr lang="en-US" dirty="0"/>
        </a:p>
      </dgm:t>
    </dgm:pt>
    <dgm:pt modelId="{DC7E9F71-524B-4BEF-96D3-397EF6BDD68D}" type="parTrans" cxnId="{8F0CC7EB-FB31-419B-AE40-9C14C23320E6}">
      <dgm:prSet/>
      <dgm:spPr/>
      <dgm:t>
        <a:bodyPr/>
        <a:lstStyle/>
        <a:p>
          <a:endParaRPr lang="en-US"/>
        </a:p>
      </dgm:t>
    </dgm:pt>
    <dgm:pt modelId="{B25F3309-A869-4F8D-A0BB-1DA807AF964D}" type="sibTrans" cxnId="{8F0CC7EB-FB31-419B-AE40-9C14C23320E6}">
      <dgm:prSet/>
      <dgm:spPr/>
      <dgm:t>
        <a:bodyPr/>
        <a:lstStyle/>
        <a:p>
          <a:endParaRPr lang="en-US"/>
        </a:p>
      </dgm:t>
    </dgm:pt>
    <dgm:pt modelId="{0E914677-C7C8-4753-8CD3-B2199DC77A98}">
      <dgm:prSet phldrT="[Text]"/>
      <dgm:spPr/>
      <dgm:t>
        <a:bodyPr/>
        <a:lstStyle/>
        <a:p>
          <a:r>
            <a:rPr lang="en-US" dirty="0" smtClean="0"/>
            <a:t>Performer submits SF-270 and supporting documentation to both VIPERS and ARPA-E representative</a:t>
          </a:r>
          <a:endParaRPr lang="en-US" dirty="0"/>
        </a:p>
      </dgm:t>
    </dgm:pt>
    <dgm:pt modelId="{4F4EABC1-7B44-402A-96AF-39AF58C1DCC0}" type="parTrans" cxnId="{F7D952C4-D7C5-4E5D-A1E2-0CDD8CEE7CA6}">
      <dgm:prSet/>
      <dgm:spPr/>
      <dgm:t>
        <a:bodyPr/>
        <a:lstStyle/>
        <a:p>
          <a:endParaRPr lang="en-US"/>
        </a:p>
      </dgm:t>
    </dgm:pt>
    <dgm:pt modelId="{7D65C984-D17E-4B21-8957-8F6D743E5E17}" type="sibTrans" cxnId="{F7D952C4-D7C5-4E5D-A1E2-0CDD8CEE7CA6}">
      <dgm:prSet/>
      <dgm:spPr/>
      <dgm:t>
        <a:bodyPr/>
        <a:lstStyle/>
        <a:p>
          <a:endParaRPr lang="en-US"/>
        </a:p>
      </dgm:t>
    </dgm:pt>
    <dgm:pt modelId="{6F7A9A23-B8F6-493C-8E05-88171497AECE}">
      <dgm:prSet phldrT="[Text]"/>
      <dgm:spPr/>
      <dgm:t>
        <a:bodyPr/>
        <a:lstStyle/>
        <a:p>
          <a:r>
            <a:rPr lang="en-US" dirty="0" smtClean="0"/>
            <a:t>ARPA-E reviews invoice to assess both Performer’s adherence to Government cost principles and progress in meeting established tasks</a:t>
          </a:r>
          <a:endParaRPr lang="en-US" dirty="0"/>
        </a:p>
      </dgm:t>
    </dgm:pt>
    <dgm:pt modelId="{D2DDA0BF-679D-4070-A36F-E289EDE44438}" type="parTrans" cxnId="{07E94DE7-B024-4426-8FC1-77F212824E29}">
      <dgm:prSet/>
      <dgm:spPr/>
      <dgm:t>
        <a:bodyPr/>
        <a:lstStyle/>
        <a:p>
          <a:endParaRPr lang="en-US"/>
        </a:p>
      </dgm:t>
    </dgm:pt>
    <dgm:pt modelId="{F2AA3197-4A0B-4058-92DE-EAE640433710}" type="sibTrans" cxnId="{07E94DE7-B024-4426-8FC1-77F212824E29}">
      <dgm:prSet/>
      <dgm:spPr/>
      <dgm:t>
        <a:bodyPr/>
        <a:lstStyle/>
        <a:p>
          <a:endParaRPr lang="en-US"/>
        </a:p>
      </dgm:t>
    </dgm:pt>
    <dgm:pt modelId="{878F3BAF-0490-4679-A11C-72CB920AAA9C}">
      <dgm:prSet phldrT="[Text]"/>
      <dgm:spPr/>
      <dgm:t>
        <a:bodyPr/>
        <a:lstStyle/>
        <a:p>
          <a:r>
            <a:rPr lang="en-US" dirty="0" smtClean="0"/>
            <a:t>ARPA-E will issue questions to Performer within ten days</a:t>
          </a:r>
          <a:endParaRPr lang="en-US" dirty="0"/>
        </a:p>
      </dgm:t>
    </dgm:pt>
    <dgm:pt modelId="{8A0E116A-0D9B-44CF-8BB9-E1A0EEF1C58D}" type="parTrans" cxnId="{47E959EE-BA9B-49A6-A707-5630119B6DB5}">
      <dgm:prSet/>
      <dgm:spPr/>
      <dgm:t>
        <a:bodyPr/>
        <a:lstStyle/>
        <a:p>
          <a:endParaRPr lang="en-US"/>
        </a:p>
      </dgm:t>
    </dgm:pt>
    <dgm:pt modelId="{224BD89D-1725-48AC-9DA1-830405B19BFF}" type="sibTrans" cxnId="{47E959EE-BA9B-49A6-A707-5630119B6DB5}">
      <dgm:prSet/>
      <dgm:spPr/>
      <dgm:t>
        <a:bodyPr/>
        <a:lstStyle/>
        <a:p>
          <a:endParaRPr lang="en-US"/>
        </a:p>
      </dgm:t>
    </dgm:pt>
    <dgm:pt modelId="{D5CF4C50-B417-4C39-B673-53E620ABC0AC}">
      <dgm:prSet phldrT="[Text]"/>
      <dgm:spPr/>
      <dgm:t>
        <a:bodyPr/>
        <a:lstStyle/>
        <a:p>
          <a:r>
            <a:rPr lang="en-US" dirty="0" smtClean="0"/>
            <a:t>If no questions arise, the invoice will move forward for final review and approval</a:t>
          </a:r>
          <a:endParaRPr lang="en-US" dirty="0"/>
        </a:p>
      </dgm:t>
    </dgm:pt>
    <dgm:pt modelId="{547D6992-EBDD-4805-9B67-42A7DAC4D635}" type="parTrans" cxnId="{DFF77FD8-9CCF-407E-B21B-A1C90DC0F2F0}">
      <dgm:prSet/>
      <dgm:spPr/>
      <dgm:t>
        <a:bodyPr/>
        <a:lstStyle/>
        <a:p>
          <a:endParaRPr lang="en-US"/>
        </a:p>
      </dgm:t>
    </dgm:pt>
    <dgm:pt modelId="{EB2D3626-6A2B-4851-A67C-59C5BAE28915}" type="sibTrans" cxnId="{DFF77FD8-9CCF-407E-B21B-A1C90DC0F2F0}">
      <dgm:prSet/>
      <dgm:spPr/>
      <dgm:t>
        <a:bodyPr/>
        <a:lstStyle/>
        <a:p>
          <a:endParaRPr lang="en-US"/>
        </a:p>
      </dgm:t>
    </dgm:pt>
    <dgm:pt modelId="{8ABFA7DD-24A4-467A-83C2-481AAF6B1A57}">
      <dgm:prSet phldrT="[Text]"/>
      <dgm:spPr/>
      <dgm:t>
        <a:bodyPr/>
        <a:lstStyle/>
        <a:p>
          <a:r>
            <a:rPr lang="en-US" dirty="0" smtClean="0"/>
            <a:t>If questions DO arise, Performer returns follow-up information within the timeframe provided (5 business days)</a:t>
          </a:r>
          <a:endParaRPr lang="en-US" dirty="0"/>
        </a:p>
      </dgm:t>
    </dgm:pt>
    <dgm:pt modelId="{9D87A59E-8391-4C7C-A623-C5B78BEDA9F2}" type="parTrans" cxnId="{4103097F-A150-424F-BBDA-A092BCA9B7B6}">
      <dgm:prSet/>
      <dgm:spPr/>
      <dgm:t>
        <a:bodyPr/>
        <a:lstStyle/>
        <a:p>
          <a:endParaRPr lang="en-US"/>
        </a:p>
      </dgm:t>
    </dgm:pt>
    <dgm:pt modelId="{C63B4DB8-4592-431C-8789-1E388DA3C1A5}" type="sibTrans" cxnId="{4103097F-A150-424F-BBDA-A092BCA9B7B6}">
      <dgm:prSet/>
      <dgm:spPr/>
      <dgm:t>
        <a:bodyPr/>
        <a:lstStyle/>
        <a:p>
          <a:endParaRPr lang="en-US"/>
        </a:p>
      </dgm:t>
    </dgm:pt>
    <dgm:pt modelId="{79585A25-6FB5-4E46-BE48-4A56C66E02AF}">
      <dgm:prSet phldrT="[Text]"/>
      <dgm:spPr/>
      <dgm:t>
        <a:bodyPr/>
        <a:lstStyle/>
        <a:p>
          <a:r>
            <a:rPr lang="en-US" dirty="0" smtClean="0"/>
            <a:t>Final review of all documentation and costs against project budget</a:t>
          </a:r>
          <a:endParaRPr lang="en-US" dirty="0"/>
        </a:p>
      </dgm:t>
    </dgm:pt>
    <dgm:pt modelId="{BDE6E22A-B069-4E81-B5B5-839854F18C96}" type="parTrans" cxnId="{4B19C1E3-3A00-4933-9AE7-51B37214D02A}">
      <dgm:prSet/>
      <dgm:spPr/>
      <dgm:t>
        <a:bodyPr/>
        <a:lstStyle/>
        <a:p>
          <a:endParaRPr lang="en-US"/>
        </a:p>
      </dgm:t>
    </dgm:pt>
    <dgm:pt modelId="{7BD48C22-CBAE-48EF-BCC5-A0A7F7DD18BC}" type="sibTrans" cxnId="{4B19C1E3-3A00-4933-9AE7-51B37214D02A}">
      <dgm:prSet/>
      <dgm:spPr/>
      <dgm:t>
        <a:bodyPr/>
        <a:lstStyle/>
        <a:p>
          <a:endParaRPr lang="en-US"/>
        </a:p>
      </dgm:t>
    </dgm:pt>
    <dgm:pt modelId="{E9746596-F262-4811-9A80-A0128A8886B9}">
      <dgm:prSet phldrT="[Text]"/>
      <dgm:spPr/>
      <dgm:t>
        <a:bodyPr/>
        <a:lstStyle/>
        <a:p>
          <a:r>
            <a:rPr lang="en-US" dirty="0" smtClean="0"/>
            <a:t>Invoice processed through ARPA-E systems</a:t>
          </a:r>
          <a:endParaRPr lang="en-US" dirty="0"/>
        </a:p>
      </dgm:t>
    </dgm:pt>
    <dgm:pt modelId="{52644ABC-93A0-462D-A3B6-7D0129BB1B1F}" type="parTrans" cxnId="{A241DDDE-D396-4451-A9D6-6078752E6586}">
      <dgm:prSet/>
      <dgm:spPr/>
      <dgm:t>
        <a:bodyPr/>
        <a:lstStyle/>
        <a:p>
          <a:endParaRPr lang="en-US"/>
        </a:p>
      </dgm:t>
    </dgm:pt>
    <dgm:pt modelId="{A4E4AC8A-83E5-4529-8C60-E5E6BF0216D4}" type="sibTrans" cxnId="{A241DDDE-D396-4451-A9D6-6078752E6586}">
      <dgm:prSet/>
      <dgm:spPr/>
      <dgm:t>
        <a:bodyPr/>
        <a:lstStyle/>
        <a:p>
          <a:endParaRPr lang="en-US"/>
        </a:p>
      </dgm:t>
    </dgm:pt>
    <dgm:pt modelId="{6483F314-1EAC-436C-B676-662AE66BBE81}">
      <dgm:prSet phldrT="[Text]"/>
      <dgm:spPr/>
      <dgm:t>
        <a:bodyPr/>
        <a:lstStyle/>
        <a:p>
          <a:r>
            <a:rPr lang="en-US" dirty="0" smtClean="0"/>
            <a:t>Invoice processed through Oak Ridge Financial Services Center (ORFSC) for payment</a:t>
          </a:r>
          <a:endParaRPr lang="en-US" dirty="0"/>
        </a:p>
      </dgm:t>
    </dgm:pt>
    <dgm:pt modelId="{76F31B1C-651B-4DD9-8028-44DBCB3B996C}" type="parTrans" cxnId="{2949938C-283B-4A02-AF8E-B35383716F1E}">
      <dgm:prSet/>
      <dgm:spPr/>
      <dgm:t>
        <a:bodyPr/>
        <a:lstStyle/>
        <a:p>
          <a:endParaRPr lang="en-US"/>
        </a:p>
      </dgm:t>
    </dgm:pt>
    <dgm:pt modelId="{B59C95D6-2227-42E1-8DDA-C4A07D2FF2F4}" type="sibTrans" cxnId="{2949938C-283B-4A02-AF8E-B35383716F1E}">
      <dgm:prSet/>
      <dgm:spPr/>
      <dgm:t>
        <a:bodyPr/>
        <a:lstStyle/>
        <a:p>
          <a:endParaRPr lang="en-US"/>
        </a:p>
      </dgm:t>
    </dgm:pt>
    <dgm:pt modelId="{63D90CC5-D82E-4257-AE96-259E1BE2FBDC}" type="pres">
      <dgm:prSet presAssocID="{94A0690E-CE53-470E-BFFC-441C83AAD704}" presName="Name0" presStyleCnt="0">
        <dgm:presLayoutVars>
          <dgm:dir/>
          <dgm:animLvl val="lvl"/>
          <dgm:resizeHandles val="exact"/>
        </dgm:presLayoutVars>
      </dgm:prSet>
      <dgm:spPr/>
    </dgm:pt>
    <dgm:pt modelId="{7C5877DB-BFF2-431C-872B-6FF25AEDA3CB}" type="pres">
      <dgm:prSet presAssocID="{E097C3EF-999D-440C-BB2F-C660512F1344}" presName="composite" presStyleCnt="0"/>
      <dgm:spPr/>
    </dgm:pt>
    <dgm:pt modelId="{937292BA-165D-4E19-9899-FB5F6EADD167}" type="pres">
      <dgm:prSet presAssocID="{E097C3EF-999D-440C-BB2F-C660512F134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60133-EC13-4A9B-8C70-55FBBB979D7B}" type="pres">
      <dgm:prSet presAssocID="{E097C3EF-999D-440C-BB2F-C660512F1344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9C771-B4B8-4F94-87B8-1DC64913B975}" type="pres">
      <dgm:prSet presAssocID="{8AB2C7E9-2401-487C-9A4C-AB23F21FA8C3}" presName="space" presStyleCnt="0"/>
      <dgm:spPr/>
    </dgm:pt>
    <dgm:pt modelId="{C24B416E-5C39-4F9A-AD92-51062A46A40B}" type="pres">
      <dgm:prSet presAssocID="{497E12D0-1B8A-4F4B-BF43-B485F3BC91B3}" presName="composite" presStyleCnt="0"/>
      <dgm:spPr/>
    </dgm:pt>
    <dgm:pt modelId="{2C70CFDE-F2EE-4B61-8863-142EC32CF425}" type="pres">
      <dgm:prSet presAssocID="{497E12D0-1B8A-4F4B-BF43-B485F3BC91B3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5AC36-B3A8-41C6-A59D-07B32A074839}" type="pres">
      <dgm:prSet presAssocID="{497E12D0-1B8A-4F4B-BF43-B485F3BC91B3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F686E-6B60-453D-B4E5-87C804E54994}" type="pres">
      <dgm:prSet presAssocID="{9A363BE2-65AA-4D16-8AB5-FEE74CDCA328}" presName="space" presStyleCnt="0"/>
      <dgm:spPr/>
    </dgm:pt>
    <dgm:pt modelId="{8A7A78FD-782A-479E-98FB-EFBB4CFDC29D}" type="pres">
      <dgm:prSet presAssocID="{852D65F7-9872-4F2F-BC47-80614F3B0E23}" presName="composite" presStyleCnt="0"/>
      <dgm:spPr/>
    </dgm:pt>
    <dgm:pt modelId="{EF646C4A-4755-4C6E-8EC8-D478CADA510E}" type="pres">
      <dgm:prSet presAssocID="{852D65F7-9872-4F2F-BC47-80614F3B0E23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E235E-0D96-47A1-B86C-16235F9D4FD9}" type="pres">
      <dgm:prSet presAssocID="{852D65F7-9872-4F2F-BC47-80614F3B0E23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33244-BD05-4138-BB52-68AC049E80D5}" type="pres">
      <dgm:prSet presAssocID="{B36AD686-135E-48BF-8BDA-16D5C58F1D41}" presName="space" presStyleCnt="0"/>
      <dgm:spPr/>
    </dgm:pt>
    <dgm:pt modelId="{3FC81937-66B0-4083-BA00-50E3FF97B649}" type="pres">
      <dgm:prSet presAssocID="{E66631EC-7DC6-4B43-9136-2AA48E4890F0}" presName="composite" presStyleCnt="0"/>
      <dgm:spPr/>
    </dgm:pt>
    <dgm:pt modelId="{C498F2F0-8BC1-4BEE-83CB-2DEC11139948}" type="pres">
      <dgm:prSet presAssocID="{E66631EC-7DC6-4B43-9136-2AA48E4890F0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78DC6-5E84-48BF-AF7F-40DBBCC9AF5A}" type="pres">
      <dgm:prSet presAssocID="{E66631EC-7DC6-4B43-9136-2AA48E4890F0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41DDDE-D396-4451-A9D6-6078752E6586}" srcId="{E66631EC-7DC6-4B43-9136-2AA48E4890F0}" destId="{E9746596-F262-4811-9A80-A0128A8886B9}" srcOrd="1" destOrd="0" parTransId="{52644ABC-93A0-462D-A3B6-7D0129BB1B1F}" sibTransId="{A4E4AC8A-83E5-4529-8C60-E5E6BF0216D4}"/>
    <dgm:cxn modelId="{69C31BC0-BFC6-43CC-9454-373ED2C22BA1}" type="presOf" srcId="{852D65F7-9872-4F2F-BC47-80614F3B0E23}" destId="{EF646C4A-4755-4C6E-8EC8-D478CADA510E}" srcOrd="0" destOrd="0" presId="urn:microsoft.com/office/officeart/2005/8/layout/chevron1"/>
    <dgm:cxn modelId="{252D3892-359C-4969-A21D-9283C0E8E27A}" type="presOf" srcId="{0CC44389-13E5-40CE-8496-953AA6767A56}" destId="{D6260133-EC13-4A9B-8C70-55FBBB979D7B}" srcOrd="0" destOrd="3" presId="urn:microsoft.com/office/officeart/2005/8/layout/chevron1"/>
    <dgm:cxn modelId="{47E959EE-BA9B-49A6-A707-5630119B6DB5}" srcId="{497E12D0-1B8A-4F4B-BF43-B485F3BC91B3}" destId="{878F3BAF-0490-4679-A11C-72CB920AAA9C}" srcOrd="1" destOrd="0" parTransId="{8A0E116A-0D9B-44CF-8BB9-E1A0EEF1C58D}" sibTransId="{224BD89D-1725-48AC-9DA1-830405B19BFF}"/>
    <dgm:cxn modelId="{07B02AB3-543D-454B-A3A4-C9460ADB819B}" type="presOf" srcId="{94A0690E-CE53-470E-BFFC-441C83AAD704}" destId="{63D90CC5-D82E-4257-AE96-259E1BE2FBDC}" srcOrd="0" destOrd="0" presId="urn:microsoft.com/office/officeart/2005/8/layout/chevron1"/>
    <dgm:cxn modelId="{8F0CC7EB-FB31-419B-AE40-9C14C23320E6}" srcId="{E097C3EF-999D-440C-BB2F-C660512F1344}" destId="{26F27A7B-BD4B-4F3E-A149-E555EF3D0C2B}" srcOrd="2" destOrd="0" parTransId="{DC7E9F71-524B-4BEF-96D3-397EF6BDD68D}" sibTransId="{B25F3309-A869-4F8D-A0BB-1DA807AF964D}"/>
    <dgm:cxn modelId="{57CFEABA-C5CC-4430-8336-A93E3A294AF1}" srcId="{94A0690E-CE53-470E-BFFC-441C83AAD704}" destId="{E66631EC-7DC6-4B43-9136-2AA48E4890F0}" srcOrd="3" destOrd="0" parTransId="{896151A9-6C80-40E6-8C95-E3880877F1CF}" sibTransId="{9FAB7E70-E9A8-4356-BD4D-BD9EC7F4A9EB}"/>
    <dgm:cxn modelId="{AA7EB70C-4DAC-4A6A-BFFE-8B7FC77130BD}" type="presOf" srcId="{E66631EC-7DC6-4B43-9136-2AA48E4890F0}" destId="{C498F2F0-8BC1-4BEE-83CB-2DEC11139948}" srcOrd="0" destOrd="0" presId="urn:microsoft.com/office/officeart/2005/8/layout/chevron1"/>
    <dgm:cxn modelId="{6FD4788B-B38D-4ACA-B8CE-7A29051132BE}" srcId="{E097C3EF-999D-440C-BB2F-C660512F1344}" destId="{7930B4CE-2A18-47B0-913D-18CF351D5D71}" srcOrd="1" destOrd="0" parTransId="{BD413711-7C37-412F-BE43-ADBF929B2F84}" sibTransId="{FCEF90D2-A2BA-4F84-96F4-0C7915325BD6}"/>
    <dgm:cxn modelId="{F7D952C4-D7C5-4E5D-A1E2-0CDD8CEE7CA6}" srcId="{E097C3EF-999D-440C-BB2F-C660512F1344}" destId="{0E914677-C7C8-4753-8CD3-B2199DC77A98}" srcOrd="0" destOrd="0" parTransId="{4F4EABC1-7B44-402A-96AF-39AF58C1DCC0}" sibTransId="{7D65C984-D17E-4B21-8957-8F6D743E5E17}"/>
    <dgm:cxn modelId="{A4C41FED-F65B-4B56-8FE6-738B31465BA7}" type="presOf" srcId="{E097C3EF-999D-440C-BB2F-C660512F1344}" destId="{937292BA-165D-4E19-9899-FB5F6EADD167}" srcOrd="0" destOrd="0" presId="urn:microsoft.com/office/officeart/2005/8/layout/chevron1"/>
    <dgm:cxn modelId="{4B19C1E3-3A00-4933-9AE7-51B37214D02A}" srcId="{E66631EC-7DC6-4B43-9136-2AA48E4890F0}" destId="{79585A25-6FB5-4E46-BE48-4A56C66E02AF}" srcOrd="0" destOrd="0" parTransId="{BDE6E22A-B069-4E81-B5B5-839854F18C96}" sibTransId="{7BD48C22-CBAE-48EF-BCC5-A0A7F7DD18BC}"/>
    <dgm:cxn modelId="{07E94DE7-B024-4426-8FC1-77F212824E29}" srcId="{497E12D0-1B8A-4F4B-BF43-B485F3BC91B3}" destId="{6F7A9A23-B8F6-493C-8E05-88171497AECE}" srcOrd="0" destOrd="0" parTransId="{D2DDA0BF-679D-4070-A36F-E289EDE44438}" sibTransId="{F2AA3197-4A0B-4058-92DE-EAE640433710}"/>
    <dgm:cxn modelId="{4103097F-A150-424F-BBDA-A092BCA9B7B6}" srcId="{852D65F7-9872-4F2F-BC47-80614F3B0E23}" destId="{8ABFA7DD-24A4-467A-83C2-481AAF6B1A57}" srcOrd="1" destOrd="0" parTransId="{9D87A59E-8391-4C7C-A623-C5B78BEDA9F2}" sibTransId="{C63B4DB8-4592-431C-8789-1E388DA3C1A5}"/>
    <dgm:cxn modelId="{DFF77FD8-9CCF-407E-B21B-A1C90DC0F2F0}" srcId="{852D65F7-9872-4F2F-BC47-80614F3B0E23}" destId="{D5CF4C50-B417-4C39-B673-53E620ABC0AC}" srcOrd="0" destOrd="0" parTransId="{547D6992-EBDD-4805-9B67-42A7DAC4D635}" sibTransId="{EB2D3626-6A2B-4851-A67C-59C5BAE28915}"/>
    <dgm:cxn modelId="{2949938C-283B-4A02-AF8E-B35383716F1E}" srcId="{E66631EC-7DC6-4B43-9136-2AA48E4890F0}" destId="{6483F314-1EAC-436C-B676-662AE66BBE81}" srcOrd="2" destOrd="0" parTransId="{76F31B1C-651B-4DD9-8028-44DBCB3B996C}" sibTransId="{B59C95D6-2227-42E1-8DDA-C4A07D2FF2F4}"/>
    <dgm:cxn modelId="{4C328A3A-741B-4B2F-AF9D-A2558899028C}" type="presOf" srcId="{878F3BAF-0490-4679-A11C-72CB920AAA9C}" destId="{95B5AC36-B3A8-41C6-A59D-07B32A074839}" srcOrd="0" destOrd="1" presId="urn:microsoft.com/office/officeart/2005/8/layout/chevron1"/>
    <dgm:cxn modelId="{C9DF7E30-76B1-402B-A4FB-6A08253A1BDC}" type="presOf" srcId="{8ABFA7DD-24A4-467A-83C2-481AAF6B1A57}" destId="{B49E235E-0D96-47A1-B86C-16235F9D4FD9}" srcOrd="0" destOrd="1" presId="urn:microsoft.com/office/officeart/2005/8/layout/chevron1"/>
    <dgm:cxn modelId="{17BC792C-47B1-4F75-892D-AE979D6DD6F1}" srcId="{E097C3EF-999D-440C-BB2F-C660512F1344}" destId="{0CC44389-13E5-40CE-8496-953AA6767A56}" srcOrd="3" destOrd="0" parTransId="{14012229-4979-4344-B98A-F53650411028}" sibTransId="{5AE46BC5-8856-4767-AEFC-2648C53D8ED0}"/>
    <dgm:cxn modelId="{62957831-C1DD-4409-8C77-BB6742E61BF6}" type="presOf" srcId="{26F27A7B-BD4B-4F3E-A149-E555EF3D0C2B}" destId="{D6260133-EC13-4A9B-8C70-55FBBB979D7B}" srcOrd="0" destOrd="2" presId="urn:microsoft.com/office/officeart/2005/8/layout/chevron1"/>
    <dgm:cxn modelId="{884A749F-9EAC-4EE9-9B45-E43AD7596D91}" type="presOf" srcId="{D5CF4C50-B417-4C39-B673-53E620ABC0AC}" destId="{B49E235E-0D96-47A1-B86C-16235F9D4FD9}" srcOrd="0" destOrd="0" presId="urn:microsoft.com/office/officeart/2005/8/layout/chevron1"/>
    <dgm:cxn modelId="{49DBA2C1-2FAF-4EC7-99FC-E5C5E12C1C71}" type="presOf" srcId="{79585A25-6FB5-4E46-BE48-4A56C66E02AF}" destId="{02D78DC6-5E84-48BF-AF7F-40DBBCC9AF5A}" srcOrd="0" destOrd="0" presId="urn:microsoft.com/office/officeart/2005/8/layout/chevron1"/>
    <dgm:cxn modelId="{F459550C-154E-4ED6-8AA2-CA9296CB18EC}" srcId="{94A0690E-CE53-470E-BFFC-441C83AAD704}" destId="{852D65F7-9872-4F2F-BC47-80614F3B0E23}" srcOrd="2" destOrd="0" parTransId="{70BFF8D7-1098-4E9E-B832-2FC2B4139541}" sibTransId="{B36AD686-135E-48BF-8BDA-16D5C58F1D41}"/>
    <dgm:cxn modelId="{370747FD-563F-4CEC-82B8-3C71A38FA926}" type="presOf" srcId="{6483F314-1EAC-436C-B676-662AE66BBE81}" destId="{02D78DC6-5E84-48BF-AF7F-40DBBCC9AF5A}" srcOrd="0" destOrd="2" presId="urn:microsoft.com/office/officeart/2005/8/layout/chevron1"/>
    <dgm:cxn modelId="{0F5CB6AD-604F-4C69-B288-79266D9D6BE3}" type="presOf" srcId="{6F7A9A23-B8F6-493C-8E05-88171497AECE}" destId="{95B5AC36-B3A8-41C6-A59D-07B32A074839}" srcOrd="0" destOrd="0" presId="urn:microsoft.com/office/officeart/2005/8/layout/chevron1"/>
    <dgm:cxn modelId="{5A5D43C6-FCE6-4063-9DF9-FC2642417590}" type="presOf" srcId="{497E12D0-1B8A-4F4B-BF43-B485F3BC91B3}" destId="{2C70CFDE-F2EE-4B61-8863-142EC32CF425}" srcOrd="0" destOrd="0" presId="urn:microsoft.com/office/officeart/2005/8/layout/chevron1"/>
    <dgm:cxn modelId="{90F47F44-3256-4052-AA25-3588F4D0837D}" type="presOf" srcId="{0E914677-C7C8-4753-8CD3-B2199DC77A98}" destId="{D6260133-EC13-4A9B-8C70-55FBBB979D7B}" srcOrd="0" destOrd="0" presId="urn:microsoft.com/office/officeart/2005/8/layout/chevron1"/>
    <dgm:cxn modelId="{E5528655-DC5D-4CC1-8265-5354A710CD6D}" srcId="{94A0690E-CE53-470E-BFFC-441C83AAD704}" destId="{E097C3EF-999D-440C-BB2F-C660512F1344}" srcOrd="0" destOrd="0" parTransId="{25DADB04-980D-4465-96DB-B22B4AD9B40F}" sibTransId="{8AB2C7E9-2401-487C-9A4C-AB23F21FA8C3}"/>
    <dgm:cxn modelId="{1BA25AF9-1C04-41CC-B562-9165E1EC8188}" srcId="{94A0690E-CE53-470E-BFFC-441C83AAD704}" destId="{497E12D0-1B8A-4F4B-BF43-B485F3BC91B3}" srcOrd="1" destOrd="0" parTransId="{AA66179E-2B89-4D04-98CB-D0EC373B08A8}" sibTransId="{9A363BE2-65AA-4D16-8AB5-FEE74CDCA328}"/>
    <dgm:cxn modelId="{19A0F3B9-67FA-4064-89C3-6981A62A4A4C}" type="presOf" srcId="{E9746596-F262-4811-9A80-A0128A8886B9}" destId="{02D78DC6-5E84-48BF-AF7F-40DBBCC9AF5A}" srcOrd="0" destOrd="1" presId="urn:microsoft.com/office/officeart/2005/8/layout/chevron1"/>
    <dgm:cxn modelId="{FE7214B5-6133-4021-A072-356A8CD67B32}" type="presOf" srcId="{7930B4CE-2A18-47B0-913D-18CF351D5D71}" destId="{D6260133-EC13-4A9B-8C70-55FBBB979D7B}" srcOrd="0" destOrd="1" presId="urn:microsoft.com/office/officeart/2005/8/layout/chevron1"/>
    <dgm:cxn modelId="{04598513-E06A-445E-88FC-D17A16674BF1}" type="presParOf" srcId="{63D90CC5-D82E-4257-AE96-259E1BE2FBDC}" destId="{7C5877DB-BFF2-431C-872B-6FF25AEDA3CB}" srcOrd="0" destOrd="0" presId="urn:microsoft.com/office/officeart/2005/8/layout/chevron1"/>
    <dgm:cxn modelId="{9AE7BA0B-8C78-4052-AA86-2007251609D3}" type="presParOf" srcId="{7C5877DB-BFF2-431C-872B-6FF25AEDA3CB}" destId="{937292BA-165D-4E19-9899-FB5F6EADD167}" srcOrd="0" destOrd="0" presId="urn:microsoft.com/office/officeart/2005/8/layout/chevron1"/>
    <dgm:cxn modelId="{0650C0D9-63F9-4259-929F-01DB058D2E3E}" type="presParOf" srcId="{7C5877DB-BFF2-431C-872B-6FF25AEDA3CB}" destId="{D6260133-EC13-4A9B-8C70-55FBBB979D7B}" srcOrd="1" destOrd="0" presId="urn:microsoft.com/office/officeart/2005/8/layout/chevron1"/>
    <dgm:cxn modelId="{0E1BBE29-F639-429B-96B7-8CFD0654C66C}" type="presParOf" srcId="{63D90CC5-D82E-4257-AE96-259E1BE2FBDC}" destId="{5679C771-B4B8-4F94-87B8-1DC64913B975}" srcOrd="1" destOrd="0" presId="urn:microsoft.com/office/officeart/2005/8/layout/chevron1"/>
    <dgm:cxn modelId="{4FE7C8ED-BCA2-4E2F-98FA-2F68A0EF5902}" type="presParOf" srcId="{63D90CC5-D82E-4257-AE96-259E1BE2FBDC}" destId="{C24B416E-5C39-4F9A-AD92-51062A46A40B}" srcOrd="2" destOrd="0" presId="urn:microsoft.com/office/officeart/2005/8/layout/chevron1"/>
    <dgm:cxn modelId="{D5D06081-412D-4EEE-93AA-2F95EBAD56C5}" type="presParOf" srcId="{C24B416E-5C39-4F9A-AD92-51062A46A40B}" destId="{2C70CFDE-F2EE-4B61-8863-142EC32CF425}" srcOrd="0" destOrd="0" presId="urn:microsoft.com/office/officeart/2005/8/layout/chevron1"/>
    <dgm:cxn modelId="{A420558E-7861-4547-B191-D6A872E7AAA9}" type="presParOf" srcId="{C24B416E-5C39-4F9A-AD92-51062A46A40B}" destId="{95B5AC36-B3A8-41C6-A59D-07B32A074839}" srcOrd="1" destOrd="0" presId="urn:microsoft.com/office/officeart/2005/8/layout/chevron1"/>
    <dgm:cxn modelId="{D07200C8-15CD-4B19-A48A-18B401AADE0E}" type="presParOf" srcId="{63D90CC5-D82E-4257-AE96-259E1BE2FBDC}" destId="{627F686E-6B60-453D-B4E5-87C804E54994}" srcOrd="3" destOrd="0" presId="urn:microsoft.com/office/officeart/2005/8/layout/chevron1"/>
    <dgm:cxn modelId="{97EC9B40-C0F8-4F79-9187-61C0C8FE4A14}" type="presParOf" srcId="{63D90CC5-D82E-4257-AE96-259E1BE2FBDC}" destId="{8A7A78FD-782A-479E-98FB-EFBB4CFDC29D}" srcOrd="4" destOrd="0" presId="urn:microsoft.com/office/officeart/2005/8/layout/chevron1"/>
    <dgm:cxn modelId="{BE42486E-A822-4809-B616-AFAC82E62F4C}" type="presParOf" srcId="{8A7A78FD-782A-479E-98FB-EFBB4CFDC29D}" destId="{EF646C4A-4755-4C6E-8EC8-D478CADA510E}" srcOrd="0" destOrd="0" presId="urn:microsoft.com/office/officeart/2005/8/layout/chevron1"/>
    <dgm:cxn modelId="{E81B1BB6-C30A-4D5F-8DEC-42A211B1ADE7}" type="presParOf" srcId="{8A7A78FD-782A-479E-98FB-EFBB4CFDC29D}" destId="{B49E235E-0D96-47A1-B86C-16235F9D4FD9}" srcOrd="1" destOrd="0" presId="urn:microsoft.com/office/officeart/2005/8/layout/chevron1"/>
    <dgm:cxn modelId="{6F46D48D-B414-49BB-A11B-F556265F4D12}" type="presParOf" srcId="{63D90CC5-D82E-4257-AE96-259E1BE2FBDC}" destId="{82F33244-BD05-4138-BB52-68AC049E80D5}" srcOrd="5" destOrd="0" presId="urn:microsoft.com/office/officeart/2005/8/layout/chevron1"/>
    <dgm:cxn modelId="{6FC9AFD6-0113-4669-BAB0-E817773A7EC7}" type="presParOf" srcId="{63D90CC5-D82E-4257-AE96-259E1BE2FBDC}" destId="{3FC81937-66B0-4083-BA00-50E3FF97B649}" srcOrd="6" destOrd="0" presId="urn:microsoft.com/office/officeart/2005/8/layout/chevron1"/>
    <dgm:cxn modelId="{B0144693-024D-40ED-8504-1A501ECF476B}" type="presParOf" srcId="{3FC81937-66B0-4083-BA00-50E3FF97B649}" destId="{C498F2F0-8BC1-4BEE-83CB-2DEC11139948}" srcOrd="0" destOrd="0" presId="urn:microsoft.com/office/officeart/2005/8/layout/chevron1"/>
    <dgm:cxn modelId="{29D05327-36F7-4007-A896-B7DAB65161E3}" type="presParOf" srcId="{3FC81937-66B0-4083-BA00-50E3FF97B649}" destId="{02D78DC6-5E84-48BF-AF7F-40DBBCC9AF5A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EE8B72-CA34-4323-A66E-F6324E7DA565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BA87784-58C9-4291-8809-E92DF93FDC1F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9D468E46-5F33-41B3-B581-801703F3C69D}" type="parTrans" cxnId="{0B8F052D-5F28-4D09-B776-C8B864C73C24}">
      <dgm:prSet/>
      <dgm:spPr/>
      <dgm:t>
        <a:bodyPr/>
        <a:lstStyle/>
        <a:p>
          <a:endParaRPr lang="en-US"/>
        </a:p>
      </dgm:t>
    </dgm:pt>
    <dgm:pt modelId="{30202942-FCC4-40D1-8C69-D9032E9A6BAF}" type="sibTrans" cxnId="{0B8F052D-5F28-4D09-B776-C8B864C73C24}">
      <dgm:prSet/>
      <dgm:spPr/>
      <dgm:t>
        <a:bodyPr/>
        <a:lstStyle/>
        <a:p>
          <a:endParaRPr lang="en-US"/>
        </a:p>
      </dgm:t>
    </dgm:pt>
    <dgm:pt modelId="{0D99D74F-4369-47A3-B177-D26E7BF11A09}">
      <dgm:prSet/>
      <dgm:spPr/>
      <dgm:t>
        <a:bodyPr/>
        <a:lstStyle/>
        <a:p>
          <a:r>
            <a:rPr lang="en-US" dirty="0" smtClean="0"/>
            <a:t>Pay in Full</a:t>
          </a:r>
          <a:endParaRPr lang="en-US" dirty="0"/>
        </a:p>
      </dgm:t>
    </dgm:pt>
    <dgm:pt modelId="{BDCFF485-203B-4891-B0F6-1B60CEC50671}" type="sibTrans" cxnId="{F8C63A02-1900-47CB-B801-AFBCD3F9AA5C}">
      <dgm:prSet/>
      <dgm:spPr/>
      <dgm:t>
        <a:bodyPr/>
        <a:lstStyle/>
        <a:p>
          <a:endParaRPr lang="en-US"/>
        </a:p>
      </dgm:t>
    </dgm:pt>
    <dgm:pt modelId="{8537D28B-606D-4628-B336-37C10321DCA5}" type="parTrans" cxnId="{F8C63A02-1900-47CB-B801-AFBCD3F9AA5C}">
      <dgm:prSet/>
      <dgm:spPr/>
      <dgm:t>
        <a:bodyPr/>
        <a:lstStyle/>
        <a:p>
          <a:endParaRPr lang="en-US"/>
        </a:p>
      </dgm:t>
    </dgm:pt>
    <dgm:pt modelId="{83AD8A59-92BD-48D9-A0FD-188313294828}">
      <dgm:prSet/>
      <dgm:spPr/>
      <dgm:t>
        <a:bodyPr/>
        <a:lstStyle/>
        <a:p>
          <a:r>
            <a:rPr lang="en-US" dirty="0" smtClean="0"/>
            <a:t>All supporting documentation was included</a:t>
          </a:r>
          <a:endParaRPr lang="en-US" dirty="0"/>
        </a:p>
      </dgm:t>
    </dgm:pt>
    <dgm:pt modelId="{B40464B4-323C-4EA3-B4FC-77159E9212A0}" type="parTrans" cxnId="{086A1A3A-224F-4CEB-B0D7-3F3BC667E729}">
      <dgm:prSet/>
      <dgm:spPr/>
      <dgm:t>
        <a:bodyPr/>
        <a:lstStyle/>
        <a:p>
          <a:endParaRPr lang="en-US"/>
        </a:p>
      </dgm:t>
    </dgm:pt>
    <dgm:pt modelId="{FD417EB0-09BC-4171-BE47-019AF2CD531A}" type="sibTrans" cxnId="{086A1A3A-224F-4CEB-B0D7-3F3BC667E729}">
      <dgm:prSet/>
      <dgm:spPr/>
      <dgm:t>
        <a:bodyPr/>
        <a:lstStyle/>
        <a:p>
          <a:endParaRPr lang="en-US"/>
        </a:p>
      </dgm:t>
    </dgm:pt>
    <dgm:pt modelId="{91ABA4FE-F2B9-424A-92E7-66E499B6C1E1}">
      <dgm:prSet/>
      <dgm:spPr/>
      <dgm:t>
        <a:bodyPr/>
        <a:lstStyle/>
        <a:p>
          <a:r>
            <a:rPr lang="en-US" dirty="0" smtClean="0"/>
            <a:t>Costs claimed are allowable under the award</a:t>
          </a:r>
          <a:endParaRPr lang="en-US" dirty="0"/>
        </a:p>
      </dgm:t>
    </dgm:pt>
    <dgm:pt modelId="{034A2AD3-A620-494B-A525-127D96EC99F8}" type="parTrans" cxnId="{C15F0986-1019-4BB0-AEAD-5390B0B84851}">
      <dgm:prSet/>
      <dgm:spPr/>
      <dgm:t>
        <a:bodyPr/>
        <a:lstStyle/>
        <a:p>
          <a:endParaRPr lang="en-US"/>
        </a:p>
      </dgm:t>
    </dgm:pt>
    <dgm:pt modelId="{62DADDAB-756A-4C08-87A0-1CFF894E1A1D}" type="sibTrans" cxnId="{C15F0986-1019-4BB0-AEAD-5390B0B84851}">
      <dgm:prSet/>
      <dgm:spPr/>
      <dgm:t>
        <a:bodyPr/>
        <a:lstStyle/>
        <a:p>
          <a:endParaRPr lang="en-US"/>
        </a:p>
      </dgm:t>
    </dgm:pt>
    <dgm:pt modelId="{7586E551-F95B-4B7B-9E3F-752DDF19ED00}">
      <dgm:prSet phldrT="[Text]"/>
      <dgm:spPr/>
      <dgm:t>
        <a:bodyPr/>
        <a:lstStyle/>
        <a:p>
          <a:r>
            <a:rPr lang="en-US" dirty="0" smtClean="0"/>
            <a:t>Will ask questions about cost and/or documentation</a:t>
          </a:r>
          <a:endParaRPr lang="en-US" dirty="0"/>
        </a:p>
      </dgm:t>
    </dgm:pt>
    <dgm:pt modelId="{3B7D7A56-71CE-4335-B311-47AFC5647857}" type="parTrans" cxnId="{FBA0A8BB-6455-419E-B913-9D59CD07A29C}">
      <dgm:prSet/>
      <dgm:spPr/>
      <dgm:t>
        <a:bodyPr/>
        <a:lstStyle/>
        <a:p>
          <a:endParaRPr lang="en-US"/>
        </a:p>
      </dgm:t>
    </dgm:pt>
    <dgm:pt modelId="{C46598F2-42BA-4A47-A2E5-2D77834F6C31}" type="sibTrans" cxnId="{FBA0A8BB-6455-419E-B913-9D59CD07A29C}">
      <dgm:prSet/>
      <dgm:spPr/>
      <dgm:t>
        <a:bodyPr/>
        <a:lstStyle/>
        <a:p>
          <a:endParaRPr lang="en-US"/>
        </a:p>
      </dgm:t>
    </dgm:pt>
    <dgm:pt modelId="{B249683D-BCBA-435C-BA5E-7B1EAF3BA53F}">
      <dgm:prSet phldrT="[Text]"/>
      <dgm:spPr/>
      <dgm:t>
        <a:bodyPr/>
        <a:lstStyle/>
        <a:p>
          <a:r>
            <a:rPr lang="en-US" dirty="0" smtClean="0"/>
            <a:t>Performers are asked to respond within the timeframe provided</a:t>
          </a:r>
          <a:endParaRPr lang="en-US" dirty="0"/>
        </a:p>
      </dgm:t>
    </dgm:pt>
    <dgm:pt modelId="{9E31BD7D-3B05-42FE-9942-F7D01C2224FC}" type="parTrans" cxnId="{DEDEEEC2-6FCC-4A13-AA1B-DE148E8818EB}">
      <dgm:prSet/>
      <dgm:spPr/>
      <dgm:t>
        <a:bodyPr/>
        <a:lstStyle/>
        <a:p>
          <a:endParaRPr lang="en-US"/>
        </a:p>
      </dgm:t>
    </dgm:pt>
    <dgm:pt modelId="{21902C38-C3D4-43DE-9427-B69809C87954}" type="sibTrans" cxnId="{DEDEEEC2-6FCC-4A13-AA1B-DE148E8818EB}">
      <dgm:prSet/>
      <dgm:spPr/>
      <dgm:t>
        <a:bodyPr/>
        <a:lstStyle/>
        <a:p>
          <a:endParaRPr lang="en-US"/>
        </a:p>
      </dgm:t>
    </dgm:pt>
    <dgm:pt modelId="{680C8732-6F31-40FF-8C0B-6885EB7478AA}">
      <dgm:prSet phldrT="[Text]"/>
      <dgm:spPr/>
      <dgm:t>
        <a:bodyPr/>
        <a:lstStyle/>
        <a:p>
          <a:r>
            <a:rPr lang="en-US" dirty="0" smtClean="0"/>
            <a:t>Pay in Part</a:t>
          </a:r>
          <a:endParaRPr lang="en-US" dirty="0"/>
        </a:p>
      </dgm:t>
    </dgm:pt>
    <dgm:pt modelId="{FF077A30-8DFB-436B-B686-91D46577CDF3}" type="parTrans" cxnId="{C8ECDB21-0A83-47EC-8144-66188D5D8277}">
      <dgm:prSet/>
      <dgm:spPr/>
      <dgm:t>
        <a:bodyPr/>
        <a:lstStyle/>
        <a:p>
          <a:endParaRPr lang="en-US"/>
        </a:p>
      </dgm:t>
    </dgm:pt>
    <dgm:pt modelId="{53084DDD-5063-4264-B44B-825C101F770D}" type="sibTrans" cxnId="{C8ECDB21-0A83-47EC-8144-66188D5D8277}">
      <dgm:prSet/>
      <dgm:spPr/>
      <dgm:t>
        <a:bodyPr/>
        <a:lstStyle/>
        <a:p>
          <a:endParaRPr lang="en-US"/>
        </a:p>
      </dgm:t>
    </dgm:pt>
    <dgm:pt modelId="{03913548-7703-4CA5-8E6C-BFE0BE7849D6}">
      <dgm:prSet phldrT="[Text]"/>
      <dgm:spPr/>
      <dgm:t>
        <a:bodyPr/>
        <a:lstStyle/>
        <a:p>
          <a:r>
            <a:rPr lang="en-US" dirty="0" smtClean="0"/>
            <a:t>Pay as much of the invoice that is allowable </a:t>
          </a:r>
          <a:endParaRPr lang="en-US" dirty="0"/>
        </a:p>
      </dgm:t>
    </dgm:pt>
    <dgm:pt modelId="{89ED2272-B309-4375-9F6B-6B3DCFABF516}" type="parTrans" cxnId="{7A9CEA30-41EB-4A68-915F-5181D24173E4}">
      <dgm:prSet/>
      <dgm:spPr/>
      <dgm:t>
        <a:bodyPr/>
        <a:lstStyle/>
        <a:p>
          <a:endParaRPr lang="en-US"/>
        </a:p>
      </dgm:t>
    </dgm:pt>
    <dgm:pt modelId="{80077212-307A-4F93-A9FD-FD0DD87AD692}" type="sibTrans" cxnId="{7A9CEA30-41EB-4A68-915F-5181D24173E4}">
      <dgm:prSet/>
      <dgm:spPr/>
      <dgm:t>
        <a:bodyPr/>
        <a:lstStyle/>
        <a:p>
          <a:endParaRPr lang="en-US"/>
        </a:p>
      </dgm:t>
    </dgm:pt>
    <dgm:pt modelId="{8CF8FEDD-4BB4-43B1-8585-7B24F9B4EF49}">
      <dgm:prSet phldrT="[Text]"/>
      <dgm:spPr/>
      <dgm:t>
        <a:bodyPr/>
        <a:lstStyle/>
        <a:p>
          <a:r>
            <a:rPr lang="en-US" dirty="0" smtClean="0"/>
            <a:t>Reject</a:t>
          </a:r>
          <a:endParaRPr lang="en-US" dirty="0"/>
        </a:p>
      </dgm:t>
    </dgm:pt>
    <dgm:pt modelId="{58D0C108-3C76-4885-B9F4-E5B6206F579C}" type="parTrans" cxnId="{ACFFDBE4-36FD-4F8F-9F3D-5F6666DDD61F}">
      <dgm:prSet/>
      <dgm:spPr/>
      <dgm:t>
        <a:bodyPr/>
        <a:lstStyle/>
        <a:p>
          <a:endParaRPr lang="en-US"/>
        </a:p>
      </dgm:t>
    </dgm:pt>
    <dgm:pt modelId="{55B3EDC1-4F0F-4A47-8B0C-BAB1411A6DDC}" type="sibTrans" cxnId="{ACFFDBE4-36FD-4F8F-9F3D-5F6666DDD61F}">
      <dgm:prSet/>
      <dgm:spPr/>
      <dgm:t>
        <a:bodyPr/>
        <a:lstStyle/>
        <a:p>
          <a:endParaRPr lang="en-US"/>
        </a:p>
      </dgm:t>
    </dgm:pt>
    <dgm:pt modelId="{39143887-6D41-4351-A8C2-E3D36FE221E8}">
      <dgm:prSet/>
      <dgm:spPr/>
      <dgm:t>
        <a:bodyPr/>
        <a:lstStyle/>
        <a:p>
          <a:r>
            <a:rPr lang="en-US" dirty="0" smtClean="0"/>
            <a:t>Invoice is inadequate</a:t>
          </a:r>
          <a:endParaRPr lang="en-US" dirty="0"/>
        </a:p>
      </dgm:t>
    </dgm:pt>
    <dgm:pt modelId="{6B832937-F9C2-4102-8755-F7C36EA93C88}" type="parTrans" cxnId="{987D9E18-C5C3-4557-AC23-B7896AD68520}">
      <dgm:prSet/>
      <dgm:spPr/>
      <dgm:t>
        <a:bodyPr/>
        <a:lstStyle/>
        <a:p>
          <a:endParaRPr lang="en-US"/>
        </a:p>
      </dgm:t>
    </dgm:pt>
    <dgm:pt modelId="{8A7222A1-86DE-4EE0-96C8-B239CA4C628A}" type="sibTrans" cxnId="{987D9E18-C5C3-4557-AC23-B7896AD68520}">
      <dgm:prSet/>
      <dgm:spPr/>
      <dgm:t>
        <a:bodyPr/>
        <a:lstStyle/>
        <a:p>
          <a:endParaRPr lang="en-US"/>
        </a:p>
      </dgm:t>
    </dgm:pt>
    <dgm:pt modelId="{29D26EA4-D59C-4A91-8A80-1D45DBAD2292}">
      <dgm:prSet/>
      <dgm:spPr/>
      <dgm:t>
        <a:bodyPr/>
        <a:lstStyle/>
        <a:p>
          <a:r>
            <a:rPr lang="en-US" dirty="0" smtClean="0"/>
            <a:t>Amount claimed is not supported by source documentation submitted</a:t>
          </a:r>
          <a:endParaRPr lang="en-US" dirty="0"/>
        </a:p>
      </dgm:t>
    </dgm:pt>
    <dgm:pt modelId="{89C71A8B-6701-47C9-8F20-A85068BD755F}" type="parTrans" cxnId="{5ED14D5B-52BA-4BCB-B25D-75042A8BF500}">
      <dgm:prSet/>
      <dgm:spPr/>
      <dgm:t>
        <a:bodyPr/>
        <a:lstStyle/>
        <a:p>
          <a:endParaRPr lang="en-US"/>
        </a:p>
      </dgm:t>
    </dgm:pt>
    <dgm:pt modelId="{9E0B304F-1656-4911-B11F-E9DC0B87AE2C}" type="sibTrans" cxnId="{5ED14D5B-52BA-4BCB-B25D-75042A8BF500}">
      <dgm:prSet/>
      <dgm:spPr/>
      <dgm:t>
        <a:bodyPr/>
        <a:lstStyle/>
        <a:p>
          <a:endParaRPr lang="en-US"/>
        </a:p>
      </dgm:t>
    </dgm:pt>
    <dgm:pt modelId="{64096C1A-202F-4FE6-80B3-B1FA4A86B60B}">
      <dgm:prSet phldrT="[Text]"/>
      <dgm:spPr/>
      <dgm:t>
        <a:bodyPr/>
        <a:lstStyle/>
        <a:p>
          <a:r>
            <a:rPr lang="en-US" dirty="0" smtClean="0"/>
            <a:t>Performer can address short-paid costs on a future invoice</a:t>
          </a:r>
          <a:endParaRPr lang="en-US" dirty="0"/>
        </a:p>
      </dgm:t>
    </dgm:pt>
    <dgm:pt modelId="{560ED88B-0FFF-41CE-B20A-1DD99CB90B8E}" type="parTrans" cxnId="{56849D8E-A5D1-4033-A703-A5CEFFE10541}">
      <dgm:prSet/>
      <dgm:spPr/>
    </dgm:pt>
    <dgm:pt modelId="{64FA4A9E-F96B-46E7-B724-72ACD784BD64}" type="sibTrans" cxnId="{56849D8E-A5D1-4033-A703-A5CEFFE10541}">
      <dgm:prSet/>
      <dgm:spPr/>
    </dgm:pt>
    <dgm:pt modelId="{A1FDE931-C64D-4BB2-94C6-7A0615FC4B0D}" type="pres">
      <dgm:prSet presAssocID="{F8EE8B72-CA34-4323-A66E-F6324E7DA5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A3BF88-E69D-45A4-9635-704AC0497DD2}" type="pres">
      <dgm:prSet presAssocID="{0D99D74F-4369-47A3-B177-D26E7BF11A0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099DA-76B8-4CD2-9839-75F27D7C2692}" type="pres">
      <dgm:prSet presAssocID="{BDCFF485-203B-4891-B0F6-1B60CEC50671}" presName="sibTrans" presStyleCnt="0"/>
      <dgm:spPr/>
    </dgm:pt>
    <dgm:pt modelId="{A53375B2-08DD-49FC-A428-C1E0E41AE5A3}" type="pres">
      <dgm:prSet presAssocID="{DBA87784-58C9-4291-8809-E92DF93FDC1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08F9-FF8D-460E-9912-D3BC1086598E}" type="pres">
      <dgm:prSet presAssocID="{30202942-FCC4-40D1-8C69-D9032E9A6BAF}" presName="sibTrans" presStyleCnt="0"/>
      <dgm:spPr/>
    </dgm:pt>
    <dgm:pt modelId="{C3DE0FB6-0486-43EE-B608-3F62579C8EC1}" type="pres">
      <dgm:prSet presAssocID="{680C8732-6F31-40FF-8C0B-6885EB7478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6C2D5-2982-42D9-9D04-C7FDBFEE0BF5}" type="pres">
      <dgm:prSet presAssocID="{53084DDD-5063-4264-B44B-825C101F770D}" presName="sibTrans" presStyleCnt="0"/>
      <dgm:spPr/>
    </dgm:pt>
    <dgm:pt modelId="{53951AD8-FDA8-46B7-8701-8FE6A54A2BDE}" type="pres">
      <dgm:prSet presAssocID="{8CF8FEDD-4BB4-43B1-8585-7B24F9B4EF4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FFDBE4-36FD-4F8F-9F3D-5F6666DDD61F}" srcId="{F8EE8B72-CA34-4323-A66E-F6324E7DA565}" destId="{8CF8FEDD-4BB4-43B1-8585-7B24F9B4EF49}" srcOrd="3" destOrd="0" parTransId="{58D0C108-3C76-4885-B9F4-E5B6206F579C}" sibTransId="{55B3EDC1-4F0F-4A47-8B0C-BAB1411A6DDC}"/>
    <dgm:cxn modelId="{C7EAD6D3-CE42-47B9-B544-134209EBB24F}" type="presOf" srcId="{91ABA4FE-F2B9-424A-92E7-66E499B6C1E1}" destId="{3DA3BF88-E69D-45A4-9635-704AC0497DD2}" srcOrd="0" destOrd="2" presId="urn:microsoft.com/office/officeart/2005/8/layout/default"/>
    <dgm:cxn modelId="{FBA0A8BB-6455-419E-B913-9D59CD07A29C}" srcId="{DBA87784-58C9-4291-8809-E92DF93FDC1F}" destId="{7586E551-F95B-4B7B-9E3F-752DDF19ED00}" srcOrd="0" destOrd="0" parTransId="{3B7D7A56-71CE-4335-B311-47AFC5647857}" sibTransId="{C46598F2-42BA-4A47-A2E5-2D77834F6C31}"/>
    <dgm:cxn modelId="{5ED14D5B-52BA-4BCB-B25D-75042A8BF500}" srcId="{8CF8FEDD-4BB4-43B1-8585-7B24F9B4EF49}" destId="{29D26EA4-D59C-4A91-8A80-1D45DBAD2292}" srcOrd="1" destOrd="0" parTransId="{89C71A8B-6701-47C9-8F20-A85068BD755F}" sibTransId="{9E0B304F-1656-4911-B11F-E9DC0B87AE2C}"/>
    <dgm:cxn modelId="{F36443D8-C78C-4EA8-B691-D68784DBCF0A}" type="presOf" srcId="{7586E551-F95B-4B7B-9E3F-752DDF19ED00}" destId="{A53375B2-08DD-49FC-A428-C1E0E41AE5A3}" srcOrd="0" destOrd="1" presId="urn:microsoft.com/office/officeart/2005/8/layout/default"/>
    <dgm:cxn modelId="{C8ECDB21-0A83-47EC-8144-66188D5D8277}" srcId="{F8EE8B72-CA34-4323-A66E-F6324E7DA565}" destId="{680C8732-6F31-40FF-8C0B-6885EB7478AA}" srcOrd="2" destOrd="0" parTransId="{FF077A30-8DFB-436B-B686-91D46577CDF3}" sibTransId="{53084DDD-5063-4264-B44B-825C101F770D}"/>
    <dgm:cxn modelId="{7E38C613-FC31-4D21-9153-5A4064B4EAD5}" type="presOf" srcId="{8CF8FEDD-4BB4-43B1-8585-7B24F9B4EF49}" destId="{53951AD8-FDA8-46B7-8701-8FE6A54A2BDE}" srcOrd="0" destOrd="0" presId="urn:microsoft.com/office/officeart/2005/8/layout/default"/>
    <dgm:cxn modelId="{0B8F052D-5F28-4D09-B776-C8B864C73C24}" srcId="{F8EE8B72-CA34-4323-A66E-F6324E7DA565}" destId="{DBA87784-58C9-4291-8809-E92DF93FDC1F}" srcOrd="1" destOrd="0" parTransId="{9D468E46-5F33-41B3-B581-801703F3C69D}" sibTransId="{30202942-FCC4-40D1-8C69-D9032E9A6BAF}"/>
    <dgm:cxn modelId="{CCB0AADE-7BFC-48FB-A81E-20B81653622F}" type="presOf" srcId="{39143887-6D41-4351-A8C2-E3D36FE221E8}" destId="{53951AD8-FDA8-46B7-8701-8FE6A54A2BDE}" srcOrd="0" destOrd="1" presId="urn:microsoft.com/office/officeart/2005/8/layout/default"/>
    <dgm:cxn modelId="{7A9CEA30-41EB-4A68-915F-5181D24173E4}" srcId="{680C8732-6F31-40FF-8C0B-6885EB7478AA}" destId="{03913548-7703-4CA5-8E6C-BFE0BE7849D6}" srcOrd="0" destOrd="0" parTransId="{89ED2272-B309-4375-9F6B-6B3DCFABF516}" sibTransId="{80077212-307A-4F93-A9FD-FD0DD87AD692}"/>
    <dgm:cxn modelId="{C15F0986-1019-4BB0-AEAD-5390B0B84851}" srcId="{0D99D74F-4369-47A3-B177-D26E7BF11A09}" destId="{91ABA4FE-F2B9-424A-92E7-66E499B6C1E1}" srcOrd="1" destOrd="0" parTransId="{034A2AD3-A620-494B-A525-127D96EC99F8}" sibTransId="{62DADDAB-756A-4C08-87A0-1CFF894E1A1D}"/>
    <dgm:cxn modelId="{6E74E7EF-A653-41E0-8E35-F948E66F39B0}" type="presOf" srcId="{680C8732-6F31-40FF-8C0B-6885EB7478AA}" destId="{C3DE0FB6-0486-43EE-B608-3F62579C8EC1}" srcOrd="0" destOrd="0" presId="urn:microsoft.com/office/officeart/2005/8/layout/default"/>
    <dgm:cxn modelId="{80FA6542-4549-4BB0-BC8B-4856A1D4593D}" type="presOf" srcId="{0D99D74F-4369-47A3-B177-D26E7BF11A09}" destId="{3DA3BF88-E69D-45A4-9635-704AC0497DD2}" srcOrd="0" destOrd="0" presId="urn:microsoft.com/office/officeart/2005/8/layout/default"/>
    <dgm:cxn modelId="{4E456DF1-5C06-4B2D-87B9-3430ED6CC40D}" type="presOf" srcId="{64096C1A-202F-4FE6-80B3-B1FA4A86B60B}" destId="{C3DE0FB6-0486-43EE-B608-3F62579C8EC1}" srcOrd="0" destOrd="2" presId="urn:microsoft.com/office/officeart/2005/8/layout/default"/>
    <dgm:cxn modelId="{F8C63A02-1900-47CB-B801-AFBCD3F9AA5C}" srcId="{F8EE8B72-CA34-4323-A66E-F6324E7DA565}" destId="{0D99D74F-4369-47A3-B177-D26E7BF11A09}" srcOrd="0" destOrd="0" parTransId="{8537D28B-606D-4628-B336-37C10321DCA5}" sibTransId="{BDCFF485-203B-4891-B0F6-1B60CEC50671}"/>
    <dgm:cxn modelId="{086A1A3A-224F-4CEB-B0D7-3F3BC667E729}" srcId="{0D99D74F-4369-47A3-B177-D26E7BF11A09}" destId="{83AD8A59-92BD-48D9-A0FD-188313294828}" srcOrd="0" destOrd="0" parTransId="{B40464B4-323C-4EA3-B4FC-77159E9212A0}" sibTransId="{FD417EB0-09BC-4171-BE47-019AF2CD531A}"/>
    <dgm:cxn modelId="{09FB4FE2-F2A7-40C5-AABB-CADBBA27AA7B}" type="presOf" srcId="{83AD8A59-92BD-48D9-A0FD-188313294828}" destId="{3DA3BF88-E69D-45A4-9635-704AC0497DD2}" srcOrd="0" destOrd="1" presId="urn:microsoft.com/office/officeart/2005/8/layout/default"/>
    <dgm:cxn modelId="{2042A7E9-E3E3-4B13-BC2A-6CCE9AD5A329}" type="presOf" srcId="{03913548-7703-4CA5-8E6C-BFE0BE7849D6}" destId="{C3DE0FB6-0486-43EE-B608-3F62579C8EC1}" srcOrd="0" destOrd="1" presId="urn:microsoft.com/office/officeart/2005/8/layout/default"/>
    <dgm:cxn modelId="{EB0A836E-B63F-44DE-B476-B54875DFD5B5}" type="presOf" srcId="{29D26EA4-D59C-4A91-8A80-1D45DBAD2292}" destId="{53951AD8-FDA8-46B7-8701-8FE6A54A2BDE}" srcOrd="0" destOrd="2" presId="urn:microsoft.com/office/officeart/2005/8/layout/default"/>
    <dgm:cxn modelId="{B0C6C4B1-BADD-485B-B41E-16BCB563274F}" type="presOf" srcId="{F8EE8B72-CA34-4323-A66E-F6324E7DA565}" destId="{A1FDE931-C64D-4BB2-94C6-7A0615FC4B0D}" srcOrd="0" destOrd="0" presId="urn:microsoft.com/office/officeart/2005/8/layout/default"/>
    <dgm:cxn modelId="{56849D8E-A5D1-4033-A703-A5CEFFE10541}" srcId="{680C8732-6F31-40FF-8C0B-6885EB7478AA}" destId="{64096C1A-202F-4FE6-80B3-B1FA4A86B60B}" srcOrd="1" destOrd="0" parTransId="{560ED88B-0FFF-41CE-B20A-1DD99CB90B8E}" sibTransId="{64FA4A9E-F96B-46E7-B724-72ACD784BD64}"/>
    <dgm:cxn modelId="{987D9E18-C5C3-4557-AC23-B7896AD68520}" srcId="{8CF8FEDD-4BB4-43B1-8585-7B24F9B4EF49}" destId="{39143887-6D41-4351-A8C2-E3D36FE221E8}" srcOrd="0" destOrd="0" parTransId="{6B832937-F9C2-4102-8755-F7C36EA93C88}" sibTransId="{8A7222A1-86DE-4EE0-96C8-B239CA4C628A}"/>
    <dgm:cxn modelId="{11680738-785E-46A2-B3EE-2505F0A35639}" type="presOf" srcId="{B249683D-BCBA-435C-BA5E-7B1EAF3BA53F}" destId="{A53375B2-08DD-49FC-A428-C1E0E41AE5A3}" srcOrd="0" destOrd="2" presId="urn:microsoft.com/office/officeart/2005/8/layout/default"/>
    <dgm:cxn modelId="{0FD12223-2954-4CAB-9142-7635B3AF125E}" type="presOf" srcId="{DBA87784-58C9-4291-8809-E92DF93FDC1F}" destId="{A53375B2-08DD-49FC-A428-C1E0E41AE5A3}" srcOrd="0" destOrd="0" presId="urn:microsoft.com/office/officeart/2005/8/layout/default"/>
    <dgm:cxn modelId="{DEDEEEC2-6FCC-4A13-AA1B-DE148E8818EB}" srcId="{DBA87784-58C9-4291-8809-E92DF93FDC1F}" destId="{B249683D-BCBA-435C-BA5E-7B1EAF3BA53F}" srcOrd="1" destOrd="0" parTransId="{9E31BD7D-3B05-42FE-9942-F7D01C2224FC}" sibTransId="{21902C38-C3D4-43DE-9427-B69809C87954}"/>
    <dgm:cxn modelId="{F396E1A8-0C98-4761-B6A4-958BB10989F4}" type="presParOf" srcId="{A1FDE931-C64D-4BB2-94C6-7A0615FC4B0D}" destId="{3DA3BF88-E69D-45A4-9635-704AC0497DD2}" srcOrd="0" destOrd="0" presId="urn:microsoft.com/office/officeart/2005/8/layout/default"/>
    <dgm:cxn modelId="{82959E4F-8509-4DB3-AEC7-885DCD7A15F1}" type="presParOf" srcId="{A1FDE931-C64D-4BB2-94C6-7A0615FC4B0D}" destId="{DE8099DA-76B8-4CD2-9839-75F27D7C2692}" srcOrd="1" destOrd="0" presId="urn:microsoft.com/office/officeart/2005/8/layout/default"/>
    <dgm:cxn modelId="{6B6A250C-5D88-44C1-BA1C-3F69222B5298}" type="presParOf" srcId="{A1FDE931-C64D-4BB2-94C6-7A0615FC4B0D}" destId="{A53375B2-08DD-49FC-A428-C1E0E41AE5A3}" srcOrd="2" destOrd="0" presId="urn:microsoft.com/office/officeart/2005/8/layout/default"/>
    <dgm:cxn modelId="{43308723-AB27-419B-9639-F661E239412A}" type="presParOf" srcId="{A1FDE931-C64D-4BB2-94C6-7A0615FC4B0D}" destId="{04A308F9-FF8D-460E-9912-D3BC1086598E}" srcOrd="3" destOrd="0" presId="urn:microsoft.com/office/officeart/2005/8/layout/default"/>
    <dgm:cxn modelId="{6349187D-B56E-4996-B27B-8EE28905FD3E}" type="presParOf" srcId="{A1FDE931-C64D-4BB2-94C6-7A0615FC4B0D}" destId="{C3DE0FB6-0486-43EE-B608-3F62579C8EC1}" srcOrd="4" destOrd="0" presId="urn:microsoft.com/office/officeart/2005/8/layout/default"/>
    <dgm:cxn modelId="{AAFDB343-E58C-4DE5-BB8B-832A6B55FA83}" type="presParOf" srcId="{A1FDE931-C64D-4BB2-94C6-7A0615FC4B0D}" destId="{CCC6C2D5-2982-42D9-9D04-C7FDBFEE0BF5}" srcOrd="5" destOrd="0" presId="urn:microsoft.com/office/officeart/2005/8/layout/default"/>
    <dgm:cxn modelId="{E2627803-2197-4ABF-83AF-7216220BBF56}" type="presParOf" srcId="{A1FDE931-C64D-4BB2-94C6-7A0615FC4B0D}" destId="{53951AD8-FDA8-46B7-8701-8FE6A54A2BD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B7B4E0-330D-4F20-9C66-06F5BC8C773C}" type="doc">
      <dgm:prSet loTypeId="urn:microsoft.com/office/officeart/2005/8/layout/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848C032-7E74-4143-BA36-ECCFEE0872A3}">
      <dgm:prSet phldrT="[Text]" custT="1"/>
      <dgm:spPr/>
      <dgm:t>
        <a:bodyPr/>
        <a:lstStyle/>
        <a:p>
          <a:r>
            <a:rPr lang="en-US" sz="1400" dirty="0" smtClean="0"/>
            <a:t>Thoroughly </a:t>
          </a:r>
          <a:r>
            <a:rPr lang="en-US" sz="1400" b="1" dirty="0" smtClean="0"/>
            <a:t>review the cost principles </a:t>
          </a:r>
          <a:r>
            <a:rPr lang="en-US" sz="1400" dirty="0" smtClean="0"/>
            <a:t>applicable to the project organization</a:t>
          </a:r>
          <a:endParaRPr lang="en-US" sz="1400" dirty="0"/>
        </a:p>
      </dgm:t>
    </dgm:pt>
    <dgm:pt modelId="{52EC2629-C009-4E02-BD1B-7D046043B800}" type="parTrans" cxnId="{BF055175-D715-4FF5-A953-C6D0ACE7DE1E}">
      <dgm:prSet/>
      <dgm:spPr/>
      <dgm:t>
        <a:bodyPr/>
        <a:lstStyle/>
        <a:p>
          <a:endParaRPr lang="en-US"/>
        </a:p>
      </dgm:t>
    </dgm:pt>
    <dgm:pt modelId="{D023A226-BF81-4341-9D8E-D3F4C18DAF90}" type="sibTrans" cxnId="{BF055175-D715-4FF5-A953-C6D0ACE7DE1E}">
      <dgm:prSet/>
      <dgm:spPr/>
      <dgm:t>
        <a:bodyPr/>
        <a:lstStyle/>
        <a:p>
          <a:endParaRPr lang="en-US"/>
        </a:p>
      </dgm:t>
    </dgm:pt>
    <dgm:pt modelId="{20093754-7688-43D3-96FB-8E418F1AA88C}">
      <dgm:prSet custT="1"/>
      <dgm:spPr/>
      <dgm:t>
        <a:bodyPr/>
        <a:lstStyle/>
        <a:p>
          <a:r>
            <a:rPr lang="en-US" sz="1400" dirty="0" smtClean="0"/>
            <a:t>Review the </a:t>
          </a:r>
          <a:r>
            <a:rPr lang="en-US" sz="1400" b="1" dirty="0" smtClean="0"/>
            <a:t>project’s approved SF-424a, Budget Justification, and the Funding Agreement </a:t>
          </a:r>
          <a:r>
            <a:rPr lang="en-US" sz="1400" dirty="0" smtClean="0"/>
            <a:t>including Attachment 1. Specific areas to review are: </a:t>
          </a:r>
        </a:p>
      </dgm:t>
    </dgm:pt>
    <dgm:pt modelId="{517CA289-3295-4BC9-9357-CDB17B39E246}" type="parTrans" cxnId="{A53064A8-F062-46B8-ADA8-8592F60AB59B}">
      <dgm:prSet/>
      <dgm:spPr/>
      <dgm:t>
        <a:bodyPr/>
        <a:lstStyle/>
        <a:p>
          <a:endParaRPr lang="en-US"/>
        </a:p>
      </dgm:t>
    </dgm:pt>
    <dgm:pt modelId="{CE290DF8-91D9-490C-9784-2FBB6E759C29}" type="sibTrans" cxnId="{A53064A8-F062-46B8-ADA8-8592F60AB59B}">
      <dgm:prSet/>
      <dgm:spPr/>
      <dgm:t>
        <a:bodyPr/>
        <a:lstStyle/>
        <a:p>
          <a:endParaRPr lang="en-US"/>
        </a:p>
      </dgm:t>
    </dgm:pt>
    <dgm:pt modelId="{E4A9608E-2E2A-433D-9DFE-E532CFDEF2B9}">
      <dgm:prSet custT="1"/>
      <dgm:spPr/>
      <dgm:t>
        <a:bodyPr/>
        <a:lstStyle/>
        <a:p>
          <a:r>
            <a:rPr lang="en-US" sz="1200" dirty="0" smtClean="0"/>
            <a:t>Cost Sharing</a:t>
          </a:r>
        </a:p>
      </dgm:t>
    </dgm:pt>
    <dgm:pt modelId="{EB6F005A-7F82-43A2-9260-399908D6875D}" type="parTrans" cxnId="{D08A8021-ED11-4EC3-AC01-2B866B024CF1}">
      <dgm:prSet/>
      <dgm:spPr/>
      <dgm:t>
        <a:bodyPr/>
        <a:lstStyle/>
        <a:p>
          <a:endParaRPr lang="en-US"/>
        </a:p>
      </dgm:t>
    </dgm:pt>
    <dgm:pt modelId="{68D10B46-325D-4451-8D9F-EC09656BD517}" type="sibTrans" cxnId="{D08A8021-ED11-4EC3-AC01-2B866B024CF1}">
      <dgm:prSet/>
      <dgm:spPr/>
      <dgm:t>
        <a:bodyPr/>
        <a:lstStyle/>
        <a:p>
          <a:endParaRPr lang="en-US"/>
        </a:p>
      </dgm:t>
    </dgm:pt>
    <dgm:pt modelId="{9795D761-DF2B-4D92-912E-F1C03F43B84D}">
      <dgm:prSet custT="1"/>
      <dgm:spPr/>
      <dgm:t>
        <a:bodyPr/>
        <a:lstStyle/>
        <a:p>
          <a:r>
            <a:rPr lang="en-US" sz="1200" dirty="0" smtClean="0"/>
            <a:t>Allowable Costs </a:t>
          </a:r>
        </a:p>
      </dgm:t>
    </dgm:pt>
    <dgm:pt modelId="{B9DF4BBA-CF19-458B-ABC3-60E4EFFCA438}" type="parTrans" cxnId="{4D32C33D-E8E7-4D21-AD0F-78E8558B5315}">
      <dgm:prSet/>
      <dgm:spPr/>
      <dgm:t>
        <a:bodyPr/>
        <a:lstStyle/>
        <a:p>
          <a:endParaRPr lang="en-US"/>
        </a:p>
      </dgm:t>
    </dgm:pt>
    <dgm:pt modelId="{39498626-FF93-4563-91A4-4B5CF9D5F675}" type="sibTrans" cxnId="{4D32C33D-E8E7-4D21-AD0F-78E8558B5315}">
      <dgm:prSet/>
      <dgm:spPr/>
      <dgm:t>
        <a:bodyPr/>
        <a:lstStyle/>
        <a:p>
          <a:endParaRPr lang="en-US"/>
        </a:p>
      </dgm:t>
    </dgm:pt>
    <dgm:pt modelId="{F1EAF1B2-4C1F-45E0-9D03-1299EF344D50}">
      <dgm:prSet custT="1"/>
      <dgm:spPr/>
      <dgm:t>
        <a:bodyPr/>
        <a:lstStyle/>
        <a:p>
          <a:r>
            <a:rPr lang="en-US" sz="1200" dirty="0" smtClean="0"/>
            <a:t>Indirect Costs</a:t>
          </a:r>
        </a:p>
      </dgm:t>
    </dgm:pt>
    <dgm:pt modelId="{83432AFF-BA7B-42E0-8516-78D7DAF5664E}" type="parTrans" cxnId="{B7F509AF-E552-4472-B660-2C715CDA167F}">
      <dgm:prSet/>
      <dgm:spPr/>
      <dgm:t>
        <a:bodyPr/>
        <a:lstStyle/>
        <a:p>
          <a:endParaRPr lang="en-US"/>
        </a:p>
      </dgm:t>
    </dgm:pt>
    <dgm:pt modelId="{F423A4AC-16B4-403F-B999-78C597506C0A}" type="sibTrans" cxnId="{B7F509AF-E552-4472-B660-2C715CDA167F}">
      <dgm:prSet/>
      <dgm:spPr/>
      <dgm:t>
        <a:bodyPr/>
        <a:lstStyle/>
        <a:p>
          <a:endParaRPr lang="en-US"/>
        </a:p>
      </dgm:t>
    </dgm:pt>
    <dgm:pt modelId="{D1C0DF5F-11FF-4A3A-9C48-9F0BE1A72E5C}">
      <dgm:prSet custT="1"/>
      <dgm:spPr/>
      <dgm:t>
        <a:bodyPr/>
        <a:lstStyle/>
        <a:p>
          <a:r>
            <a:rPr lang="en-US" sz="1200" dirty="0" smtClean="0"/>
            <a:t>Pre-award Costs</a:t>
          </a:r>
        </a:p>
      </dgm:t>
    </dgm:pt>
    <dgm:pt modelId="{3B5EE9B2-AE68-42F5-AAC3-1FAE20444255}" type="parTrans" cxnId="{88FC09F9-3C57-4FB9-94CF-CE023E2151AA}">
      <dgm:prSet/>
      <dgm:spPr/>
      <dgm:t>
        <a:bodyPr/>
        <a:lstStyle/>
        <a:p>
          <a:endParaRPr lang="en-US"/>
        </a:p>
      </dgm:t>
    </dgm:pt>
    <dgm:pt modelId="{80D9E62E-2036-416D-BD94-F0E293D2B8BD}" type="sibTrans" cxnId="{88FC09F9-3C57-4FB9-94CF-CE023E2151AA}">
      <dgm:prSet/>
      <dgm:spPr/>
      <dgm:t>
        <a:bodyPr/>
        <a:lstStyle/>
        <a:p>
          <a:endParaRPr lang="en-US"/>
        </a:p>
      </dgm:t>
    </dgm:pt>
    <dgm:pt modelId="{0FE5D47E-D882-484C-9890-6B6DE07331CC}">
      <dgm:prSet custT="1"/>
      <dgm:spPr/>
      <dgm:t>
        <a:bodyPr/>
        <a:lstStyle/>
        <a:p>
          <a:r>
            <a:rPr lang="en-US" sz="1200" dirty="0" smtClean="0"/>
            <a:t>Patents</a:t>
          </a:r>
        </a:p>
      </dgm:t>
    </dgm:pt>
    <dgm:pt modelId="{01734AC0-74D8-4E09-B441-C9161E0F77D4}" type="parTrans" cxnId="{93B5ABA4-F8BD-4E67-AFB3-89B994971E71}">
      <dgm:prSet/>
      <dgm:spPr/>
      <dgm:t>
        <a:bodyPr/>
        <a:lstStyle/>
        <a:p>
          <a:endParaRPr lang="en-US"/>
        </a:p>
      </dgm:t>
    </dgm:pt>
    <dgm:pt modelId="{6BD94A32-9A2F-499B-A1D4-0B665BF883E7}" type="sibTrans" cxnId="{93B5ABA4-F8BD-4E67-AFB3-89B994971E71}">
      <dgm:prSet/>
      <dgm:spPr/>
      <dgm:t>
        <a:bodyPr/>
        <a:lstStyle/>
        <a:p>
          <a:endParaRPr lang="en-US"/>
        </a:p>
      </dgm:t>
    </dgm:pt>
    <dgm:pt modelId="{B9A18278-CC3E-4DDA-B12D-06A87D90E441}">
      <dgm:prSet custT="1"/>
      <dgm:spPr/>
      <dgm:t>
        <a:bodyPr/>
        <a:lstStyle/>
        <a:p>
          <a:r>
            <a:rPr lang="en-US" sz="1200" dirty="0" smtClean="0"/>
            <a:t>Payment  Procedures</a:t>
          </a:r>
        </a:p>
      </dgm:t>
    </dgm:pt>
    <dgm:pt modelId="{337C2062-4A64-4A8F-9584-976C37AB4771}" type="parTrans" cxnId="{83E84F83-346E-4CD0-A13E-BAB75FF41508}">
      <dgm:prSet/>
      <dgm:spPr/>
      <dgm:t>
        <a:bodyPr/>
        <a:lstStyle/>
        <a:p>
          <a:endParaRPr lang="en-US"/>
        </a:p>
      </dgm:t>
    </dgm:pt>
    <dgm:pt modelId="{C617F0AE-0E5E-47B3-986C-2292181A4F9F}" type="sibTrans" cxnId="{83E84F83-346E-4CD0-A13E-BAB75FF41508}">
      <dgm:prSet/>
      <dgm:spPr/>
      <dgm:t>
        <a:bodyPr/>
        <a:lstStyle/>
        <a:p>
          <a:endParaRPr lang="en-US"/>
        </a:p>
      </dgm:t>
    </dgm:pt>
    <dgm:pt modelId="{73BF900F-5111-41B8-8E28-9BDD2F486B99}">
      <dgm:prSet custT="1"/>
      <dgm:spPr/>
      <dgm:t>
        <a:bodyPr/>
        <a:lstStyle/>
        <a:p>
          <a:r>
            <a:rPr lang="en-US" sz="1200" dirty="0" smtClean="0"/>
            <a:t>Budget Changes</a:t>
          </a:r>
          <a:endParaRPr lang="en-US" sz="1200" dirty="0"/>
        </a:p>
      </dgm:t>
    </dgm:pt>
    <dgm:pt modelId="{BB2DC0D6-C151-4725-880A-D5BD502E6A46}" type="parTrans" cxnId="{0E6E7489-2079-4C80-92D4-3059C153A2AD}">
      <dgm:prSet/>
      <dgm:spPr/>
      <dgm:t>
        <a:bodyPr/>
        <a:lstStyle/>
        <a:p>
          <a:endParaRPr lang="en-US"/>
        </a:p>
      </dgm:t>
    </dgm:pt>
    <dgm:pt modelId="{3AA757D4-EB63-4C40-BCDA-B5D83E1E2F3F}" type="sibTrans" cxnId="{0E6E7489-2079-4C80-92D4-3059C153A2AD}">
      <dgm:prSet/>
      <dgm:spPr/>
      <dgm:t>
        <a:bodyPr/>
        <a:lstStyle/>
        <a:p>
          <a:endParaRPr lang="en-US"/>
        </a:p>
      </dgm:t>
    </dgm:pt>
    <dgm:pt modelId="{B43BBA92-5A87-47A7-A47F-5300494C2010}">
      <dgm:prSet custT="1"/>
      <dgm:spPr/>
      <dgm:t>
        <a:bodyPr/>
        <a:lstStyle/>
        <a:p>
          <a:r>
            <a:rPr lang="en-US" sz="1400" dirty="0" smtClean="0"/>
            <a:t>Collect and review the </a:t>
          </a:r>
          <a:r>
            <a:rPr lang="en-US" sz="1400" b="1" dirty="0" smtClean="0"/>
            <a:t>supporting documentation </a:t>
          </a:r>
          <a:r>
            <a:rPr lang="en-US" sz="1400" dirty="0" smtClean="0"/>
            <a:t>for the expenses being claimed. The costs should be incurred during the period of performance of the Cooperative Agreement or follow the pre-award cost clause in the terms and conditions</a:t>
          </a:r>
        </a:p>
      </dgm:t>
    </dgm:pt>
    <dgm:pt modelId="{816941D5-7402-4DC7-81ED-0BB0613C3AFB}" type="parTrans" cxnId="{C2854E8F-C38E-4654-B365-AB79C130F167}">
      <dgm:prSet/>
      <dgm:spPr/>
      <dgm:t>
        <a:bodyPr/>
        <a:lstStyle/>
        <a:p>
          <a:endParaRPr lang="en-US"/>
        </a:p>
      </dgm:t>
    </dgm:pt>
    <dgm:pt modelId="{C7F24899-7F49-4F1C-8F1C-886A627E47EF}" type="sibTrans" cxnId="{C2854E8F-C38E-4654-B365-AB79C130F167}">
      <dgm:prSet/>
      <dgm:spPr/>
      <dgm:t>
        <a:bodyPr/>
        <a:lstStyle/>
        <a:p>
          <a:endParaRPr lang="en-US"/>
        </a:p>
      </dgm:t>
    </dgm:pt>
    <dgm:pt modelId="{43EF0CE3-95A6-44E5-BE3D-BF26F5237721}">
      <dgm:prSet custT="1"/>
      <dgm:spPr/>
      <dgm:t>
        <a:bodyPr/>
        <a:lstStyle/>
        <a:p>
          <a:r>
            <a:rPr lang="en-US" sz="1400" b="1" dirty="0" smtClean="0"/>
            <a:t>Review the reimbursement request </a:t>
          </a:r>
          <a:r>
            <a:rPr lang="en-US" sz="1400" dirty="0" smtClean="0"/>
            <a:t>against the final ARPA-E approved budget and prepare the SF-270</a:t>
          </a:r>
          <a:endParaRPr lang="en-US" sz="1400" dirty="0"/>
        </a:p>
      </dgm:t>
    </dgm:pt>
    <dgm:pt modelId="{0B1B6329-B874-4323-9311-96B1D83B09AC}" type="parTrans" cxnId="{96314ACF-93C8-47DC-B385-5197508626E5}">
      <dgm:prSet/>
      <dgm:spPr/>
      <dgm:t>
        <a:bodyPr/>
        <a:lstStyle/>
        <a:p>
          <a:endParaRPr lang="en-US"/>
        </a:p>
      </dgm:t>
    </dgm:pt>
    <dgm:pt modelId="{0D8B70F0-BB68-4E76-BE4C-86CF2B94BFD3}" type="sibTrans" cxnId="{96314ACF-93C8-47DC-B385-5197508626E5}">
      <dgm:prSet/>
      <dgm:spPr/>
      <dgm:t>
        <a:bodyPr/>
        <a:lstStyle/>
        <a:p>
          <a:endParaRPr lang="en-US"/>
        </a:p>
      </dgm:t>
    </dgm:pt>
    <dgm:pt modelId="{4BF0FC56-A1F6-4D8D-BF6E-9D14A569E3B6}">
      <dgm:prSet custT="1"/>
      <dgm:spPr/>
      <dgm:t>
        <a:bodyPr/>
        <a:lstStyle/>
        <a:p>
          <a:r>
            <a:rPr lang="en-US" sz="1200" b="1" i="0" u="none" dirty="0" smtClean="0"/>
            <a:t>Ensure that the math is correct and submit the invoice through VIPERS and directly to ARPA-E support personnel.</a:t>
          </a:r>
          <a:endParaRPr lang="en-US" sz="1200" b="1" i="0" u="none" dirty="0"/>
        </a:p>
      </dgm:t>
    </dgm:pt>
    <dgm:pt modelId="{61C63489-D0BE-4FD4-84AE-773B6A7DAD15}" type="parTrans" cxnId="{CAA0CB93-0751-41AE-A840-E0D470B044EB}">
      <dgm:prSet/>
      <dgm:spPr/>
      <dgm:t>
        <a:bodyPr/>
        <a:lstStyle/>
        <a:p>
          <a:endParaRPr lang="en-US"/>
        </a:p>
      </dgm:t>
    </dgm:pt>
    <dgm:pt modelId="{4C961774-AC0A-4042-99F4-C135596E784C}" type="sibTrans" cxnId="{CAA0CB93-0751-41AE-A840-E0D470B044EB}">
      <dgm:prSet/>
      <dgm:spPr/>
      <dgm:t>
        <a:bodyPr/>
        <a:lstStyle/>
        <a:p>
          <a:endParaRPr lang="en-US"/>
        </a:p>
      </dgm:t>
    </dgm:pt>
    <dgm:pt modelId="{145B2CFF-83E8-49E2-9497-81976A9310DB}" type="pres">
      <dgm:prSet presAssocID="{16B7B4E0-330D-4F20-9C66-06F5BC8C7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A0CF76-EAA5-4E91-A93C-8C54E4EEDB65}" type="pres">
      <dgm:prSet presAssocID="{43EF0CE3-95A6-44E5-BE3D-BF26F5237721}" presName="boxAndChildren" presStyleCnt="0"/>
      <dgm:spPr/>
    </dgm:pt>
    <dgm:pt modelId="{F169C583-83C5-4777-B977-BB721978C200}" type="pres">
      <dgm:prSet presAssocID="{43EF0CE3-95A6-44E5-BE3D-BF26F5237721}" presName="parentTextBox" presStyleLbl="node1" presStyleIdx="0" presStyleCnt="4"/>
      <dgm:spPr/>
      <dgm:t>
        <a:bodyPr/>
        <a:lstStyle/>
        <a:p>
          <a:endParaRPr lang="en-US"/>
        </a:p>
      </dgm:t>
    </dgm:pt>
    <dgm:pt modelId="{1DD549A3-DA87-4A66-83EE-52E2E79478F5}" type="pres">
      <dgm:prSet presAssocID="{43EF0CE3-95A6-44E5-BE3D-BF26F5237721}" presName="entireBox" presStyleLbl="node1" presStyleIdx="0" presStyleCnt="4"/>
      <dgm:spPr/>
      <dgm:t>
        <a:bodyPr/>
        <a:lstStyle/>
        <a:p>
          <a:endParaRPr lang="en-US"/>
        </a:p>
      </dgm:t>
    </dgm:pt>
    <dgm:pt modelId="{63C3AD94-64D6-44F5-AF32-D9F8FFEC11CA}" type="pres">
      <dgm:prSet presAssocID="{43EF0CE3-95A6-44E5-BE3D-BF26F5237721}" presName="descendantBox" presStyleCnt="0"/>
      <dgm:spPr/>
    </dgm:pt>
    <dgm:pt modelId="{2C75C18C-928C-472F-88E9-CFCF9F505D97}" type="pres">
      <dgm:prSet presAssocID="{4BF0FC56-A1F6-4D8D-BF6E-9D14A569E3B6}" presName="childTextBox" presStyleLbl="fgAccFollowNode1" presStyleIdx="0" presStyleCnt="8" custLinFactNeighborX="-679" custLinFactNeighborY="-4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73495-3E6C-4D59-A576-384B24286FA2}" type="pres">
      <dgm:prSet presAssocID="{C7F24899-7F49-4F1C-8F1C-886A627E47EF}" presName="sp" presStyleCnt="0"/>
      <dgm:spPr/>
    </dgm:pt>
    <dgm:pt modelId="{E7D4E69F-1A51-4227-AE8F-C64D854014E9}" type="pres">
      <dgm:prSet presAssocID="{B43BBA92-5A87-47A7-A47F-5300494C2010}" presName="arrowAndChildren" presStyleCnt="0"/>
      <dgm:spPr/>
    </dgm:pt>
    <dgm:pt modelId="{3169F190-E03A-42BB-B79D-A52FE456141B}" type="pres">
      <dgm:prSet presAssocID="{B43BBA92-5A87-47A7-A47F-5300494C2010}" presName="parentTextArrow" presStyleLbl="node1" presStyleIdx="1" presStyleCnt="4" custScaleY="124419" custLinFactNeighborY="1172"/>
      <dgm:spPr/>
      <dgm:t>
        <a:bodyPr/>
        <a:lstStyle/>
        <a:p>
          <a:endParaRPr lang="en-US"/>
        </a:p>
      </dgm:t>
    </dgm:pt>
    <dgm:pt modelId="{5F1C0564-799D-4AB1-A998-D5092751C4CD}" type="pres">
      <dgm:prSet presAssocID="{CE290DF8-91D9-490C-9784-2FBB6E759C29}" presName="sp" presStyleCnt="0"/>
      <dgm:spPr/>
    </dgm:pt>
    <dgm:pt modelId="{138F5C58-3606-4B0E-AC75-8BD23F862071}" type="pres">
      <dgm:prSet presAssocID="{20093754-7688-43D3-96FB-8E418F1AA88C}" presName="arrowAndChildren" presStyleCnt="0"/>
      <dgm:spPr/>
    </dgm:pt>
    <dgm:pt modelId="{BAB941B0-9D2E-4BDE-9450-B51BFE9258AD}" type="pres">
      <dgm:prSet presAssocID="{20093754-7688-43D3-96FB-8E418F1AA88C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99C3AAC6-2A26-4A41-91DB-717BE714A5CE}" type="pres">
      <dgm:prSet presAssocID="{20093754-7688-43D3-96FB-8E418F1AA88C}" presName="arrow" presStyleLbl="node1" presStyleIdx="2" presStyleCnt="4" custScaleY="205112" custLinFactNeighborY="95"/>
      <dgm:spPr/>
      <dgm:t>
        <a:bodyPr/>
        <a:lstStyle/>
        <a:p>
          <a:endParaRPr lang="en-US"/>
        </a:p>
      </dgm:t>
    </dgm:pt>
    <dgm:pt modelId="{8216F019-1EB1-4930-8DCC-EF67ECC703F8}" type="pres">
      <dgm:prSet presAssocID="{20093754-7688-43D3-96FB-8E418F1AA88C}" presName="descendantArrow" presStyleCnt="0"/>
      <dgm:spPr/>
    </dgm:pt>
    <dgm:pt modelId="{18D47430-1A1C-4DD6-8BC7-1E9AD0EAB6B1}" type="pres">
      <dgm:prSet presAssocID="{E4A9608E-2E2A-433D-9DFE-E532CFDEF2B9}" presName="childTextArrow" presStyleLbl="fgAccFollowNode1" presStyleIdx="1" presStyleCnt="8" custScaleY="167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B5084-9953-404E-8C56-CC9C0A9BD9A7}" type="pres">
      <dgm:prSet presAssocID="{9795D761-DF2B-4D92-912E-F1C03F43B84D}" presName="childTextArrow" presStyleLbl="fgAccFollowNode1" presStyleIdx="2" presStyleCnt="8" custScaleY="167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85CDC-C6D2-4D93-BD1B-041B3DB49F2D}" type="pres">
      <dgm:prSet presAssocID="{F1EAF1B2-4C1F-45E0-9D03-1299EF344D50}" presName="childTextArrow" presStyleLbl="fgAccFollowNode1" presStyleIdx="3" presStyleCnt="8" custScaleY="167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85771-35DA-4688-93DA-557BA5DE1892}" type="pres">
      <dgm:prSet presAssocID="{D1C0DF5F-11FF-4A3A-9C48-9F0BE1A72E5C}" presName="childTextArrow" presStyleLbl="fgAccFollowNode1" presStyleIdx="4" presStyleCnt="8" custScaleY="164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1914C-4FC0-446B-8DBD-81B94F4293AB}" type="pres">
      <dgm:prSet presAssocID="{0FE5D47E-D882-484C-9890-6B6DE07331CC}" presName="childTextArrow" presStyleLbl="fgAccFollowNode1" presStyleIdx="5" presStyleCnt="8" custScaleY="167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00D66-8EF0-4813-B778-904593271FA5}" type="pres">
      <dgm:prSet presAssocID="{B9A18278-CC3E-4DDA-B12D-06A87D90E441}" presName="childTextArrow" presStyleLbl="fgAccFollowNode1" presStyleIdx="6" presStyleCnt="8" custScaleY="167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E0580-0BCF-44F2-AD09-4520647FED84}" type="pres">
      <dgm:prSet presAssocID="{73BF900F-5111-41B8-8E28-9BDD2F486B99}" presName="childTextArrow" presStyleLbl="fgAccFollowNode1" presStyleIdx="7" presStyleCnt="8" custScaleY="167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239C9-4775-4AAF-953C-7C52CB366070}" type="pres">
      <dgm:prSet presAssocID="{D023A226-BF81-4341-9D8E-D3F4C18DAF90}" presName="sp" presStyleCnt="0"/>
      <dgm:spPr/>
    </dgm:pt>
    <dgm:pt modelId="{26171C5D-A3F4-4B33-BFE0-609F0389127A}" type="pres">
      <dgm:prSet presAssocID="{7848C032-7E74-4143-BA36-ECCFEE0872A3}" presName="arrowAndChildren" presStyleCnt="0"/>
      <dgm:spPr/>
    </dgm:pt>
    <dgm:pt modelId="{F223D85E-1BCC-4080-AF3D-938F31DD87B4}" type="pres">
      <dgm:prSet presAssocID="{7848C032-7E74-4143-BA36-ECCFEE0872A3}" presName="parentTextArrow" presStyleLbl="node1" presStyleIdx="3" presStyleCnt="4" custLinFactNeighborX="0" custLinFactNeighborY="-11859"/>
      <dgm:spPr/>
      <dgm:t>
        <a:bodyPr/>
        <a:lstStyle/>
        <a:p>
          <a:endParaRPr lang="en-US"/>
        </a:p>
      </dgm:t>
    </dgm:pt>
  </dgm:ptLst>
  <dgm:cxnLst>
    <dgm:cxn modelId="{97AA4A36-A686-429E-84B9-E439E5808C84}" type="presOf" srcId="{73BF900F-5111-41B8-8E28-9BDD2F486B99}" destId="{EF9E0580-0BCF-44F2-AD09-4520647FED84}" srcOrd="0" destOrd="0" presId="urn:microsoft.com/office/officeart/2005/8/layout/process4"/>
    <dgm:cxn modelId="{8C91083B-72C9-4B61-BE66-698172578A9C}" type="presOf" srcId="{43EF0CE3-95A6-44E5-BE3D-BF26F5237721}" destId="{F169C583-83C5-4777-B977-BB721978C200}" srcOrd="0" destOrd="0" presId="urn:microsoft.com/office/officeart/2005/8/layout/process4"/>
    <dgm:cxn modelId="{101564BD-D059-4674-8F7D-C6BEFBAAD434}" type="presOf" srcId="{20093754-7688-43D3-96FB-8E418F1AA88C}" destId="{99C3AAC6-2A26-4A41-91DB-717BE714A5CE}" srcOrd="1" destOrd="0" presId="urn:microsoft.com/office/officeart/2005/8/layout/process4"/>
    <dgm:cxn modelId="{F600C84E-B213-4C2F-89ED-666261D7A16B}" type="presOf" srcId="{0FE5D47E-D882-484C-9890-6B6DE07331CC}" destId="{DB71914C-4FC0-446B-8DBD-81B94F4293AB}" srcOrd="0" destOrd="0" presId="urn:microsoft.com/office/officeart/2005/8/layout/process4"/>
    <dgm:cxn modelId="{94A5B19C-CF5F-49E7-903E-3CA5FE88EC9A}" type="presOf" srcId="{16B7B4E0-330D-4F20-9C66-06F5BC8C773C}" destId="{145B2CFF-83E8-49E2-9497-81976A9310DB}" srcOrd="0" destOrd="0" presId="urn:microsoft.com/office/officeart/2005/8/layout/process4"/>
    <dgm:cxn modelId="{0E6E7489-2079-4C80-92D4-3059C153A2AD}" srcId="{20093754-7688-43D3-96FB-8E418F1AA88C}" destId="{73BF900F-5111-41B8-8E28-9BDD2F486B99}" srcOrd="6" destOrd="0" parTransId="{BB2DC0D6-C151-4725-880A-D5BD502E6A46}" sibTransId="{3AA757D4-EB63-4C40-BCDA-B5D83E1E2F3F}"/>
    <dgm:cxn modelId="{96314ACF-93C8-47DC-B385-5197508626E5}" srcId="{16B7B4E0-330D-4F20-9C66-06F5BC8C773C}" destId="{43EF0CE3-95A6-44E5-BE3D-BF26F5237721}" srcOrd="3" destOrd="0" parTransId="{0B1B6329-B874-4323-9311-96B1D83B09AC}" sibTransId="{0D8B70F0-BB68-4E76-BE4C-86CF2B94BFD3}"/>
    <dgm:cxn modelId="{8313C011-A40F-4B64-BC78-D21CB5EA8D99}" type="presOf" srcId="{F1EAF1B2-4C1F-45E0-9D03-1299EF344D50}" destId="{2E685CDC-C6D2-4D93-BD1B-041B3DB49F2D}" srcOrd="0" destOrd="0" presId="urn:microsoft.com/office/officeart/2005/8/layout/process4"/>
    <dgm:cxn modelId="{C2854E8F-C38E-4654-B365-AB79C130F167}" srcId="{16B7B4E0-330D-4F20-9C66-06F5BC8C773C}" destId="{B43BBA92-5A87-47A7-A47F-5300494C2010}" srcOrd="2" destOrd="0" parTransId="{816941D5-7402-4DC7-81ED-0BB0613C3AFB}" sibTransId="{C7F24899-7F49-4F1C-8F1C-886A627E47EF}"/>
    <dgm:cxn modelId="{F2117B24-C6F6-44E1-89C7-71C26C161574}" type="presOf" srcId="{43EF0CE3-95A6-44E5-BE3D-BF26F5237721}" destId="{1DD549A3-DA87-4A66-83EE-52E2E79478F5}" srcOrd="1" destOrd="0" presId="urn:microsoft.com/office/officeart/2005/8/layout/process4"/>
    <dgm:cxn modelId="{D6180190-86C1-448D-8E00-4D8FF18EC3A4}" type="presOf" srcId="{B43BBA92-5A87-47A7-A47F-5300494C2010}" destId="{3169F190-E03A-42BB-B79D-A52FE456141B}" srcOrd="0" destOrd="0" presId="urn:microsoft.com/office/officeart/2005/8/layout/process4"/>
    <dgm:cxn modelId="{8A24EEDA-6F4C-46FC-9AC9-3A9A1B15B7ED}" type="presOf" srcId="{9795D761-DF2B-4D92-912E-F1C03F43B84D}" destId="{253B5084-9953-404E-8C56-CC9C0A9BD9A7}" srcOrd="0" destOrd="0" presId="urn:microsoft.com/office/officeart/2005/8/layout/process4"/>
    <dgm:cxn modelId="{83E84F83-346E-4CD0-A13E-BAB75FF41508}" srcId="{20093754-7688-43D3-96FB-8E418F1AA88C}" destId="{B9A18278-CC3E-4DDA-B12D-06A87D90E441}" srcOrd="5" destOrd="0" parTransId="{337C2062-4A64-4A8F-9584-976C37AB4771}" sibTransId="{C617F0AE-0E5E-47B3-986C-2292181A4F9F}"/>
    <dgm:cxn modelId="{C496D04F-ACF8-4317-83CE-1A8D674A152F}" type="presOf" srcId="{B9A18278-CC3E-4DDA-B12D-06A87D90E441}" destId="{F6600D66-8EF0-4813-B778-904593271FA5}" srcOrd="0" destOrd="0" presId="urn:microsoft.com/office/officeart/2005/8/layout/process4"/>
    <dgm:cxn modelId="{B3EDC091-BBBC-40E2-BB83-4AC7D3BEE755}" type="presOf" srcId="{4BF0FC56-A1F6-4D8D-BF6E-9D14A569E3B6}" destId="{2C75C18C-928C-472F-88E9-CFCF9F505D97}" srcOrd="0" destOrd="0" presId="urn:microsoft.com/office/officeart/2005/8/layout/process4"/>
    <dgm:cxn modelId="{93B5ABA4-F8BD-4E67-AFB3-89B994971E71}" srcId="{20093754-7688-43D3-96FB-8E418F1AA88C}" destId="{0FE5D47E-D882-484C-9890-6B6DE07331CC}" srcOrd="4" destOrd="0" parTransId="{01734AC0-74D8-4E09-B441-C9161E0F77D4}" sibTransId="{6BD94A32-9A2F-499B-A1D4-0B665BF883E7}"/>
    <dgm:cxn modelId="{A863A132-B570-4323-8DFB-8473F23DBC50}" type="presOf" srcId="{D1C0DF5F-11FF-4A3A-9C48-9F0BE1A72E5C}" destId="{A1485771-35DA-4688-93DA-557BA5DE1892}" srcOrd="0" destOrd="0" presId="urn:microsoft.com/office/officeart/2005/8/layout/process4"/>
    <dgm:cxn modelId="{49757D1C-83C1-4ECE-B04B-E5F0E5FBF095}" type="presOf" srcId="{E4A9608E-2E2A-433D-9DFE-E532CFDEF2B9}" destId="{18D47430-1A1C-4DD6-8BC7-1E9AD0EAB6B1}" srcOrd="0" destOrd="0" presId="urn:microsoft.com/office/officeart/2005/8/layout/process4"/>
    <dgm:cxn modelId="{88FC09F9-3C57-4FB9-94CF-CE023E2151AA}" srcId="{20093754-7688-43D3-96FB-8E418F1AA88C}" destId="{D1C0DF5F-11FF-4A3A-9C48-9F0BE1A72E5C}" srcOrd="3" destOrd="0" parTransId="{3B5EE9B2-AE68-42F5-AAC3-1FAE20444255}" sibTransId="{80D9E62E-2036-416D-BD94-F0E293D2B8BD}"/>
    <dgm:cxn modelId="{D08A8021-ED11-4EC3-AC01-2B866B024CF1}" srcId="{20093754-7688-43D3-96FB-8E418F1AA88C}" destId="{E4A9608E-2E2A-433D-9DFE-E532CFDEF2B9}" srcOrd="0" destOrd="0" parTransId="{EB6F005A-7F82-43A2-9260-399908D6875D}" sibTransId="{68D10B46-325D-4451-8D9F-EC09656BD517}"/>
    <dgm:cxn modelId="{A53064A8-F062-46B8-ADA8-8592F60AB59B}" srcId="{16B7B4E0-330D-4F20-9C66-06F5BC8C773C}" destId="{20093754-7688-43D3-96FB-8E418F1AA88C}" srcOrd="1" destOrd="0" parTransId="{517CA289-3295-4BC9-9357-CDB17B39E246}" sibTransId="{CE290DF8-91D9-490C-9784-2FBB6E759C29}"/>
    <dgm:cxn modelId="{B7F509AF-E552-4472-B660-2C715CDA167F}" srcId="{20093754-7688-43D3-96FB-8E418F1AA88C}" destId="{F1EAF1B2-4C1F-45E0-9D03-1299EF344D50}" srcOrd="2" destOrd="0" parTransId="{83432AFF-BA7B-42E0-8516-78D7DAF5664E}" sibTransId="{F423A4AC-16B4-403F-B999-78C597506C0A}"/>
    <dgm:cxn modelId="{CAA0CB93-0751-41AE-A840-E0D470B044EB}" srcId="{43EF0CE3-95A6-44E5-BE3D-BF26F5237721}" destId="{4BF0FC56-A1F6-4D8D-BF6E-9D14A569E3B6}" srcOrd="0" destOrd="0" parTransId="{61C63489-D0BE-4FD4-84AE-773B6A7DAD15}" sibTransId="{4C961774-AC0A-4042-99F4-C135596E784C}"/>
    <dgm:cxn modelId="{D1E40FA8-2B4D-4331-BA96-A38EF21B56A0}" type="presOf" srcId="{7848C032-7E74-4143-BA36-ECCFEE0872A3}" destId="{F223D85E-1BCC-4080-AF3D-938F31DD87B4}" srcOrd="0" destOrd="0" presId="urn:microsoft.com/office/officeart/2005/8/layout/process4"/>
    <dgm:cxn modelId="{BF055175-D715-4FF5-A953-C6D0ACE7DE1E}" srcId="{16B7B4E0-330D-4F20-9C66-06F5BC8C773C}" destId="{7848C032-7E74-4143-BA36-ECCFEE0872A3}" srcOrd="0" destOrd="0" parTransId="{52EC2629-C009-4E02-BD1B-7D046043B800}" sibTransId="{D023A226-BF81-4341-9D8E-D3F4C18DAF90}"/>
    <dgm:cxn modelId="{6B39066C-6608-451C-8D6F-98A4B8D4E598}" type="presOf" srcId="{20093754-7688-43D3-96FB-8E418F1AA88C}" destId="{BAB941B0-9D2E-4BDE-9450-B51BFE9258AD}" srcOrd="0" destOrd="0" presId="urn:microsoft.com/office/officeart/2005/8/layout/process4"/>
    <dgm:cxn modelId="{4D32C33D-E8E7-4D21-AD0F-78E8558B5315}" srcId="{20093754-7688-43D3-96FB-8E418F1AA88C}" destId="{9795D761-DF2B-4D92-912E-F1C03F43B84D}" srcOrd="1" destOrd="0" parTransId="{B9DF4BBA-CF19-458B-ABC3-60E4EFFCA438}" sibTransId="{39498626-FF93-4563-91A4-4B5CF9D5F675}"/>
    <dgm:cxn modelId="{930D186D-F1AB-43A3-8479-7E9222557A89}" type="presParOf" srcId="{145B2CFF-83E8-49E2-9497-81976A9310DB}" destId="{63A0CF76-EAA5-4E91-A93C-8C54E4EEDB65}" srcOrd="0" destOrd="0" presId="urn:microsoft.com/office/officeart/2005/8/layout/process4"/>
    <dgm:cxn modelId="{2D24AF56-C33F-4DCA-A2AD-B7B6DA51EEE7}" type="presParOf" srcId="{63A0CF76-EAA5-4E91-A93C-8C54E4EEDB65}" destId="{F169C583-83C5-4777-B977-BB721978C200}" srcOrd="0" destOrd="0" presId="urn:microsoft.com/office/officeart/2005/8/layout/process4"/>
    <dgm:cxn modelId="{858580E0-610B-4FC1-8C9B-7AC3E254E34C}" type="presParOf" srcId="{63A0CF76-EAA5-4E91-A93C-8C54E4EEDB65}" destId="{1DD549A3-DA87-4A66-83EE-52E2E79478F5}" srcOrd="1" destOrd="0" presId="urn:microsoft.com/office/officeart/2005/8/layout/process4"/>
    <dgm:cxn modelId="{BFABC6BF-2671-45B7-B20A-B8B20A756690}" type="presParOf" srcId="{63A0CF76-EAA5-4E91-A93C-8C54E4EEDB65}" destId="{63C3AD94-64D6-44F5-AF32-D9F8FFEC11CA}" srcOrd="2" destOrd="0" presId="urn:microsoft.com/office/officeart/2005/8/layout/process4"/>
    <dgm:cxn modelId="{B6D1F880-7739-4414-9621-565F2063CCD5}" type="presParOf" srcId="{63C3AD94-64D6-44F5-AF32-D9F8FFEC11CA}" destId="{2C75C18C-928C-472F-88E9-CFCF9F505D97}" srcOrd="0" destOrd="0" presId="urn:microsoft.com/office/officeart/2005/8/layout/process4"/>
    <dgm:cxn modelId="{53C671D3-C3CB-4E53-8FCF-66D5602C8E32}" type="presParOf" srcId="{145B2CFF-83E8-49E2-9497-81976A9310DB}" destId="{89B73495-3E6C-4D59-A576-384B24286FA2}" srcOrd="1" destOrd="0" presId="urn:microsoft.com/office/officeart/2005/8/layout/process4"/>
    <dgm:cxn modelId="{39F5D0E1-9007-4CF9-B4E1-0883A9F04851}" type="presParOf" srcId="{145B2CFF-83E8-49E2-9497-81976A9310DB}" destId="{E7D4E69F-1A51-4227-AE8F-C64D854014E9}" srcOrd="2" destOrd="0" presId="urn:microsoft.com/office/officeart/2005/8/layout/process4"/>
    <dgm:cxn modelId="{50CC200E-E18A-4184-A93E-3C00BC3DA83D}" type="presParOf" srcId="{E7D4E69F-1A51-4227-AE8F-C64D854014E9}" destId="{3169F190-E03A-42BB-B79D-A52FE456141B}" srcOrd="0" destOrd="0" presId="urn:microsoft.com/office/officeart/2005/8/layout/process4"/>
    <dgm:cxn modelId="{9F2F946A-54A8-4541-8799-7CD4397EDD80}" type="presParOf" srcId="{145B2CFF-83E8-49E2-9497-81976A9310DB}" destId="{5F1C0564-799D-4AB1-A998-D5092751C4CD}" srcOrd="3" destOrd="0" presId="urn:microsoft.com/office/officeart/2005/8/layout/process4"/>
    <dgm:cxn modelId="{A3EF8C1E-4A8D-4098-AE5B-BA563D91239B}" type="presParOf" srcId="{145B2CFF-83E8-49E2-9497-81976A9310DB}" destId="{138F5C58-3606-4B0E-AC75-8BD23F862071}" srcOrd="4" destOrd="0" presId="urn:microsoft.com/office/officeart/2005/8/layout/process4"/>
    <dgm:cxn modelId="{A3343F57-894D-4707-91C3-471807E9418F}" type="presParOf" srcId="{138F5C58-3606-4B0E-AC75-8BD23F862071}" destId="{BAB941B0-9D2E-4BDE-9450-B51BFE9258AD}" srcOrd="0" destOrd="0" presId="urn:microsoft.com/office/officeart/2005/8/layout/process4"/>
    <dgm:cxn modelId="{21ACC0EC-1F6F-4F98-B723-BADA1632094E}" type="presParOf" srcId="{138F5C58-3606-4B0E-AC75-8BD23F862071}" destId="{99C3AAC6-2A26-4A41-91DB-717BE714A5CE}" srcOrd="1" destOrd="0" presId="urn:microsoft.com/office/officeart/2005/8/layout/process4"/>
    <dgm:cxn modelId="{A288FF8A-E0C4-47EF-8FE4-07984D5683F8}" type="presParOf" srcId="{138F5C58-3606-4B0E-AC75-8BD23F862071}" destId="{8216F019-1EB1-4930-8DCC-EF67ECC703F8}" srcOrd="2" destOrd="0" presId="urn:microsoft.com/office/officeart/2005/8/layout/process4"/>
    <dgm:cxn modelId="{B07E5A4B-756D-49F3-9474-944E49D1D9F7}" type="presParOf" srcId="{8216F019-1EB1-4930-8DCC-EF67ECC703F8}" destId="{18D47430-1A1C-4DD6-8BC7-1E9AD0EAB6B1}" srcOrd="0" destOrd="0" presId="urn:microsoft.com/office/officeart/2005/8/layout/process4"/>
    <dgm:cxn modelId="{67168753-1B79-4B3A-BCBB-CDB99FA3C17B}" type="presParOf" srcId="{8216F019-1EB1-4930-8DCC-EF67ECC703F8}" destId="{253B5084-9953-404E-8C56-CC9C0A9BD9A7}" srcOrd="1" destOrd="0" presId="urn:microsoft.com/office/officeart/2005/8/layout/process4"/>
    <dgm:cxn modelId="{0DE94F74-0C01-46B7-B87C-927D44DAAF33}" type="presParOf" srcId="{8216F019-1EB1-4930-8DCC-EF67ECC703F8}" destId="{2E685CDC-C6D2-4D93-BD1B-041B3DB49F2D}" srcOrd="2" destOrd="0" presId="urn:microsoft.com/office/officeart/2005/8/layout/process4"/>
    <dgm:cxn modelId="{57429A45-036C-4166-8E46-935AAECB6F1A}" type="presParOf" srcId="{8216F019-1EB1-4930-8DCC-EF67ECC703F8}" destId="{A1485771-35DA-4688-93DA-557BA5DE1892}" srcOrd="3" destOrd="0" presId="urn:microsoft.com/office/officeart/2005/8/layout/process4"/>
    <dgm:cxn modelId="{D2198547-3BB7-4B3D-932C-8141192AC872}" type="presParOf" srcId="{8216F019-1EB1-4930-8DCC-EF67ECC703F8}" destId="{DB71914C-4FC0-446B-8DBD-81B94F4293AB}" srcOrd="4" destOrd="0" presId="urn:microsoft.com/office/officeart/2005/8/layout/process4"/>
    <dgm:cxn modelId="{BAB47E51-9004-415B-AA39-F0923D7B7EA7}" type="presParOf" srcId="{8216F019-1EB1-4930-8DCC-EF67ECC703F8}" destId="{F6600D66-8EF0-4813-B778-904593271FA5}" srcOrd="5" destOrd="0" presId="urn:microsoft.com/office/officeart/2005/8/layout/process4"/>
    <dgm:cxn modelId="{41B8314A-69DF-4CCC-AB00-ED93228B032E}" type="presParOf" srcId="{8216F019-1EB1-4930-8DCC-EF67ECC703F8}" destId="{EF9E0580-0BCF-44F2-AD09-4520647FED84}" srcOrd="6" destOrd="0" presId="urn:microsoft.com/office/officeart/2005/8/layout/process4"/>
    <dgm:cxn modelId="{78B715DE-D4A3-438B-B498-696734F7208C}" type="presParOf" srcId="{145B2CFF-83E8-49E2-9497-81976A9310DB}" destId="{694239C9-4775-4AAF-953C-7C52CB366070}" srcOrd="5" destOrd="0" presId="urn:microsoft.com/office/officeart/2005/8/layout/process4"/>
    <dgm:cxn modelId="{C7262E6C-59FC-4F64-9086-6089A0817838}" type="presParOf" srcId="{145B2CFF-83E8-49E2-9497-81976A9310DB}" destId="{26171C5D-A3F4-4B33-BFE0-609F0389127A}" srcOrd="6" destOrd="0" presId="urn:microsoft.com/office/officeart/2005/8/layout/process4"/>
    <dgm:cxn modelId="{864FDB0E-D384-4075-AD9B-7EA91EDDA559}" type="presParOf" srcId="{26171C5D-A3F4-4B33-BFE0-609F0389127A}" destId="{F223D85E-1BCC-4080-AF3D-938F31DD87B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2634A2-1AC3-4731-90CB-62748506B7C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15E8F75-02FA-4C76-9EAC-418021ACDC39}">
      <dgm:prSet phldrT="[Text]" custT="1"/>
      <dgm:spPr/>
      <dgm:t>
        <a:bodyPr/>
        <a:lstStyle/>
        <a:p>
          <a:r>
            <a:rPr lang="en-US" sz="1400" b="1" dirty="0" smtClean="0"/>
            <a:t>In addition to the SF-270</a:t>
          </a:r>
          <a:r>
            <a:rPr lang="en-US" sz="1400" dirty="0" smtClean="0"/>
            <a:t>, the following supporting documentation should also be submitted:</a:t>
          </a:r>
          <a:endParaRPr lang="en-US" sz="1400" dirty="0"/>
        </a:p>
      </dgm:t>
    </dgm:pt>
    <dgm:pt modelId="{E6A52172-6A77-48C5-904C-107F40B12351}" type="parTrans" cxnId="{1A1E4D2C-5F33-4E21-AC87-288ADEF22609}">
      <dgm:prSet/>
      <dgm:spPr/>
      <dgm:t>
        <a:bodyPr/>
        <a:lstStyle/>
        <a:p>
          <a:endParaRPr lang="en-US"/>
        </a:p>
      </dgm:t>
    </dgm:pt>
    <dgm:pt modelId="{EE74788A-7903-4A30-924A-68B8AF22661C}" type="sibTrans" cxnId="{1A1E4D2C-5F33-4E21-AC87-288ADEF22609}">
      <dgm:prSet/>
      <dgm:spPr/>
      <dgm:t>
        <a:bodyPr/>
        <a:lstStyle/>
        <a:p>
          <a:endParaRPr lang="en-US"/>
        </a:p>
      </dgm:t>
    </dgm:pt>
    <dgm:pt modelId="{36E411C6-4803-42CC-8C59-EE41122C26B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 smtClean="0"/>
            <a:t>Categorized invoice on organization letterhead</a:t>
          </a:r>
        </a:p>
      </dgm:t>
    </dgm:pt>
    <dgm:pt modelId="{5BA4231F-D88A-414E-9B0E-C3F6090EB162}" type="parTrans" cxnId="{183A6D2E-ACA3-469A-A204-A3614B795771}">
      <dgm:prSet/>
      <dgm:spPr/>
      <dgm:t>
        <a:bodyPr/>
        <a:lstStyle/>
        <a:p>
          <a:endParaRPr lang="en-US"/>
        </a:p>
      </dgm:t>
    </dgm:pt>
    <dgm:pt modelId="{F034389F-15BA-41C9-A6FA-24FD1E248505}" type="sibTrans" cxnId="{183A6D2E-ACA3-469A-A204-A3614B795771}">
      <dgm:prSet/>
      <dgm:spPr/>
      <dgm:t>
        <a:bodyPr/>
        <a:lstStyle/>
        <a:p>
          <a:endParaRPr lang="en-US"/>
        </a:p>
      </dgm:t>
    </dgm:pt>
    <dgm:pt modelId="{0434CF9B-B954-4D1C-9581-9676B25C4B47}">
      <dgm:prSet custT="1"/>
      <dgm:spPr/>
      <dgm:t>
        <a:bodyPr/>
        <a:lstStyle/>
        <a:p>
          <a:r>
            <a:rPr lang="en-US" sz="1100" dirty="0" smtClean="0"/>
            <a:t>ARPA-E invoice template /  Reimbursement Request Spreadsheet or similar</a:t>
          </a:r>
        </a:p>
      </dgm:t>
    </dgm:pt>
    <dgm:pt modelId="{047165E2-0CD5-4AEA-8C91-4317D961D147}" type="parTrans" cxnId="{003FEEB1-13D1-4D93-A5D5-AEFFCABC73F7}">
      <dgm:prSet/>
      <dgm:spPr/>
      <dgm:t>
        <a:bodyPr/>
        <a:lstStyle/>
        <a:p>
          <a:endParaRPr lang="en-US"/>
        </a:p>
      </dgm:t>
    </dgm:pt>
    <dgm:pt modelId="{3D2FFB65-5E5F-4E95-BBB2-A8E9DA7D9EFA}" type="sibTrans" cxnId="{003FEEB1-13D1-4D93-A5D5-AEFFCABC73F7}">
      <dgm:prSet/>
      <dgm:spPr/>
      <dgm:t>
        <a:bodyPr/>
        <a:lstStyle/>
        <a:p>
          <a:endParaRPr lang="en-US"/>
        </a:p>
      </dgm:t>
    </dgm:pt>
    <dgm:pt modelId="{181F570E-68E3-4D5A-9315-5E4639CCF6B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b="1" i="0" dirty="0" smtClean="0"/>
            <a:t>Labor: </a:t>
          </a:r>
          <a:r>
            <a:rPr lang="en-US" sz="1100" b="0" i="0" dirty="0" smtClean="0"/>
            <a:t>Documentation showing total hours worked by labor category/personnel title and labor rate, including an explanation for any labor rates that are significantly different than those from the approved budget justification</a:t>
          </a:r>
          <a:r>
            <a:rPr lang="en-US" sz="1200" b="0" i="0" dirty="0" smtClean="0"/>
            <a:t> 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n-US" sz="1400" dirty="0" smtClean="0"/>
        </a:p>
      </dgm:t>
    </dgm:pt>
    <dgm:pt modelId="{77B74CD0-C411-480C-A977-65F5F782A7D8}" type="parTrans" cxnId="{B6F14D82-2031-4E82-8943-74473DAD8689}">
      <dgm:prSet/>
      <dgm:spPr/>
      <dgm:t>
        <a:bodyPr/>
        <a:lstStyle/>
        <a:p>
          <a:endParaRPr lang="en-US"/>
        </a:p>
      </dgm:t>
    </dgm:pt>
    <dgm:pt modelId="{D58169A5-F590-41C3-A70A-1DE8DA68D1C0}" type="sibTrans" cxnId="{B6F14D82-2031-4E82-8943-74473DAD8689}">
      <dgm:prSet/>
      <dgm:spPr/>
      <dgm:t>
        <a:bodyPr/>
        <a:lstStyle/>
        <a:p>
          <a:endParaRPr lang="en-US"/>
        </a:p>
      </dgm:t>
    </dgm:pt>
    <dgm:pt modelId="{2968E7D9-9356-4C00-817B-6E4C2158AA4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Supplies: </a:t>
          </a:r>
          <a:r>
            <a:rPr lang="en-US" sz="1100" dirty="0" smtClean="0"/>
            <a:t>A list of supplies purchased and receipts for all large dollar purchases</a:t>
          </a:r>
        </a:p>
      </dgm:t>
    </dgm:pt>
    <dgm:pt modelId="{D0625014-2FA3-48EC-A422-353DFA14B04F}" type="parTrans" cxnId="{13479B81-39AD-4205-A747-6F98CDBDE156}">
      <dgm:prSet/>
      <dgm:spPr/>
      <dgm:t>
        <a:bodyPr/>
        <a:lstStyle/>
        <a:p>
          <a:endParaRPr lang="en-US"/>
        </a:p>
      </dgm:t>
    </dgm:pt>
    <dgm:pt modelId="{231C1D2D-BF5B-480C-B6B2-985F4F7A040A}" type="sibTrans" cxnId="{13479B81-39AD-4205-A747-6F98CDBDE156}">
      <dgm:prSet/>
      <dgm:spPr/>
      <dgm:t>
        <a:bodyPr/>
        <a:lstStyle/>
        <a:p>
          <a:endParaRPr lang="en-US"/>
        </a:p>
      </dgm:t>
    </dgm:pt>
    <dgm:pt modelId="{2A9CF8D7-A401-4FFE-A14B-943A1C268B0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Equipment: </a:t>
          </a:r>
          <a:r>
            <a:rPr lang="en-US" sz="1100" b="0" dirty="0" smtClean="0"/>
            <a:t>Receipts/invoices for all equipment purchases </a:t>
          </a:r>
        </a:p>
      </dgm:t>
    </dgm:pt>
    <dgm:pt modelId="{EFC369E7-DE90-4967-BF69-6E359304D7B3}" type="parTrans" cxnId="{4B679554-E092-40E5-A09F-7DD27BAF70D4}">
      <dgm:prSet/>
      <dgm:spPr/>
      <dgm:t>
        <a:bodyPr/>
        <a:lstStyle/>
        <a:p>
          <a:endParaRPr lang="en-US"/>
        </a:p>
      </dgm:t>
    </dgm:pt>
    <dgm:pt modelId="{95DF5058-2629-476C-9267-A09C403FD7BD}" type="sibTrans" cxnId="{4B679554-E092-40E5-A09F-7DD27BAF70D4}">
      <dgm:prSet/>
      <dgm:spPr/>
      <dgm:t>
        <a:bodyPr/>
        <a:lstStyle/>
        <a:p>
          <a:endParaRPr lang="en-US"/>
        </a:p>
      </dgm:t>
    </dgm:pt>
    <dgm:pt modelId="{7E28B1E9-C5CD-45AD-9DA4-987C3CF2036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Contractual: </a:t>
          </a:r>
          <a:r>
            <a:rPr lang="en-US" sz="1100" b="0" dirty="0" smtClean="0"/>
            <a:t>I</a:t>
          </a:r>
          <a:r>
            <a:rPr lang="en-US" sz="1100" b="0" i="0" dirty="0" smtClean="0"/>
            <a:t>nvoices for all contractual services, including documentation of any cost share amounts contributed.</a:t>
          </a:r>
        </a:p>
      </dgm:t>
    </dgm:pt>
    <dgm:pt modelId="{1E698BBC-3604-4C0C-B22C-7C52EF143FC1}" type="parTrans" cxnId="{228E330A-FA15-4BFB-A80A-4CC739885FBD}">
      <dgm:prSet/>
      <dgm:spPr/>
      <dgm:t>
        <a:bodyPr/>
        <a:lstStyle/>
        <a:p>
          <a:endParaRPr lang="en-US"/>
        </a:p>
      </dgm:t>
    </dgm:pt>
    <dgm:pt modelId="{D5651264-1950-491D-AF8C-36D3408C14BE}" type="sibTrans" cxnId="{228E330A-FA15-4BFB-A80A-4CC739885FBD}">
      <dgm:prSet/>
      <dgm:spPr/>
      <dgm:t>
        <a:bodyPr/>
        <a:lstStyle/>
        <a:p>
          <a:endParaRPr lang="en-US"/>
        </a:p>
      </dgm:t>
    </dgm:pt>
    <dgm:pt modelId="{933683BA-2102-4CEA-B7FC-792592D09BD2}" type="pres">
      <dgm:prSet presAssocID="{AB2634A2-1AC3-4731-90CB-62748506B7C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ACBA17-A62F-431B-B73D-7A75A45160CC}" type="pres">
      <dgm:prSet presAssocID="{015E8F75-02FA-4C76-9EAC-418021ACDC39}" presName="thickLine" presStyleLbl="alignNode1" presStyleIdx="0" presStyleCnt="2"/>
      <dgm:spPr/>
    </dgm:pt>
    <dgm:pt modelId="{6A5CA665-4D26-4CC3-84AB-D1E7D2C93487}" type="pres">
      <dgm:prSet presAssocID="{015E8F75-02FA-4C76-9EAC-418021ACDC39}" presName="horz1" presStyleCnt="0"/>
      <dgm:spPr/>
    </dgm:pt>
    <dgm:pt modelId="{863F69FA-36DE-411D-97AC-419DBF06BCDC}" type="pres">
      <dgm:prSet presAssocID="{015E8F75-02FA-4C76-9EAC-418021ACDC39}" presName="tx1" presStyleLbl="revTx" presStyleIdx="0" presStyleCnt="7" custScaleX="129409"/>
      <dgm:spPr/>
      <dgm:t>
        <a:bodyPr/>
        <a:lstStyle/>
        <a:p>
          <a:endParaRPr lang="en-US"/>
        </a:p>
      </dgm:t>
    </dgm:pt>
    <dgm:pt modelId="{88CAD9BF-DD08-49BA-B138-7FFBEB2A1477}" type="pres">
      <dgm:prSet presAssocID="{015E8F75-02FA-4C76-9EAC-418021ACDC39}" presName="vert1" presStyleCnt="0"/>
      <dgm:spPr/>
    </dgm:pt>
    <dgm:pt modelId="{144589BF-AED6-492A-BA3E-6106FB425D2E}" type="pres">
      <dgm:prSet presAssocID="{36E411C6-4803-42CC-8C59-EE41122C26B2}" presName="vertSpace2a" presStyleCnt="0"/>
      <dgm:spPr/>
    </dgm:pt>
    <dgm:pt modelId="{EE6888CB-E917-4EB9-934A-A3FBD0209CF4}" type="pres">
      <dgm:prSet presAssocID="{36E411C6-4803-42CC-8C59-EE41122C26B2}" presName="horz2" presStyleCnt="0"/>
      <dgm:spPr/>
    </dgm:pt>
    <dgm:pt modelId="{7A185C88-81A5-499C-8A86-A47BAFEA417D}" type="pres">
      <dgm:prSet presAssocID="{36E411C6-4803-42CC-8C59-EE41122C26B2}" presName="horzSpace2" presStyleCnt="0"/>
      <dgm:spPr/>
    </dgm:pt>
    <dgm:pt modelId="{9DC007A0-0F62-4715-B016-19E93CB3B7A2}" type="pres">
      <dgm:prSet presAssocID="{36E411C6-4803-42CC-8C59-EE41122C26B2}" presName="tx2" presStyleLbl="revTx" presStyleIdx="1" presStyleCnt="7" custScaleY="10366" custLinFactNeighborX="-2001" custLinFactNeighborY="-4343"/>
      <dgm:spPr/>
      <dgm:t>
        <a:bodyPr/>
        <a:lstStyle/>
        <a:p>
          <a:endParaRPr lang="en-US"/>
        </a:p>
      </dgm:t>
    </dgm:pt>
    <dgm:pt modelId="{20246438-CB72-4687-9D59-1092F84F185D}" type="pres">
      <dgm:prSet presAssocID="{36E411C6-4803-42CC-8C59-EE41122C26B2}" presName="vert2" presStyleCnt="0"/>
      <dgm:spPr/>
    </dgm:pt>
    <dgm:pt modelId="{43231C98-93C3-420C-AD98-8E42C3B175E5}" type="pres">
      <dgm:prSet presAssocID="{36E411C6-4803-42CC-8C59-EE41122C26B2}" presName="thinLine2b" presStyleLbl="callout" presStyleIdx="0" presStyleCnt="5" custLinFactY="-900000" custLinFactNeighborX="16" custLinFactNeighborY="-909331"/>
      <dgm:spPr/>
    </dgm:pt>
    <dgm:pt modelId="{9863440E-E44B-4FB7-B1F3-98E83C17704E}" type="pres">
      <dgm:prSet presAssocID="{36E411C6-4803-42CC-8C59-EE41122C26B2}" presName="vertSpace2b" presStyleCnt="0"/>
      <dgm:spPr/>
    </dgm:pt>
    <dgm:pt modelId="{95883B41-995D-417B-BFA2-45A00CB67641}" type="pres">
      <dgm:prSet presAssocID="{0434CF9B-B954-4D1C-9581-9676B25C4B47}" presName="horz2" presStyleCnt="0"/>
      <dgm:spPr/>
    </dgm:pt>
    <dgm:pt modelId="{BDAFCB52-B7C1-4A7F-AA37-240E06EBE31D}" type="pres">
      <dgm:prSet presAssocID="{0434CF9B-B954-4D1C-9581-9676B25C4B47}" presName="horzSpace2" presStyleCnt="0"/>
      <dgm:spPr/>
    </dgm:pt>
    <dgm:pt modelId="{BC8D596B-9972-4C82-935A-EC0760C20FBA}" type="pres">
      <dgm:prSet presAssocID="{0434CF9B-B954-4D1C-9581-9676B25C4B47}" presName="tx2" presStyleLbl="revTx" presStyleIdx="2" presStyleCnt="7" custScaleY="13121" custLinFactNeighborX="-1381" custLinFactNeighborY="-13313"/>
      <dgm:spPr/>
      <dgm:t>
        <a:bodyPr/>
        <a:lstStyle/>
        <a:p>
          <a:endParaRPr lang="en-US"/>
        </a:p>
      </dgm:t>
    </dgm:pt>
    <dgm:pt modelId="{0293776C-22FA-45CB-BC4D-E7A4E22D5D76}" type="pres">
      <dgm:prSet presAssocID="{0434CF9B-B954-4D1C-9581-9676B25C4B47}" presName="vert2" presStyleCnt="0"/>
      <dgm:spPr/>
    </dgm:pt>
    <dgm:pt modelId="{247D763D-6846-4C95-90A8-9A2C86A641BC}" type="pres">
      <dgm:prSet presAssocID="{0434CF9B-B954-4D1C-9581-9676B25C4B47}" presName="thinLine2b" presStyleLbl="callout" presStyleIdx="1" presStyleCnt="5" custLinFactY="-243892" custLinFactNeighborX="-118" custLinFactNeighborY="-300000"/>
      <dgm:spPr/>
      <dgm:t>
        <a:bodyPr/>
        <a:lstStyle/>
        <a:p>
          <a:endParaRPr lang="en-US"/>
        </a:p>
      </dgm:t>
    </dgm:pt>
    <dgm:pt modelId="{27A05AEB-D557-400C-8B1C-47C96CA35B12}" type="pres">
      <dgm:prSet presAssocID="{0434CF9B-B954-4D1C-9581-9676B25C4B47}" presName="vertSpace2b" presStyleCnt="0"/>
      <dgm:spPr/>
    </dgm:pt>
    <dgm:pt modelId="{2B80E3E3-0D7B-4B45-BCAA-97A69604FDE4}" type="pres">
      <dgm:prSet presAssocID="{181F570E-68E3-4D5A-9315-5E4639CCF6B0}" presName="horz2" presStyleCnt="0"/>
      <dgm:spPr/>
    </dgm:pt>
    <dgm:pt modelId="{8F8602D4-4135-4072-B0AA-84F117908C2B}" type="pres">
      <dgm:prSet presAssocID="{181F570E-68E3-4D5A-9315-5E4639CCF6B0}" presName="horzSpace2" presStyleCnt="0"/>
      <dgm:spPr/>
    </dgm:pt>
    <dgm:pt modelId="{F3E72B2B-939D-48DD-A258-50FE4FBE8C08}" type="pres">
      <dgm:prSet presAssocID="{181F570E-68E3-4D5A-9315-5E4639CCF6B0}" presName="tx2" presStyleLbl="revTx" presStyleIdx="3" presStyleCnt="7" custScaleY="22657" custLinFactNeighborX="-1895" custLinFactNeighborY="-21021"/>
      <dgm:spPr/>
      <dgm:t>
        <a:bodyPr/>
        <a:lstStyle/>
        <a:p>
          <a:endParaRPr lang="en-US"/>
        </a:p>
      </dgm:t>
    </dgm:pt>
    <dgm:pt modelId="{2A6F1785-DCA4-4A62-9F28-E97825036405}" type="pres">
      <dgm:prSet presAssocID="{181F570E-68E3-4D5A-9315-5E4639CCF6B0}" presName="vert2" presStyleCnt="0"/>
      <dgm:spPr/>
    </dgm:pt>
    <dgm:pt modelId="{E901E2D0-1D68-44FC-BF79-9EA6271CDF12}" type="pres">
      <dgm:prSet presAssocID="{181F570E-68E3-4D5A-9315-5E4639CCF6B0}" presName="thinLine2b" presStyleLbl="callout" presStyleIdx="2" presStyleCnt="5" custLinFactY="-900000" custLinFactNeighborX="16" custLinFactNeighborY="-925089"/>
      <dgm:spPr/>
      <dgm:t>
        <a:bodyPr/>
        <a:lstStyle/>
        <a:p>
          <a:endParaRPr lang="en-US"/>
        </a:p>
      </dgm:t>
    </dgm:pt>
    <dgm:pt modelId="{8E036E18-E108-4CA7-B0E0-23F70582FCB3}" type="pres">
      <dgm:prSet presAssocID="{181F570E-68E3-4D5A-9315-5E4639CCF6B0}" presName="vertSpace2b" presStyleCnt="0"/>
      <dgm:spPr/>
    </dgm:pt>
    <dgm:pt modelId="{C3CB3549-68E8-484C-8FB7-1B6D8698B451}" type="pres">
      <dgm:prSet presAssocID="{2968E7D9-9356-4C00-817B-6E4C2158AA46}" presName="horz2" presStyleCnt="0"/>
      <dgm:spPr/>
    </dgm:pt>
    <dgm:pt modelId="{3C59721A-F12A-43EC-9282-D38CA29278C5}" type="pres">
      <dgm:prSet presAssocID="{2968E7D9-9356-4C00-817B-6E4C2158AA46}" presName="horzSpace2" presStyleCnt="0"/>
      <dgm:spPr/>
    </dgm:pt>
    <dgm:pt modelId="{070CFDB7-2438-4BFC-A6C4-C6F85E073B36}" type="pres">
      <dgm:prSet presAssocID="{2968E7D9-9356-4C00-817B-6E4C2158AA46}" presName="tx2" presStyleLbl="revTx" presStyleIdx="4" presStyleCnt="7" custAng="0" custScaleY="9479" custLinFactNeighborX="-2200" custLinFactNeighborY="-16200"/>
      <dgm:spPr/>
      <dgm:t>
        <a:bodyPr/>
        <a:lstStyle/>
        <a:p>
          <a:endParaRPr lang="en-US"/>
        </a:p>
      </dgm:t>
    </dgm:pt>
    <dgm:pt modelId="{7966458A-6974-426A-B522-81B7EC2D2727}" type="pres">
      <dgm:prSet presAssocID="{2968E7D9-9356-4C00-817B-6E4C2158AA46}" presName="vert2" presStyleCnt="0"/>
      <dgm:spPr/>
    </dgm:pt>
    <dgm:pt modelId="{801D1C75-248D-4C2E-AB49-5354A05ED79C}" type="pres">
      <dgm:prSet presAssocID="{2968E7D9-9356-4C00-817B-6E4C2158AA46}" presName="thinLine2b" presStyleLbl="callout" presStyleIdx="3" presStyleCnt="5" custLinFactY="-600000" custLinFactNeighborX="-718" custLinFactNeighborY="-685836"/>
      <dgm:spPr/>
      <dgm:t>
        <a:bodyPr/>
        <a:lstStyle/>
        <a:p>
          <a:endParaRPr lang="en-US"/>
        </a:p>
      </dgm:t>
    </dgm:pt>
    <dgm:pt modelId="{40448CD1-37C4-4D3D-9D42-30547C495F31}" type="pres">
      <dgm:prSet presAssocID="{2968E7D9-9356-4C00-817B-6E4C2158AA46}" presName="vertSpace2b" presStyleCnt="0"/>
      <dgm:spPr/>
    </dgm:pt>
    <dgm:pt modelId="{89415FFD-724A-433D-9EDD-38DA1EAB1D61}" type="pres">
      <dgm:prSet presAssocID="{2A9CF8D7-A401-4FFE-A14B-943A1C268B0F}" presName="horz2" presStyleCnt="0"/>
      <dgm:spPr/>
    </dgm:pt>
    <dgm:pt modelId="{253C50E1-A97E-4DBE-97E4-0DCC902ACDF6}" type="pres">
      <dgm:prSet presAssocID="{2A9CF8D7-A401-4FFE-A14B-943A1C268B0F}" presName="horzSpace2" presStyleCnt="0"/>
      <dgm:spPr/>
    </dgm:pt>
    <dgm:pt modelId="{FE0C1C0C-85AD-42ED-AC6F-1AEF3E9BD39B}" type="pres">
      <dgm:prSet presAssocID="{2A9CF8D7-A401-4FFE-A14B-943A1C268B0F}" presName="tx2" presStyleLbl="revTx" presStyleIdx="5" presStyleCnt="7" custScaleY="4315" custLinFactNeighborX="-1687" custLinFactNeighborY="-20721"/>
      <dgm:spPr/>
      <dgm:t>
        <a:bodyPr/>
        <a:lstStyle/>
        <a:p>
          <a:endParaRPr lang="en-US"/>
        </a:p>
      </dgm:t>
    </dgm:pt>
    <dgm:pt modelId="{B73309FF-BFFA-402E-9E2F-95E37DD25A16}" type="pres">
      <dgm:prSet presAssocID="{2A9CF8D7-A401-4FFE-A14B-943A1C268B0F}" presName="vert2" presStyleCnt="0"/>
      <dgm:spPr/>
    </dgm:pt>
    <dgm:pt modelId="{BF8C8D22-9CC6-4272-A76D-6DA9313D1B33}" type="pres">
      <dgm:prSet presAssocID="{2A9CF8D7-A401-4FFE-A14B-943A1C268B0F}" presName="thinLine2b" presStyleLbl="callout" presStyleIdx="4" presStyleCnt="5" custLinFactY="-267263" custLinFactNeighborX="-718" custLinFactNeighborY="-300000"/>
      <dgm:spPr/>
      <dgm:t>
        <a:bodyPr/>
        <a:lstStyle/>
        <a:p>
          <a:endParaRPr lang="en-US"/>
        </a:p>
      </dgm:t>
    </dgm:pt>
    <dgm:pt modelId="{BCCC6D2E-C41F-48DC-85F3-390A996BC490}" type="pres">
      <dgm:prSet presAssocID="{2A9CF8D7-A401-4FFE-A14B-943A1C268B0F}" presName="vertSpace2b" presStyleCnt="0"/>
      <dgm:spPr/>
    </dgm:pt>
    <dgm:pt modelId="{C2DFDFAD-87D1-45C9-9D31-850252B80E81}" type="pres">
      <dgm:prSet presAssocID="{7E28B1E9-C5CD-45AD-9DA4-987C3CF2036B}" presName="thickLine" presStyleLbl="alignNode1" presStyleIdx="1" presStyleCnt="2" custLinFactNeighborX="554" custLinFactNeighborY="79289"/>
      <dgm:spPr/>
    </dgm:pt>
    <dgm:pt modelId="{20DB85E9-9D0E-48EB-92A4-ADF0FEDDCC22}" type="pres">
      <dgm:prSet presAssocID="{7E28B1E9-C5CD-45AD-9DA4-987C3CF2036B}" presName="horz1" presStyleCnt="0"/>
      <dgm:spPr/>
    </dgm:pt>
    <dgm:pt modelId="{0972C5AB-55AF-4003-BFD2-C39640724CC9}" type="pres">
      <dgm:prSet presAssocID="{7E28B1E9-C5CD-45AD-9DA4-987C3CF2036B}" presName="tx1" presStyleLbl="revTx" presStyleIdx="6" presStyleCnt="7" custScaleX="359778" custScaleY="6870" custLinFactX="19495" custLinFactNeighborX="100000" custLinFactNeighborY="-31354"/>
      <dgm:spPr/>
      <dgm:t>
        <a:bodyPr/>
        <a:lstStyle/>
        <a:p>
          <a:endParaRPr lang="en-US"/>
        </a:p>
      </dgm:t>
    </dgm:pt>
    <dgm:pt modelId="{28D85D99-3911-4999-8F09-144C27601108}" type="pres">
      <dgm:prSet presAssocID="{7E28B1E9-C5CD-45AD-9DA4-987C3CF2036B}" presName="vert1" presStyleCnt="0"/>
      <dgm:spPr/>
    </dgm:pt>
  </dgm:ptLst>
  <dgm:cxnLst>
    <dgm:cxn modelId="{4B679554-E092-40E5-A09F-7DD27BAF70D4}" srcId="{015E8F75-02FA-4C76-9EAC-418021ACDC39}" destId="{2A9CF8D7-A401-4FFE-A14B-943A1C268B0F}" srcOrd="4" destOrd="0" parTransId="{EFC369E7-DE90-4967-BF69-6E359304D7B3}" sibTransId="{95DF5058-2629-476C-9267-A09C403FD7BD}"/>
    <dgm:cxn modelId="{DBA39E72-719F-4B4F-8A64-745FC6CBF609}" type="presOf" srcId="{AB2634A2-1AC3-4731-90CB-62748506B7CC}" destId="{933683BA-2102-4CEA-B7FC-792592D09BD2}" srcOrd="0" destOrd="0" presId="urn:microsoft.com/office/officeart/2008/layout/LinedList"/>
    <dgm:cxn modelId="{13479B81-39AD-4205-A747-6F98CDBDE156}" srcId="{015E8F75-02FA-4C76-9EAC-418021ACDC39}" destId="{2968E7D9-9356-4C00-817B-6E4C2158AA46}" srcOrd="3" destOrd="0" parTransId="{D0625014-2FA3-48EC-A422-353DFA14B04F}" sibTransId="{231C1D2D-BF5B-480C-B6B2-985F4F7A040A}"/>
    <dgm:cxn modelId="{003FEEB1-13D1-4D93-A5D5-AEFFCABC73F7}" srcId="{015E8F75-02FA-4C76-9EAC-418021ACDC39}" destId="{0434CF9B-B954-4D1C-9581-9676B25C4B47}" srcOrd="1" destOrd="0" parTransId="{047165E2-0CD5-4AEA-8C91-4317D961D147}" sibTransId="{3D2FFB65-5E5F-4E95-BBB2-A8E9DA7D9EFA}"/>
    <dgm:cxn modelId="{B6F14D82-2031-4E82-8943-74473DAD8689}" srcId="{015E8F75-02FA-4C76-9EAC-418021ACDC39}" destId="{181F570E-68E3-4D5A-9315-5E4639CCF6B0}" srcOrd="2" destOrd="0" parTransId="{77B74CD0-C411-480C-A977-65F5F782A7D8}" sibTransId="{D58169A5-F590-41C3-A70A-1DE8DA68D1C0}"/>
    <dgm:cxn modelId="{5F8C0233-4B43-4CCE-8321-33126A36DD87}" type="presOf" srcId="{181F570E-68E3-4D5A-9315-5E4639CCF6B0}" destId="{F3E72B2B-939D-48DD-A258-50FE4FBE8C08}" srcOrd="0" destOrd="0" presId="urn:microsoft.com/office/officeart/2008/layout/LinedList"/>
    <dgm:cxn modelId="{6431AAC9-6E75-4039-B50A-1B8D0B2158AA}" type="presOf" srcId="{7E28B1E9-C5CD-45AD-9DA4-987C3CF2036B}" destId="{0972C5AB-55AF-4003-BFD2-C39640724CC9}" srcOrd="0" destOrd="0" presId="urn:microsoft.com/office/officeart/2008/layout/LinedList"/>
    <dgm:cxn modelId="{834A6F57-1938-4DE4-AAB7-7214C63EC8FD}" type="presOf" srcId="{36E411C6-4803-42CC-8C59-EE41122C26B2}" destId="{9DC007A0-0F62-4715-B016-19E93CB3B7A2}" srcOrd="0" destOrd="0" presId="urn:microsoft.com/office/officeart/2008/layout/LinedList"/>
    <dgm:cxn modelId="{AEC9A3A2-34B6-45BA-9679-374A451079A1}" type="presOf" srcId="{0434CF9B-B954-4D1C-9581-9676B25C4B47}" destId="{BC8D596B-9972-4C82-935A-EC0760C20FBA}" srcOrd="0" destOrd="0" presId="urn:microsoft.com/office/officeart/2008/layout/LinedList"/>
    <dgm:cxn modelId="{75194D65-B82C-4209-B6AF-809FF4B58067}" type="presOf" srcId="{015E8F75-02FA-4C76-9EAC-418021ACDC39}" destId="{863F69FA-36DE-411D-97AC-419DBF06BCDC}" srcOrd="0" destOrd="0" presId="urn:microsoft.com/office/officeart/2008/layout/LinedList"/>
    <dgm:cxn modelId="{BC79C4EC-8FB6-45C3-9C69-5FC1B29AA3B6}" type="presOf" srcId="{2968E7D9-9356-4C00-817B-6E4C2158AA46}" destId="{070CFDB7-2438-4BFC-A6C4-C6F85E073B36}" srcOrd="0" destOrd="0" presId="urn:microsoft.com/office/officeart/2008/layout/LinedList"/>
    <dgm:cxn modelId="{183A6D2E-ACA3-469A-A204-A3614B795771}" srcId="{015E8F75-02FA-4C76-9EAC-418021ACDC39}" destId="{36E411C6-4803-42CC-8C59-EE41122C26B2}" srcOrd="0" destOrd="0" parTransId="{5BA4231F-D88A-414E-9B0E-C3F6090EB162}" sibTransId="{F034389F-15BA-41C9-A6FA-24FD1E248505}"/>
    <dgm:cxn modelId="{FD7C8867-85AC-46F5-9AE3-758C74B2DA05}" type="presOf" srcId="{2A9CF8D7-A401-4FFE-A14B-943A1C268B0F}" destId="{FE0C1C0C-85AD-42ED-AC6F-1AEF3E9BD39B}" srcOrd="0" destOrd="0" presId="urn:microsoft.com/office/officeart/2008/layout/LinedList"/>
    <dgm:cxn modelId="{1A1E4D2C-5F33-4E21-AC87-288ADEF22609}" srcId="{AB2634A2-1AC3-4731-90CB-62748506B7CC}" destId="{015E8F75-02FA-4C76-9EAC-418021ACDC39}" srcOrd="0" destOrd="0" parTransId="{E6A52172-6A77-48C5-904C-107F40B12351}" sibTransId="{EE74788A-7903-4A30-924A-68B8AF22661C}"/>
    <dgm:cxn modelId="{228E330A-FA15-4BFB-A80A-4CC739885FBD}" srcId="{AB2634A2-1AC3-4731-90CB-62748506B7CC}" destId="{7E28B1E9-C5CD-45AD-9DA4-987C3CF2036B}" srcOrd="1" destOrd="0" parTransId="{1E698BBC-3604-4C0C-B22C-7C52EF143FC1}" sibTransId="{D5651264-1950-491D-AF8C-36D3408C14BE}"/>
    <dgm:cxn modelId="{E5C75EA6-6EB6-44D9-AF00-E37E2C619801}" type="presParOf" srcId="{933683BA-2102-4CEA-B7FC-792592D09BD2}" destId="{52ACBA17-A62F-431B-B73D-7A75A45160CC}" srcOrd="0" destOrd="0" presId="urn:microsoft.com/office/officeart/2008/layout/LinedList"/>
    <dgm:cxn modelId="{C1B5BE68-65DF-4352-BF5D-5619A37EF671}" type="presParOf" srcId="{933683BA-2102-4CEA-B7FC-792592D09BD2}" destId="{6A5CA665-4D26-4CC3-84AB-D1E7D2C93487}" srcOrd="1" destOrd="0" presId="urn:microsoft.com/office/officeart/2008/layout/LinedList"/>
    <dgm:cxn modelId="{0C4BF513-C4F4-45B7-A3FF-C44AEFEB3874}" type="presParOf" srcId="{6A5CA665-4D26-4CC3-84AB-D1E7D2C93487}" destId="{863F69FA-36DE-411D-97AC-419DBF06BCDC}" srcOrd="0" destOrd="0" presId="urn:microsoft.com/office/officeart/2008/layout/LinedList"/>
    <dgm:cxn modelId="{630A5316-D0D3-43BC-AB60-C99BED2601A3}" type="presParOf" srcId="{6A5CA665-4D26-4CC3-84AB-D1E7D2C93487}" destId="{88CAD9BF-DD08-49BA-B138-7FFBEB2A1477}" srcOrd="1" destOrd="0" presId="urn:microsoft.com/office/officeart/2008/layout/LinedList"/>
    <dgm:cxn modelId="{A2101661-C9BD-4FCB-8D84-1915277F3C83}" type="presParOf" srcId="{88CAD9BF-DD08-49BA-B138-7FFBEB2A1477}" destId="{144589BF-AED6-492A-BA3E-6106FB425D2E}" srcOrd="0" destOrd="0" presId="urn:microsoft.com/office/officeart/2008/layout/LinedList"/>
    <dgm:cxn modelId="{EE237198-A001-4F53-BFB8-03B381A32FAE}" type="presParOf" srcId="{88CAD9BF-DD08-49BA-B138-7FFBEB2A1477}" destId="{EE6888CB-E917-4EB9-934A-A3FBD0209CF4}" srcOrd="1" destOrd="0" presId="urn:microsoft.com/office/officeart/2008/layout/LinedList"/>
    <dgm:cxn modelId="{5206CB43-A6DC-41C8-AE65-DEAC80EFD64E}" type="presParOf" srcId="{EE6888CB-E917-4EB9-934A-A3FBD0209CF4}" destId="{7A185C88-81A5-499C-8A86-A47BAFEA417D}" srcOrd="0" destOrd="0" presId="urn:microsoft.com/office/officeart/2008/layout/LinedList"/>
    <dgm:cxn modelId="{D93A3389-D5DD-4A98-82D7-847F38C74E98}" type="presParOf" srcId="{EE6888CB-E917-4EB9-934A-A3FBD0209CF4}" destId="{9DC007A0-0F62-4715-B016-19E93CB3B7A2}" srcOrd="1" destOrd="0" presId="urn:microsoft.com/office/officeart/2008/layout/LinedList"/>
    <dgm:cxn modelId="{6578F4BB-107E-4D40-BE94-71A5E036BD6C}" type="presParOf" srcId="{EE6888CB-E917-4EB9-934A-A3FBD0209CF4}" destId="{20246438-CB72-4687-9D59-1092F84F185D}" srcOrd="2" destOrd="0" presId="urn:microsoft.com/office/officeart/2008/layout/LinedList"/>
    <dgm:cxn modelId="{8A9DC186-BA73-4BFE-A100-9A487066014D}" type="presParOf" srcId="{88CAD9BF-DD08-49BA-B138-7FFBEB2A1477}" destId="{43231C98-93C3-420C-AD98-8E42C3B175E5}" srcOrd="2" destOrd="0" presId="urn:microsoft.com/office/officeart/2008/layout/LinedList"/>
    <dgm:cxn modelId="{9FDF40DF-29B7-4BAF-A94C-30BD3C191D6A}" type="presParOf" srcId="{88CAD9BF-DD08-49BA-B138-7FFBEB2A1477}" destId="{9863440E-E44B-4FB7-B1F3-98E83C17704E}" srcOrd="3" destOrd="0" presId="urn:microsoft.com/office/officeart/2008/layout/LinedList"/>
    <dgm:cxn modelId="{143AD884-D5C0-4B40-A765-AE82B3468447}" type="presParOf" srcId="{88CAD9BF-DD08-49BA-B138-7FFBEB2A1477}" destId="{95883B41-995D-417B-BFA2-45A00CB67641}" srcOrd="4" destOrd="0" presId="urn:microsoft.com/office/officeart/2008/layout/LinedList"/>
    <dgm:cxn modelId="{7E1F3417-5B91-4C9D-AB36-A094414612A8}" type="presParOf" srcId="{95883B41-995D-417B-BFA2-45A00CB67641}" destId="{BDAFCB52-B7C1-4A7F-AA37-240E06EBE31D}" srcOrd="0" destOrd="0" presId="urn:microsoft.com/office/officeart/2008/layout/LinedList"/>
    <dgm:cxn modelId="{C14ED398-3F21-41B1-A71A-00A747AE17F2}" type="presParOf" srcId="{95883B41-995D-417B-BFA2-45A00CB67641}" destId="{BC8D596B-9972-4C82-935A-EC0760C20FBA}" srcOrd="1" destOrd="0" presId="urn:microsoft.com/office/officeart/2008/layout/LinedList"/>
    <dgm:cxn modelId="{713B3D48-6AC0-4533-B66A-A210C9C1346D}" type="presParOf" srcId="{95883B41-995D-417B-BFA2-45A00CB67641}" destId="{0293776C-22FA-45CB-BC4D-E7A4E22D5D76}" srcOrd="2" destOrd="0" presId="urn:microsoft.com/office/officeart/2008/layout/LinedList"/>
    <dgm:cxn modelId="{DAFF7012-6C29-4ECB-BB41-9CD9243E5491}" type="presParOf" srcId="{88CAD9BF-DD08-49BA-B138-7FFBEB2A1477}" destId="{247D763D-6846-4C95-90A8-9A2C86A641BC}" srcOrd="5" destOrd="0" presId="urn:microsoft.com/office/officeart/2008/layout/LinedList"/>
    <dgm:cxn modelId="{3230AC39-6F90-4A0B-A298-B4A6B7FF0BFA}" type="presParOf" srcId="{88CAD9BF-DD08-49BA-B138-7FFBEB2A1477}" destId="{27A05AEB-D557-400C-8B1C-47C96CA35B12}" srcOrd="6" destOrd="0" presId="urn:microsoft.com/office/officeart/2008/layout/LinedList"/>
    <dgm:cxn modelId="{B9B33A9D-9412-4E05-9F67-C2E67CFF93D0}" type="presParOf" srcId="{88CAD9BF-DD08-49BA-B138-7FFBEB2A1477}" destId="{2B80E3E3-0D7B-4B45-BCAA-97A69604FDE4}" srcOrd="7" destOrd="0" presId="urn:microsoft.com/office/officeart/2008/layout/LinedList"/>
    <dgm:cxn modelId="{FA54B5F2-7579-4D94-8C59-7AD10477BC49}" type="presParOf" srcId="{2B80E3E3-0D7B-4B45-BCAA-97A69604FDE4}" destId="{8F8602D4-4135-4072-B0AA-84F117908C2B}" srcOrd="0" destOrd="0" presId="urn:microsoft.com/office/officeart/2008/layout/LinedList"/>
    <dgm:cxn modelId="{F91B5209-BBD7-4BAB-A630-A96FCAC78408}" type="presParOf" srcId="{2B80E3E3-0D7B-4B45-BCAA-97A69604FDE4}" destId="{F3E72B2B-939D-48DD-A258-50FE4FBE8C08}" srcOrd="1" destOrd="0" presId="urn:microsoft.com/office/officeart/2008/layout/LinedList"/>
    <dgm:cxn modelId="{16DEFAF6-B932-4A65-94C4-D7EE9C5D04F1}" type="presParOf" srcId="{2B80E3E3-0D7B-4B45-BCAA-97A69604FDE4}" destId="{2A6F1785-DCA4-4A62-9F28-E97825036405}" srcOrd="2" destOrd="0" presId="urn:microsoft.com/office/officeart/2008/layout/LinedList"/>
    <dgm:cxn modelId="{7E52BE48-83DB-4DB1-8846-57C54A1AC478}" type="presParOf" srcId="{88CAD9BF-DD08-49BA-B138-7FFBEB2A1477}" destId="{E901E2D0-1D68-44FC-BF79-9EA6271CDF12}" srcOrd="8" destOrd="0" presId="urn:microsoft.com/office/officeart/2008/layout/LinedList"/>
    <dgm:cxn modelId="{04829530-A5D2-476C-85F1-2CFB94F3E67C}" type="presParOf" srcId="{88CAD9BF-DD08-49BA-B138-7FFBEB2A1477}" destId="{8E036E18-E108-4CA7-B0E0-23F70582FCB3}" srcOrd="9" destOrd="0" presId="urn:microsoft.com/office/officeart/2008/layout/LinedList"/>
    <dgm:cxn modelId="{E8092C74-1035-4E3B-AEB2-AC825F823D4B}" type="presParOf" srcId="{88CAD9BF-DD08-49BA-B138-7FFBEB2A1477}" destId="{C3CB3549-68E8-484C-8FB7-1B6D8698B451}" srcOrd="10" destOrd="0" presId="urn:microsoft.com/office/officeart/2008/layout/LinedList"/>
    <dgm:cxn modelId="{311EF120-9E54-47EB-AE3F-32B12B45789F}" type="presParOf" srcId="{C3CB3549-68E8-484C-8FB7-1B6D8698B451}" destId="{3C59721A-F12A-43EC-9282-D38CA29278C5}" srcOrd="0" destOrd="0" presId="urn:microsoft.com/office/officeart/2008/layout/LinedList"/>
    <dgm:cxn modelId="{2F34DD8B-DA53-4DE2-8FEA-DDD55363D809}" type="presParOf" srcId="{C3CB3549-68E8-484C-8FB7-1B6D8698B451}" destId="{070CFDB7-2438-4BFC-A6C4-C6F85E073B36}" srcOrd="1" destOrd="0" presId="urn:microsoft.com/office/officeart/2008/layout/LinedList"/>
    <dgm:cxn modelId="{7ED94A72-F5EF-40B1-A296-1C2EE7180664}" type="presParOf" srcId="{C3CB3549-68E8-484C-8FB7-1B6D8698B451}" destId="{7966458A-6974-426A-B522-81B7EC2D2727}" srcOrd="2" destOrd="0" presId="urn:microsoft.com/office/officeart/2008/layout/LinedList"/>
    <dgm:cxn modelId="{DBB6B9DC-E6F2-41FB-B06F-ED79203267AE}" type="presParOf" srcId="{88CAD9BF-DD08-49BA-B138-7FFBEB2A1477}" destId="{801D1C75-248D-4C2E-AB49-5354A05ED79C}" srcOrd="11" destOrd="0" presId="urn:microsoft.com/office/officeart/2008/layout/LinedList"/>
    <dgm:cxn modelId="{0FE55E17-8FF4-4BF4-917F-3D8445A021E6}" type="presParOf" srcId="{88CAD9BF-DD08-49BA-B138-7FFBEB2A1477}" destId="{40448CD1-37C4-4D3D-9D42-30547C495F31}" srcOrd="12" destOrd="0" presId="urn:microsoft.com/office/officeart/2008/layout/LinedList"/>
    <dgm:cxn modelId="{DB3252AC-4EE5-485A-9DB4-D5AB4B300B98}" type="presParOf" srcId="{88CAD9BF-DD08-49BA-B138-7FFBEB2A1477}" destId="{89415FFD-724A-433D-9EDD-38DA1EAB1D61}" srcOrd="13" destOrd="0" presId="urn:microsoft.com/office/officeart/2008/layout/LinedList"/>
    <dgm:cxn modelId="{74D9594E-AAEA-4E0B-BDA2-F125298C532C}" type="presParOf" srcId="{89415FFD-724A-433D-9EDD-38DA1EAB1D61}" destId="{253C50E1-A97E-4DBE-97E4-0DCC902ACDF6}" srcOrd="0" destOrd="0" presId="urn:microsoft.com/office/officeart/2008/layout/LinedList"/>
    <dgm:cxn modelId="{01958FBF-40F0-4C73-AE0B-53A1E8CB6CB1}" type="presParOf" srcId="{89415FFD-724A-433D-9EDD-38DA1EAB1D61}" destId="{FE0C1C0C-85AD-42ED-AC6F-1AEF3E9BD39B}" srcOrd="1" destOrd="0" presId="urn:microsoft.com/office/officeart/2008/layout/LinedList"/>
    <dgm:cxn modelId="{71C5A056-A434-4160-B67B-ADAF88E9E58D}" type="presParOf" srcId="{89415FFD-724A-433D-9EDD-38DA1EAB1D61}" destId="{B73309FF-BFFA-402E-9E2F-95E37DD25A16}" srcOrd="2" destOrd="0" presId="urn:microsoft.com/office/officeart/2008/layout/LinedList"/>
    <dgm:cxn modelId="{F3D7518F-8608-4CC6-B4A4-5F6CCD71D011}" type="presParOf" srcId="{88CAD9BF-DD08-49BA-B138-7FFBEB2A1477}" destId="{BF8C8D22-9CC6-4272-A76D-6DA9313D1B33}" srcOrd="14" destOrd="0" presId="urn:microsoft.com/office/officeart/2008/layout/LinedList"/>
    <dgm:cxn modelId="{1987F5DA-2069-48BC-8BB7-3B8A8A27A405}" type="presParOf" srcId="{88CAD9BF-DD08-49BA-B138-7FFBEB2A1477}" destId="{BCCC6D2E-C41F-48DC-85F3-390A996BC490}" srcOrd="15" destOrd="0" presId="urn:microsoft.com/office/officeart/2008/layout/LinedList"/>
    <dgm:cxn modelId="{316D37FA-536B-4324-A66B-332428977A58}" type="presParOf" srcId="{933683BA-2102-4CEA-B7FC-792592D09BD2}" destId="{C2DFDFAD-87D1-45C9-9D31-850252B80E81}" srcOrd="2" destOrd="0" presId="urn:microsoft.com/office/officeart/2008/layout/LinedList"/>
    <dgm:cxn modelId="{89B6B449-6FF6-434C-9A4D-3491989DE498}" type="presParOf" srcId="{933683BA-2102-4CEA-B7FC-792592D09BD2}" destId="{20DB85E9-9D0E-48EB-92A4-ADF0FEDDCC22}" srcOrd="3" destOrd="0" presId="urn:microsoft.com/office/officeart/2008/layout/LinedList"/>
    <dgm:cxn modelId="{4E83140C-C2AE-4F35-B4B1-9E8A6A7296E5}" type="presParOf" srcId="{20DB85E9-9D0E-48EB-92A4-ADF0FEDDCC22}" destId="{0972C5AB-55AF-4003-BFD2-C39640724CC9}" srcOrd="0" destOrd="0" presId="urn:microsoft.com/office/officeart/2008/layout/LinedList"/>
    <dgm:cxn modelId="{8DD7FCBC-C9E9-4246-808C-6DC36418A7C1}" type="presParOf" srcId="{20DB85E9-9D0E-48EB-92A4-ADF0FEDDCC22}" destId="{28D85D99-3911-4999-8F09-144C276011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85721E-1397-4800-96B2-69D2A18EE01E}" type="doc">
      <dgm:prSet loTypeId="urn:diagrams.loki3.com/BracketList+Icon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3B82A50-36F0-441A-BEC9-5DD016458A92}">
      <dgm:prSet phldrT="[Text]"/>
      <dgm:spPr/>
      <dgm:t>
        <a:bodyPr/>
        <a:lstStyle/>
        <a:p>
          <a:endParaRPr lang="en-US" dirty="0"/>
        </a:p>
      </dgm:t>
    </dgm:pt>
    <dgm:pt modelId="{24D10AD1-E182-40F5-9468-8F44CD1D7666}" type="parTrans" cxnId="{5F5B15E1-1333-44B5-A749-182C47484945}">
      <dgm:prSet/>
      <dgm:spPr/>
      <dgm:t>
        <a:bodyPr/>
        <a:lstStyle/>
        <a:p>
          <a:endParaRPr lang="en-US"/>
        </a:p>
      </dgm:t>
    </dgm:pt>
    <dgm:pt modelId="{428F0833-198C-470F-9167-7C87968895BD}" type="sibTrans" cxnId="{5F5B15E1-1333-44B5-A749-182C47484945}">
      <dgm:prSet/>
      <dgm:spPr/>
      <dgm:t>
        <a:bodyPr/>
        <a:lstStyle/>
        <a:p>
          <a:endParaRPr lang="en-US"/>
        </a:p>
      </dgm:t>
    </dgm:pt>
    <dgm:pt modelId="{C7C52703-A270-459B-8CE3-B2EDE96B1A8B}">
      <dgm:prSet phldrT="[Text]" custT="1"/>
      <dgm:spPr/>
      <dgm:t>
        <a:bodyPr/>
        <a:lstStyle/>
        <a:p>
          <a:r>
            <a:rPr lang="en-US" sz="2000" u="sng" dirty="0" smtClean="0"/>
            <a:t>Budget Justification</a:t>
          </a:r>
          <a:r>
            <a:rPr lang="en-US" sz="2000" dirty="0" smtClean="0"/>
            <a:t> cost categories </a:t>
          </a:r>
          <a:r>
            <a:rPr lang="en-US" sz="2000" b="1" dirty="0" smtClean="0"/>
            <a:t>must be clearly outlined</a:t>
          </a:r>
          <a:r>
            <a:rPr lang="en-US" sz="2000" dirty="0" smtClean="0"/>
            <a:t> on invoice supporting documentation along with the line item expenses that total the category invoice amount </a:t>
          </a:r>
          <a:endParaRPr lang="en-US" sz="2000" dirty="0"/>
        </a:p>
      </dgm:t>
    </dgm:pt>
    <dgm:pt modelId="{BC7D9830-CC44-4A97-A887-32F48E98541F}" type="parTrans" cxnId="{AE8DB621-1170-44F6-91F5-4DCE47EF3CE5}">
      <dgm:prSet/>
      <dgm:spPr/>
      <dgm:t>
        <a:bodyPr/>
        <a:lstStyle/>
        <a:p>
          <a:endParaRPr lang="en-US"/>
        </a:p>
      </dgm:t>
    </dgm:pt>
    <dgm:pt modelId="{377C5BF1-4C19-45EC-B512-79D5D5FB0459}" type="sibTrans" cxnId="{AE8DB621-1170-44F6-91F5-4DCE47EF3CE5}">
      <dgm:prSet/>
      <dgm:spPr/>
      <dgm:t>
        <a:bodyPr/>
        <a:lstStyle/>
        <a:p>
          <a:endParaRPr lang="en-US"/>
        </a:p>
      </dgm:t>
    </dgm:pt>
    <dgm:pt modelId="{214DC33F-F831-484C-96EF-F23B0830B4A5}" type="pres">
      <dgm:prSet presAssocID="{8285721E-1397-4800-96B2-69D2A18EE0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D61800-05E1-4919-AA98-D35E1D027CA1}" type="pres">
      <dgm:prSet presAssocID="{83B82A50-36F0-441A-BEC9-5DD016458A92}" presName="linNode" presStyleCnt="0"/>
      <dgm:spPr/>
    </dgm:pt>
    <dgm:pt modelId="{24456660-B85D-414B-BE45-ED4C31F31875}" type="pres">
      <dgm:prSet presAssocID="{83B82A50-36F0-441A-BEC9-5DD016458A92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44DE4-6B55-45FB-AAAD-9E4633722188}" type="pres">
      <dgm:prSet presAssocID="{83B82A50-36F0-441A-BEC9-5DD016458A92}" presName="bracket" presStyleLbl="parChTrans1D1" presStyleIdx="0" presStyleCnt="1" custLinFactX="-77395" custLinFactNeighborX="-100000"/>
      <dgm:spPr/>
    </dgm:pt>
    <dgm:pt modelId="{21BC9BEF-2383-4667-AF8C-C31EA78DAE1F}" type="pres">
      <dgm:prSet presAssocID="{83B82A50-36F0-441A-BEC9-5DD016458A92}" presName="spH" presStyleCnt="0"/>
      <dgm:spPr/>
    </dgm:pt>
    <dgm:pt modelId="{972F6DB0-FFC2-4C2E-A4B3-ACE78EDFD151}" type="pres">
      <dgm:prSet presAssocID="{83B82A50-36F0-441A-BEC9-5DD016458A92}" presName="desTx" presStyleLbl="node1" presStyleIdx="0" presStyleCnt="1" custScaleX="78675" custLinFactX="-3928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D51EA9-5528-412B-8943-93CFC4FA56E2}" type="presOf" srcId="{C7C52703-A270-459B-8CE3-B2EDE96B1A8B}" destId="{972F6DB0-FFC2-4C2E-A4B3-ACE78EDFD151}" srcOrd="0" destOrd="0" presId="urn:diagrams.loki3.com/BracketList+Icon"/>
    <dgm:cxn modelId="{8880DFF6-AFC8-4013-8E05-0C61F2045597}" type="presOf" srcId="{83B82A50-36F0-441A-BEC9-5DD016458A92}" destId="{24456660-B85D-414B-BE45-ED4C31F31875}" srcOrd="0" destOrd="0" presId="urn:diagrams.loki3.com/BracketList+Icon"/>
    <dgm:cxn modelId="{5F5B15E1-1333-44B5-A749-182C47484945}" srcId="{8285721E-1397-4800-96B2-69D2A18EE01E}" destId="{83B82A50-36F0-441A-BEC9-5DD016458A92}" srcOrd="0" destOrd="0" parTransId="{24D10AD1-E182-40F5-9468-8F44CD1D7666}" sibTransId="{428F0833-198C-470F-9167-7C87968895BD}"/>
    <dgm:cxn modelId="{4FF11DF5-C9C8-4A85-864B-7E64DABEA891}" type="presOf" srcId="{8285721E-1397-4800-96B2-69D2A18EE01E}" destId="{214DC33F-F831-484C-96EF-F23B0830B4A5}" srcOrd="0" destOrd="0" presId="urn:diagrams.loki3.com/BracketList+Icon"/>
    <dgm:cxn modelId="{AE8DB621-1170-44F6-91F5-4DCE47EF3CE5}" srcId="{83B82A50-36F0-441A-BEC9-5DD016458A92}" destId="{C7C52703-A270-459B-8CE3-B2EDE96B1A8B}" srcOrd="0" destOrd="0" parTransId="{BC7D9830-CC44-4A97-A887-32F48E98541F}" sibTransId="{377C5BF1-4C19-45EC-B512-79D5D5FB0459}"/>
    <dgm:cxn modelId="{54207F8E-0CCD-4CDF-813B-1F9438C08AB4}" type="presParOf" srcId="{214DC33F-F831-484C-96EF-F23B0830B4A5}" destId="{60D61800-05E1-4919-AA98-D35E1D027CA1}" srcOrd="0" destOrd="0" presId="urn:diagrams.loki3.com/BracketList+Icon"/>
    <dgm:cxn modelId="{20FEA508-79F7-4E74-8BCD-B6671AEA9C78}" type="presParOf" srcId="{60D61800-05E1-4919-AA98-D35E1D027CA1}" destId="{24456660-B85D-414B-BE45-ED4C31F31875}" srcOrd="0" destOrd="0" presId="urn:diagrams.loki3.com/BracketList+Icon"/>
    <dgm:cxn modelId="{F8F4E10A-B22E-49CF-AA7E-2D7BCA9C323E}" type="presParOf" srcId="{60D61800-05E1-4919-AA98-D35E1D027CA1}" destId="{77B44DE4-6B55-45FB-AAAD-9E4633722188}" srcOrd="1" destOrd="0" presId="urn:diagrams.loki3.com/BracketList+Icon"/>
    <dgm:cxn modelId="{21B84D66-DD03-4354-A0CC-6F8A4E94B9B3}" type="presParOf" srcId="{60D61800-05E1-4919-AA98-D35E1D027CA1}" destId="{21BC9BEF-2383-4667-AF8C-C31EA78DAE1F}" srcOrd="2" destOrd="0" presId="urn:diagrams.loki3.com/BracketList+Icon"/>
    <dgm:cxn modelId="{89ECBEFA-73B5-424A-8444-6F12E1959F5E}" type="presParOf" srcId="{60D61800-05E1-4919-AA98-D35E1D027CA1}" destId="{972F6DB0-FFC2-4C2E-A4B3-ACE78EDFD15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AB275C-50BA-4972-99A6-6E4101BA65DC}" type="doc">
      <dgm:prSet loTypeId="urn:microsoft.com/office/officeart/2005/8/layout/default#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11BB1D6-D0DB-4CEF-A9C4-06FD2596C576}">
      <dgm:prSet phldrT="[Text]"/>
      <dgm:spPr/>
      <dgm:t>
        <a:bodyPr anchor="ctr"/>
        <a:lstStyle/>
        <a:p>
          <a:pPr algn="ctr"/>
          <a:r>
            <a:rPr lang="en-US" dirty="0" smtClean="0"/>
            <a:t>Compare the SF-270 Federal share and cost share amounts with their supporting documentation and </a:t>
          </a:r>
          <a:r>
            <a:rPr lang="en-US" b="1" dirty="0" smtClean="0"/>
            <a:t>make certain they match</a:t>
          </a:r>
          <a:endParaRPr lang="en-US" b="1" dirty="0"/>
        </a:p>
      </dgm:t>
    </dgm:pt>
    <dgm:pt modelId="{CFFC7FAD-23CF-499A-9575-68982315E585}" type="parTrans" cxnId="{AEA452B3-4DE9-4C1E-84A2-F26F8565B2F1}">
      <dgm:prSet/>
      <dgm:spPr/>
      <dgm:t>
        <a:bodyPr/>
        <a:lstStyle/>
        <a:p>
          <a:pPr algn="ctr"/>
          <a:endParaRPr lang="en-US"/>
        </a:p>
      </dgm:t>
    </dgm:pt>
    <dgm:pt modelId="{19D9CBE5-3CFC-4EC2-8342-4A700CA3E61F}" type="sibTrans" cxnId="{AEA452B3-4DE9-4C1E-84A2-F26F8565B2F1}">
      <dgm:prSet/>
      <dgm:spPr/>
      <dgm:t>
        <a:bodyPr/>
        <a:lstStyle/>
        <a:p>
          <a:pPr algn="ctr"/>
          <a:endParaRPr lang="en-US"/>
        </a:p>
      </dgm:t>
    </dgm:pt>
    <dgm:pt modelId="{188EB8B1-C621-4611-B2E6-522E03183F3A}">
      <dgm:prSet/>
      <dgm:spPr/>
      <dgm:t>
        <a:bodyPr anchor="ctr"/>
        <a:lstStyle/>
        <a:p>
          <a:pPr algn="l"/>
          <a:r>
            <a:rPr lang="en-US" b="0" u="none" dirty="0" smtClean="0"/>
            <a:t>Ensure the math is correct</a:t>
          </a:r>
        </a:p>
      </dgm:t>
    </dgm:pt>
    <dgm:pt modelId="{B1B7A159-104C-4E9E-BFBB-FA6DABA0339D}" type="parTrans" cxnId="{79D59A1C-8002-4D2B-905A-FDB416F5DE77}">
      <dgm:prSet/>
      <dgm:spPr/>
      <dgm:t>
        <a:bodyPr/>
        <a:lstStyle/>
        <a:p>
          <a:pPr algn="ctr"/>
          <a:endParaRPr lang="en-US"/>
        </a:p>
      </dgm:t>
    </dgm:pt>
    <dgm:pt modelId="{96330126-4313-44EF-9C23-BCB8CD612684}" type="sibTrans" cxnId="{79D59A1C-8002-4D2B-905A-FDB416F5DE77}">
      <dgm:prSet/>
      <dgm:spPr/>
      <dgm:t>
        <a:bodyPr/>
        <a:lstStyle/>
        <a:p>
          <a:pPr algn="ctr"/>
          <a:endParaRPr lang="en-US"/>
        </a:p>
      </dgm:t>
    </dgm:pt>
    <dgm:pt modelId="{F168940F-996C-48A2-881B-CD5662BB5956}">
      <dgm:prSet/>
      <dgm:spPr/>
      <dgm:t>
        <a:bodyPr anchor="ctr"/>
        <a:lstStyle/>
        <a:p>
          <a:pPr algn="l"/>
          <a:r>
            <a:rPr lang="en-US" b="0" u="none" dirty="0" smtClean="0"/>
            <a:t>Do not include personally identifiable information (PII)</a:t>
          </a:r>
          <a:endParaRPr lang="en-US" b="0" u="none" dirty="0"/>
        </a:p>
      </dgm:t>
    </dgm:pt>
    <dgm:pt modelId="{9623A6F0-EAB9-4B9E-A3F4-1FBCD0DDE679}" type="parTrans" cxnId="{495615C4-901F-4B6A-8A3D-00A278B56CCA}">
      <dgm:prSet/>
      <dgm:spPr/>
      <dgm:t>
        <a:bodyPr/>
        <a:lstStyle/>
        <a:p>
          <a:pPr algn="ctr"/>
          <a:endParaRPr lang="en-US"/>
        </a:p>
      </dgm:t>
    </dgm:pt>
    <dgm:pt modelId="{DC6C6AF7-C64F-4303-9C7F-7117EBA36B66}" type="sibTrans" cxnId="{495615C4-901F-4B6A-8A3D-00A278B56CCA}">
      <dgm:prSet/>
      <dgm:spPr/>
      <dgm:t>
        <a:bodyPr/>
        <a:lstStyle/>
        <a:p>
          <a:pPr algn="ctr"/>
          <a:endParaRPr lang="en-US"/>
        </a:p>
      </dgm:t>
    </dgm:pt>
    <dgm:pt modelId="{756B4AE7-D59D-4F01-8B83-EAFC11DF5DA9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700" dirty="0" smtClean="0"/>
            <a:t>Where required, submit evidence of prior approval by the ARPA-E Contracting Officer for costs incurred, including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en-US" sz="1000" dirty="0" smtClean="0"/>
        </a:p>
      </dgm:t>
    </dgm:pt>
    <dgm:pt modelId="{B386B911-72D2-417D-8C99-416AB5BA02F1}" type="parTrans" cxnId="{A9F563B4-31A5-4E0A-9C08-806D6A659465}">
      <dgm:prSet/>
      <dgm:spPr/>
      <dgm:t>
        <a:bodyPr/>
        <a:lstStyle/>
        <a:p>
          <a:pPr algn="ctr"/>
          <a:endParaRPr lang="en-US"/>
        </a:p>
      </dgm:t>
    </dgm:pt>
    <dgm:pt modelId="{6A1651CF-2255-4B1E-A881-D6902816088B}" type="sibTrans" cxnId="{A9F563B4-31A5-4E0A-9C08-806D6A659465}">
      <dgm:prSet/>
      <dgm:spPr/>
      <dgm:t>
        <a:bodyPr/>
        <a:lstStyle/>
        <a:p>
          <a:pPr algn="ctr"/>
          <a:endParaRPr lang="en-US"/>
        </a:p>
      </dgm:t>
    </dgm:pt>
    <dgm:pt modelId="{16DBAD9F-8C34-42BB-BF41-5E4FF2F2EFEC}">
      <dgm:prSet custT="1"/>
      <dgm:spPr/>
      <dgm:t>
        <a:bodyPr anchor="ctr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300" dirty="0" smtClean="0"/>
            <a:t>Foreign travel not included on the approved budget</a:t>
          </a:r>
        </a:p>
      </dgm:t>
    </dgm:pt>
    <dgm:pt modelId="{9F712138-64A1-441F-8D67-192531946F75}" type="parTrans" cxnId="{177159AD-A07C-465C-B087-7A13CAA21C30}">
      <dgm:prSet/>
      <dgm:spPr/>
      <dgm:t>
        <a:bodyPr/>
        <a:lstStyle/>
        <a:p>
          <a:pPr algn="ctr"/>
          <a:endParaRPr lang="en-US"/>
        </a:p>
      </dgm:t>
    </dgm:pt>
    <dgm:pt modelId="{F5EF7DCF-C0FD-4585-947B-8ED1455224CF}" type="sibTrans" cxnId="{177159AD-A07C-465C-B087-7A13CAA21C30}">
      <dgm:prSet/>
      <dgm:spPr/>
      <dgm:t>
        <a:bodyPr/>
        <a:lstStyle/>
        <a:p>
          <a:pPr algn="ctr"/>
          <a:endParaRPr lang="en-US"/>
        </a:p>
      </dgm:t>
    </dgm:pt>
    <dgm:pt modelId="{2C1F469C-5325-470B-BB47-E7A65596A804}">
      <dgm:prSet/>
      <dgm:spPr/>
      <dgm:t>
        <a:bodyPr anchor="ctr"/>
        <a:lstStyle/>
        <a:p>
          <a:pPr algn="ctr"/>
          <a:r>
            <a:rPr lang="en-US" dirty="0" smtClean="0"/>
            <a:t>If invoicing for amounts previously claimed but not reimbursed:</a:t>
          </a:r>
        </a:p>
      </dgm:t>
    </dgm:pt>
    <dgm:pt modelId="{03EC314B-FABD-423D-8375-5EC6F9980848}" type="parTrans" cxnId="{21A0F8AC-9F11-4516-AC5C-F2CFC486F5A3}">
      <dgm:prSet/>
      <dgm:spPr/>
      <dgm:t>
        <a:bodyPr/>
        <a:lstStyle/>
        <a:p>
          <a:pPr algn="ctr"/>
          <a:endParaRPr lang="en-US"/>
        </a:p>
      </dgm:t>
    </dgm:pt>
    <dgm:pt modelId="{60B3CE90-A88A-4532-B915-7239D1E4BDA1}" type="sibTrans" cxnId="{21A0F8AC-9F11-4516-AC5C-F2CFC486F5A3}">
      <dgm:prSet/>
      <dgm:spPr/>
      <dgm:t>
        <a:bodyPr/>
        <a:lstStyle/>
        <a:p>
          <a:pPr algn="ctr"/>
          <a:endParaRPr lang="en-US"/>
        </a:p>
      </dgm:t>
    </dgm:pt>
    <dgm:pt modelId="{5E8DBE04-7BE2-4232-B1AA-CCB762C713D9}">
      <dgm:prSet/>
      <dgm:spPr/>
      <dgm:t>
        <a:bodyPr anchor="ctr"/>
        <a:lstStyle/>
        <a:p>
          <a:pPr algn="l"/>
          <a:r>
            <a:rPr lang="en-US" dirty="0" smtClean="0"/>
            <a:t>Crosswalk between the original short-paid invoice and the current request for payment</a:t>
          </a:r>
          <a:endParaRPr lang="en-US" dirty="0"/>
        </a:p>
      </dgm:t>
    </dgm:pt>
    <dgm:pt modelId="{76C8C25D-0D68-4333-8725-E05BE159CE5A}" type="parTrans" cxnId="{53F389AF-8B76-498B-931B-4B806300BD92}">
      <dgm:prSet/>
      <dgm:spPr/>
      <dgm:t>
        <a:bodyPr/>
        <a:lstStyle/>
        <a:p>
          <a:pPr algn="ctr"/>
          <a:endParaRPr lang="en-US"/>
        </a:p>
      </dgm:t>
    </dgm:pt>
    <dgm:pt modelId="{DFF8835E-D2C6-49C1-AD0B-D4399C47F81B}" type="sibTrans" cxnId="{53F389AF-8B76-498B-931B-4B806300BD92}">
      <dgm:prSet/>
      <dgm:spPr/>
      <dgm:t>
        <a:bodyPr/>
        <a:lstStyle/>
        <a:p>
          <a:pPr algn="ctr"/>
          <a:endParaRPr lang="en-US"/>
        </a:p>
      </dgm:t>
    </dgm:pt>
    <dgm:pt modelId="{24D5FBAA-0BB2-4982-AD89-B37D582EF0DA}">
      <dgm:prSet/>
      <dgm:spPr/>
      <dgm:t>
        <a:bodyPr anchor="ctr"/>
        <a:lstStyle/>
        <a:p>
          <a:pPr algn="l"/>
          <a:r>
            <a:rPr lang="en-US" dirty="0" smtClean="0"/>
            <a:t>Provide necessary documentation </a:t>
          </a:r>
          <a:endParaRPr lang="en-US" dirty="0"/>
        </a:p>
      </dgm:t>
    </dgm:pt>
    <dgm:pt modelId="{E650C93F-F06C-4A8D-BE03-FDB1C7CDD18C}" type="parTrans" cxnId="{4F419697-14FB-4C12-9B24-FDFB4DB037F1}">
      <dgm:prSet/>
      <dgm:spPr/>
      <dgm:t>
        <a:bodyPr/>
        <a:lstStyle/>
        <a:p>
          <a:pPr algn="ctr"/>
          <a:endParaRPr lang="en-US"/>
        </a:p>
      </dgm:t>
    </dgm:pt>
    <dgm:pt modelId="{A9B90F85-77C3-4AF2-9A2B-44F387C0F4A9}" type="sibTrans" cxnId="{4F419697-14FB-4C12-9B24-FDFB4DB037F1}">
      <dgm:prSet/>
      <dgm:spPr/>
      <dgm:t>
        <a:bodyPr/>
        <a:lstStyle/>
        <a:p>
          <a:pPr algn="ctr"/>
          <a:endParaRPr lang="en-US"/>
        </a:p>
      </dgm:t>
    </dgm:pt>
    <dgm:pt modelId="{5962F10B-338F-40A5-AF24-DA1A9C2EEA18}">
      <dgm:prSet/>
      <dgm:spPr/>
      <dgm:t>
        <a:bodyPr/>
        <a:lstStyle/>
        <a:p>
          <a:pPr algn="ctr"/>
          <a:r>
            <a:rPr lang="en-US" dirty="0" smtClean="0"/>
            <a:t>There needs to be a strong correlation between the invoice and project performance as well as </a:t>
          </a:r>
          <a:r>
            <a:rPr lang="en-US" b="1" dirty="0" smtClean="0"/>
            <a:t>consistency</a:t>
          </a:r>
          <a:r>
            <a:rPr lang="en-US" dirty="0" smtClean="0"/>
            <a:t> with the approved budgeted costs</a:t>
          </a:r>
        </a:p>
      </dgm:t>
    </dgm:pt>
    <dgm:pt modelId="{B44F2E1B-D982-402E-B04F-AADEE9EDFA54}" type="parTrans" cxnId="{A1649089-917C-4C75-A08B-70FA54ABD2CF}">
      <dgm:prSet/>
      <dgm:spPr/>
      <dgm:t>
        <a:bodyPr/>
        <a:lstStyle/>
        <a:p>
          <a:pPr algn="ctr"/>
          <a:endParaRPr lang="en-US"/>
        </a:p>
      </dgm:t>
    </dgm:pt>
    <dgm:pt modelId="{2DDDE509-80CE-47BD-9141-6D6CC324EBFB}" type="sibTrans" cxnId="{A1649089-917C-4C75-A08B-70FA54ABD2CF}">
      <dgm:prSet/>
      <dgm:spPr/>
      <dgm:t>
        <a:bodyPr/>
        <a:lstStyle/>
        <a:p>
          <a:pPr algn="ctr"/>
          <a:endParaRPr lang="en-US"/>
        </a:p>
      </dgm:t>
    </dgm:pt>
    <dgm:pt modelId="{C8525F07-0E4F-49FF-9140-267FD59AC5B2}">
      <dgm:prSet custT="1"/>
      <dgm:spPr/>
      <dgm:t>
        <a:bodyPr anchor="ctr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300" dirty="0" smtClean="0"/>
            <a:t>Pre-award costs exceeding FOA limits</a:t>
          </a:r>
        </a:p>
      </dgm:t>
    </dgm:pt>
    <dgm:pt modelId="{AADCD345-C1F0-4F44-97CA-E5AF24C517E1}" type="sibTrans" cxnId="{7C1E1EA1-9A36-443A-8AA8-2AB25BD6CE6A}">
      <dgm:prSet/>
      <dgm:spPr/>
      <dgm:t>
        <a:bodyPr/>
        <a:lstStyle/>
        <a:p>
          <a:pPr algn="ctr"/>
          <a:endParaRPr lang="en-US"/>
        </a:p>
      </dgm:t>
    </dgm:pt>
    <dgm:pt modelId="{99C2C4FC-4C9C-4A96-B6A5-1DEF25C0FB21}" type="parTrans" cxnId="{7C1E1EA1-9A36-443A-8AA8-2AB25BD6CE6A}">
      <dgm:prSet/>
      <dgm:spPr/>
      <dgm:t>
        <a:bodyPr/>
        <a:lstStyle/>
        <a:p>
          <a:pPr algn="ctr"/>
          <a:endParaRPr lang="en-US"/>
        </a:p>
      </dgm:t>
    </dgm:pt>
    <dgm:pt modelId="{6C5D283B-DD8E-48ED-A7E6-148B8F391FE9}" type="pres">
      <dgm:prSet presAssocID="{24AB275C-50BA-4972-99A6-6E4101BA6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9918B-4F2D-4794-96AF-533DA88EBE5B}" type="pres">
      <dgm:prSet presAssocID="{311BB1D6-D0DB-4CEF-A9C4-06FD2596C5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B42C8-3D32-4B96-9637-68F63B1E4266}" type="pres">
      <dgm:prSet presAssocID="{19D9CBE5-3CFC-4EC2-8342-4A700CA3E61F}" presName="sibTrans" presStyleCnt="0"/>
      <dgm:spPr/>
      <dgm:t>
        <a:bodyPr/>
        <a:lstStyle/>
        <a:p>
          <a:endParaRPr lang="en-US"/>
        </a:p>
      </dgm:t>
    </dgm:pt>
    <dgm:pt modelId="{71767703-4C03-49F7-A5B8-E25E6B99FE7D}" type="pres">
      <dgm:prSet presAssocID="{756B4AE7-D59D-4F01-8B83-EAFC11DF5D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349E7-3F64-4B84-8EE2-D826D46B9D20}" type="pres">
      <dgm:prSet presAssocID="{6A1651CF-2255-4B1E-A881-D6902816088B}" presName="sibTrans" presStyleCnt="0"/>
      <dgm:spPr/>
      <dgm:t>
        <a:bodyPr/>
        <a:lstStyle/>
        <a:p>
          <a:endParaRPr lang="en-US"/>
        </a:p>
      </dgm:t>
    </dgm:pt>
    <dgm:pt modelId="{F85A975B-F940-4DF9-B655-78DAC93CDB0C}" type="pres">
      <dgm:prSet presAssocID="{2C1F469C-5325-470B-BB47-E7A65596A80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18BE6-26F7-4CE4-80F7-3CFF172B537C}" type="pres">
      <dgm:prSet presAssocID="{60B3CE90-A88A-4532-B915-7239D1E4BDA1}" presName="sibTrans" presStyleCnt="0"/>
      <dgm:spPr/>
      <dgm:t>
        <a:bodyPr/>
        <a:lstStyle/>
        <a:p>
          <a:endParaRPr lang="en-US"/>
        </a:p>
      </dgm:t>
    </dgm:pt>
    <dgm:pt modelId="{9327AC08-DC23-4C2B-82FD-11C7B03C915E}" type="pres">
      <dgm:prSet presAssocID="{5962F10B-338F-40A5-AF24-DA1A9C2EEA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781114-1C90-47A8-91F4-4BF65524221A}" type="presOf" srcId="{188EB8B1-C621-4611-B2E6-522E03183F3A}" destId="{0E89918B-4F2D-4794-96AF-533DA88EBE5B}" srcOrd="0" destOrd="1" presId="urn:microsoft.com/office/officeart/2005/8/layout/default#2"/>
    <dgm:cxn modelId="{495615C4-901F-4B6A-8A3D-00A278B56CCA}" srcId="{311BB1D6-D0DB-4CEF-A9C4-06FD2596C576}" destId="{F168940F-996C-48A2-881B-CD5662BB5956}" srcOrd="1" destOrd="0" parTransId="{9623A6F0-EAB9-4B9E-A3F4-1FBCD0DDE679}" sibTransId="{DC6C6AF7-C64F-4303-9C7F-7117EBA36B66}"/>
    <dgm:cxn modelId="{7C1E1EA1-9A36-443A-8AA8-2AB25BD6CE6A}" srcId="{756B4AE7-D59D-4F01-8B83-EAFC11DF5DA9}" destId="{C8525F07-0E4F-49FF-9140-267FD59AC5B2}" srcOrd="0" destOrd="0" parTransId="{99C2C4FC-4C9C-4A96-B6A5-1DEF25C0FB21}" sibTransId="{AADCD345-C1F0-4F44-97CA-E5AF24C517E1}"/>
    <dgm:cxn modelId="{F22FA466-1996-48DE-9D33-AB06A8185786}" type="presOf" srcId="{24D5FBAA-0BB2-4982-AD89-B37D582EF0DA}" destId="{F85A975B-F940-4DF9-B655-78DAC93CDB0C}" srcOrd="0" destOrd="2" presId="urn:microsoft.com/office/officeart/2005/8/layout/default#2"/>
    <dgm:cxn modelId="{177159AD-A07C-465C-B087-7A13CAA21C30}" srcId="{756B4AE7-D59D-4F01-8B83-EAFC11DF5DA9}" destId="{16DBAD9F-8C34-42BB-BF41-5E4FF2F2EFEC}" srcOrd="1" destOrd="0" parTransId="{9F712138-64A1-441F-8D67-192531946F75}" sibTransId="{F5EF7DCF-C0FD-4585-947B-8ED1455224CF}"/>
    <dgm:cxn modelId="{BADA5E7D-2DC8-471A-998D-5C1136E288A1}" type="presOf" srcId="{2C1F469C-5325-470B-BB47-E7A65596A804}" destId="{F85A975B-F940-4DF9-B655-78DAC93CDB0C}" srcOrd="0" destOrd="0" presId="urn:microsoft.com/office/officeart/2005/8/layout/default#2"/>
    <dgm:cxn modelId="{21A0F8AC-9F11-4516-AC5C-F2CFC486F5A3}" srcId="{24AB275C-50BA-4972-99A6-6E4101BA65DC}" destId="{2C1F469C-5325-470B-BB47-E7A65596A804}" srcOrd="2" destOrd="0" parTransId="{03EC314B-FABD-423D-8375-5EC6F9980848}" sibTransId="{60B3CE90-A88A-4532-B915-7239D1E4BDA1}"/>
    <dgm:cxn modelId="{AEA452B3-4DE9-4C1E-84A2-F26F8565B2F1}" srcId="{24AB275C-50BA-4972-99A6-6E4101BA65DC}" destId="{311BB1D6-D0DB-4CEF-A9C4-06FD2596C576}" srcOrd="0" destOrd="0" parTransId="{CFFC7FAD-23CF-499A-9575-68982315E585}" sibTransId="{19D9CBE5-3CFC-4EC2-8342-4A700CA3E61F}"/>
    <dgm:cxn modelId="{082095F6-1BBD-4DDA-A18B-6D2031485D8F}" type="presOf" srcId="{16DBAD9F-8C34-42BB-BF41-5E4FF2F2EFEC}" destId="{71767703-4C03-49F7-A5B8-E25E6B99FE7D}" srcOrd="0" destOrd="2" presId="urn:microsoft.com/office/officeart/2005/8/layout/default#2"/>
    <dgm:cxn modelId="{5BE9EC1B-7DB9-4F0E-BD1E-9C05A14A53A3}" type="presOf" srcId="{24AB275C-50BA-4972-99A6-6E4101BA65DC}" destId="{6C5D283B-DD8E-48ED-A7E6-148B8F391FE9}" srcOrd="0" destOrd="0" presId="urn:microsoft.com/office/officeart/2005/8/layout/default#2"/>
    <dgm:cxn modelId="{BB6F8281-27A1-4EA4-A4D5-83B61726B791}" type="presOf" srcId="{C8525F07-0E4F-49FF-9140-267FD59AC5B2}" destId="{71767703-4C03-49F7-A5B8-E25E6B99FE7D}" srcOrd="0" destOrd="1" presId="urn:microsoft.com/office/officeart/2005/8/layout/default#2"/>
    <dgm:cxn modelId="{9B0D80B0-1AF8-49EE-992A-D6F025BDE5D8}" type="presOf" srcId="{5962F10B-338F-40A5-AF24-DA1A9C2EEA18}" destId="{9327AC08-DC23-4C2B-82FD-11C7B03C915E}" srcOrd="0" destOrd="0" presId="urn:microsoft.com/office/officeart/2005/8/layout/default#2"/>
    <dgm:cxn modelId="{F7AF729C-A0FB-4B9C-AB4D-E0538B81E2FA}" type="presOf" srcId="{5E8DBE04-7BE2-4232-B1AA-CCB762C713D9}" destId="{F85A975B-F940-4DF9-B655-78DAC93CDB0C}" srcOrd="0" destOrd="1" presId="urn:microsoft.com/office/officeart/2005/8/layout/default#2"/>
    <dgm:cxn modelId="{C60796D0-88A4-47BA-93DE-89193BF705C2}" type="presOf" srcId="{311BB1D6-D0DB-4CEF-A9C4-06FD2596C576}" destId="{0E89918B-4F2D-4794-96AF-533DA88EBE5B}" srcOrd="0" destOrd="0" presId="urn:microsoft.com/office/officeart/2005/8/layout/default#2"/>
    <dgm:cxn modelId="{AB85E0C7-0457-4FE7-AD1F-4494706C5E28}" type="presOf" srcId="{F168940F-996C-48A2-881B-CD5662BB5956}" destId="{0E89918B-4F2D-4794-96AF-533DA88EBE5B}" srcOrd="0" destOrd="2" presId="urn:microsoft.com/office/officeart/2005/8/layout/default#2"/>
    <dgm:cxn modelId="{79D59A1C-8002-4D2B-905A-FDB416F5DE77}" srcId="{311BB1D6-D0DB-4CEF-A9C4-06FD2596C576}" destId="{188EB8B1-C621-4611-B2E6-522E03183F3A}" srcOrd="0" destOrd="0" parTransId="{B1B7A159-104C-4E9E-BFBB-FA6DABA0339D}" sibTransId="{96330126-4313-44EF-9C23-BCB8CD612684}"/>
    <dgm:cxn modelId="{0D41BAA4-7CAC-4237-A1A6-2F3E8732566C}" type="presOf" srcId="{756B4AE7-D59D-4F01-8B83-EAFC11DF5DA9}" destId="{71767703-4C03-49F7-A5B8-E25E6B99FE7D}" srcOrd="0" destOrd="0" presId="urn:microsoft.com/office/officeart/2005/8/layout/default#2"/>
    <dgm:cxn modelId="{A1649089-917C-4C75-A08B-70FA54ABD2CF}" srcId="{24AB275C-50BA-4972-99A6-6E4101BA65DC}" destId="{5962F10B-338F-40A5-AF24-DA1A9C2EEA18}" srcOrd="3" destOrd="0" parTransId="{B44F2E1B-D982-402E-B04F-AADEE9EDFA54}" sibTransId="{2DDDE509-80CE-47BD-9141-6D6CC324EBFB}"/>
    <dgm:cxn modelId="{53F389AF-8B76-498B-931B-4B806300BD92}" srcId="{2C1F469C-5325-470B-BB47-E7A65596A804}" destId="{5E8DBE04-7BE2-4232-B1AA-CCB762C713D9}" srcOrd="0" destOrd="0" parTransId="{76C8C25D-0D68-4333-8725-E05BE159CE5A}" sibTransId="{DFF8835E-D2C6-49C1-AD0B-D4399C47F81B}"/>
    <dgm:cxn modelId="{4F419697-14FB-4C12-9B24-FDFB4DB037F1}" srcId="{2C1F469C-5325-470B-BB47-E7A65596A804}" destId="{24D5FBAA-0BB2-4982-AD89-B37D582EF0DA}" srcOrd="1" destOrd="0" parTransId="{E650C93F-F06C-4A8D-BE03-FDB1C7CDD18C}" sibTransId="{A9B90F85-77C3-4AF2-9A2B-44F387C0F4A9}"/>
    <dgm:cxn modelId="{A9F563B4-31A5-4E0A-9C08-806D6A659465}" srcId="{24AB275C-50BA-4972-99A6-6E4101BA65DC}" destId="{756B4AE7-D59D-4F01-8B83-EAFC11DF5DA9}" srcOrd="1" destOrd="0" parTransId="{B386B911-72D2-417D-8C99-416AB5BA02F1}" sibTransId="{6A1651CF-2255-4B1E-A881-D6902816088B}"/>
    <dgm:cxn modelId="{6EE14B4C-2E76-459C-91B4-5D152C0FCFB3}" type="presParOf" srcId="{6C5D283B-DD8E-48ED-A7E6-148B8F391FE9}" destId="{0E89918B-4F2D-4794-96AF-533DA88EBE5B}" srcOrd="0" destOrd="0" presId="urn:microsoft.com/office/officeart/2005/8/layout/default#2"/>
    <dgm:cxn modelId="{47985E3D-7173-429A-BFDA-FF3552EB5E60}" type="presParOf" srcId="{6C5D283B-DD8E-48ED-A7E6-148B8F391FE9}" destId="{8B1B42C8-3D32-4B96-9637-68F63B1E4266}" srcOrd="1" destOrd="0" presId="urn:microsoft.com/office/officeart/2005/8/layout/default#2"/>
    <dgm:cxn modelId="{E3A9EEC6-378B-4AC1-AD15-5242D306CF22}" type="presParOf" srcId="{6C5D283B-DD8E-48ED-A7E6-148B8F391FE9}" destId="{71767703-4C03-49F7-A5B8-E25E6B99FE7D}" srcOrd="2" destOrd="0" presId="urn:microsoft.com/office/officeart/2005/8/layout/default#2"/>
    <dgm:cxn modelId="{DEC2CBED-9E5A-4A56-8C13-21CB43EDFAE5}" type="presParOf" srcId="{6C5D283B-DD8E-48ED-A7E6-148B8F391FE9}" destId="{5EC349E7-3F64-4B84-8EE2-D826D46B9D20}" srcOrd="3" destOrd="0" presId="urn:microsoft.com/office/officeart/2005/8/layout/default#2"/>
    <dgm:cxn modelId="{CAD9CE75-64D7-4F65-A6CA-4A4F17E0BA3A}" type="presParOf" srcId="{6C5D283B-DD8E-48ED-A7E6-148B8F391FE9}" destId="{F85A975B-F940-4DF9-B655-78DAC93CDB0C}" srcOrd="4" destOrd="0" presId="urn:microsoft.com/office/officeart/2005/8/layout/default#2"/>
    <dgm:cxn modelId="{0FFCFB81-03C1-4B7B-B125-81C348EC7DD2}" type="presParOf" srcId="{6C5D283B-DD8E-48ED-A7E6-148B8F391FE9}" destId="{16918BE6-26F7-4CE4-80F7-3CFF172B537C}" srcOrd="5" destOrd="0" presId="urn:microsoft.com/office/officeart/2005/8/layout/default#2"/>
    <dgm:cxn modelId="{CA5EDEE2-E4F0-461F-AA97-30C747CEED99}" type="presParOf" srcId="{6C5D283B-DD8E-48ED-A7E6-148B8F391FE9}" destId="{9327AC08-DC23-4C2B-82FD-11C7B03C915E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D4067-E1AD-4845-BE98-8C783D8102D5}">
      <dsp:nvSpPr>
        <dsp:cNvPr id="0" name=""/>
        <dsp:cNvSpPr/>
      </dsp:nvSpPr>
      <dsp:spPr>
        <a:xfrm>
          <a:off x="813413" y="1691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Excess per diems/ Per diem amounts for incorrect locations</a:t>
          </a:r>
          <a:endParaRPr lang="en-US" sz="1100" kern="1200" dirty="0"/>
        </a:p>
      </dsp:txBody>
      <dsp:txXfrm>
        <a:off x="813413" y="1691"/>
        <a:ext cx="1595741" cy="957445"/>
      </dsp:txXfrm>
    </dsp:sp>
    <dsp:sp modelId="{DF297E90-A3EC-49FD-B8FA-D610D3E6BA57}">
      <dsp:nvSpPr>
        <dsp:cNvPr id="0" name=""/>
        <dsp:cNvSpPr/>
      </dsp:nvSpPr>
      <dsp:spPr>
        <a:xfrm>
          <a:off x="2568729" y="1691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Family member travel</a:t>
          </a:r>
        </a:p>
      </dsp:txBody>
      <dsp:txXfrm>
        <a:off x="2568729" y="1691"/>
        <a:ext cx="1595741" cy="957445"/>
      </dsp:txXfrm>
    </dsp:sp>
    <dsp:sp modelId="{AD0A6B93-3BDE-48B6-918F-A9280563DF40}">
      <dsp:nvSpPr>
        <dsp:cNvPr id="0" name=""/>
        <dsp:cNvSpPr/>
      </dsp:nvSpPr>
      <dsp:spPr>
        <a:xfrm>
          <a:off x="4324045" y="1691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In-room movies</a:t>
          </a:r>
        </a:p>
      </dsp:txBody>
      <dsp:txXfrm>
        <a:off x="4324045" y="1691"/>
        <a:ext cx="1595741" cy="957445"/>
      </dsp:txXfrm>
    </dsp:sp>
    <dsp:sp modelId="{FEEA9BD8-EEBC-448D-A695-CB612FD39C48}">
      <dsp:nvSpPr>
        <dsp:cNvPr id="0" name=""/>
        <dsp:cNvSpPr/>
      </dsp:nvSpPr>
      <dsp:spPr>
        <a:xfrm>
          <a:off x="6079361" y="1691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Spa treatments</a:t>
          </a:r>
        </a:p>
      </dsp:txBody>
      <dsp:txXfrm>
        <a:off x="6079361" y="1691"/>
        <a:ext cx="1595741" cy="957445"/>
      </dsp:txXfrm>
    </dsp:sp>
    <dsp:sp modelId="{6121C9D2-A03A-4E74-8BCC-0A0708BE2413}">
      <dsp:nvSpPr>
        <dsp:cNvPr id="0" name=""/>
        <dsp:cNvSpPr/>
      </dsp:nvSpPr>
      <dsp:spPr>
        <a:xfrm>
          <a:off x="813413" y="1118710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Upgrades of any kind (hotel rooms, rental cars, flights, “priority access”, “extra legroom”)</a:t>
          </a:r>
        </a:p>
      </dsp:txBody>
      <dsp:txXfrm>
        <a:off x="813413" y="1118710"/>
        <a:ext cx="1595741" cy="957445"/>
      </dsp:txXfrm>
    </dsp:sp>
    <dsp:sp modelId="{79CEFB50-740C-4200-AB7A-0FF8B89FAF72}">
      <dsp:nvSpPr>
        <dsp:cNvPr id="0" name=""/>
        <dsp:cNvSpPr/>
      </dsp:nvSpPr>
      <dsp:spPr>
        <a:xfrm>
          <a:off x="2568729" y="1118710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“No show” penalties</a:t>
          </a:r>
        </a:p>
      </dsp:txBody>
      <dsp:txXfrm>
        <a:off x="2568729" y="1118710"/>
        <a:ext cx="1595741" cy="957445"/>
      </dsp:txXfrm>
    </dsp:sp>
    <dsp:sp modelId="{D5CC13AE-3FF5-44C8-B917-5DEF571207A0}">
      <dsp:nvSpPr>
        <dsp:cNvPr id="0" name=""/>
        <dsp:cNvSpPr/>
      </dsp:nvSpPr>
      <dsp:spPr>
        <a:xfrm>
          <a:off x="4324045" y="1118710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Foreign travel that has not been pre-approved by the agency or in the approved budget justification</a:t>
          </a:r>
        </a:p>
      </dsp:txBody>
      <dsp:txXfrm>
        <a:off x="4324045" y="1118710"/>
        <a:ext cx="1595741" cy="957445"/>
      </dsp:txXfrm>
    </dsp:sp>
    <dsp:sp modelId="{5D8324FE-03C3-4C6D-92A0-26981993AA04}">
      <dsp:nvSpPr>
        <dsp:cNvPr id="0" name=""/>
        <dsp:cNvSpPr/>
      </dsp:nvSpPr>
      <dsp:spPr>
        <a:xfrm>
          <a:off x="6079361" y="1118710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Child seats for a rental car</a:t>
          </a:r>
        </a:p>
      </dsp:txBody>
      <dsp:txXfrm>
        <a:off x="6079361" y="1118710"/>
        <a:ext cx="1595741" cy="957445"/>
      </dsp:txXfrm>
    </dsp:sp>
    <dsp:sp modelId="{F3B9A245-C555-4718-BD3E-644C6A9F4F62}">
      <dsp:nvSpPr>
        <dsp:cNvPr id="0" name=""/>
        <dsp:cNvSpPr/>
      </dsp:nvSpPr>
      <dsp:spPr>
        <a:xfrm>
          <a:off x="813413" y="2235729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Meals for “Guests” (including spouses, coworkers not on travel, subcontractors, etc.)</a:t>
          </a:r>
        </a:p>
      </dsp:txBody>
      <dsp:txXfrm>
        <a:off x="813413" y="2235729"/>
        <a:ext cx="1595741" cy="957445"/>
      </dsp:txXfrm>
    </dsp:sp>
    <dsp:sp modelId="{139708B0-1E0C-4796-93DF-9AF58309FEA6}">
      <dsp:nvSpPr>
        <dsp:cNvPr id="0" name=""/>
        <dsp:cNvSpPr/>
      </dsp:nvSpPr>
      <dsp:spPr>
        <a:xfrm>
          <a:off x="2568729" y="2235729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Travel insurance</a:t>
          </a:r>
        </a:p>
      </dsp:txBody>
      <dsp:txXfrm>
        <a:off x="2568729" y="2235729"/>
        <a:ext cx="1595741" cy="957445"/>
      </dsp:txXfrm>
    </dsp:sp>
    <dsp:sp modelId="{4B9C9CA6-4C92-4897-932B-DFFC897347CE}">
      <dsp:nvSpPr>
        <dsp:cNvPr id="0" name=""/>
        <dsp:cNvSpPr/>
      </dsp:nvSpPr>
      <dsp:spPr>
        <a:xfrm>
          <a:off x="4324045" y="2235729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Temporary housing</a:t>
          </a:r>
        </a:p>
      </dsp:txBody>
      <dsp:txXfrm>
        <a:off x="4324045" y="2235729"/>
        <a:ext cx="1595741" cy="957445"/>
      </dsp:txXfrm>
    </dsp:sp>
    <dsp:sp modelId="{B3021CD2-0F57-4E65-8CBA-5093F6F9F88B}">
      <dsp:nvSpPr>
        <dsp:cNvPr id="0" name=""/>
        <dsp:cNvSpPr/>
      </dsp:nvSpPr>
      <dsp:spPr>
        <a:xfrm>
          <a:off x="6079361" y="2235729"/>
          <a:ext cx="1595741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Entertainment expenses / “Team Dinners”</a:t>
          </a:r>
        </a:p>
      </dsp:txBody>
      <dsp:txXfrm>
        <a:off x="6079361" y="2235729"/>
        <a:ext cx="1595741" cy="957445"/>
      </dsp:txXfrm>
    </dsp:sp>
    <dsp:sp modelId="{7DA8622C-E605-4E2D-BFAD-D17B3CAD6BD2}">
      <dsp:nvSpPr>
        <dsp:cNvPr id="0" name=""/>
        <dsp:cNvSpPr/>
      </dsp:nvSpPr>
      <dsp:spPr>
        <a:xfrm>
          <a:off x="831349" y="3352748"/>
          <a:ext cx="1980139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Alcoholic Beverages</a:t>
          </a:r>
        </a:p>
      </dsp:txBody>
      <dsp:txXfrm>
        <a:off x="831349" y="3352748"/>
        <a:ext cx="1980139" cy="957445"/>
      </dsp:txXfrm>
    </dsp:sp>
    <dsp:sp modelId="{C6AC2185-A439-4AE9-93CF-59CAF2EEC7D7}">
      <dsp:nvSpPr>
        <dsp:cNvPr id="0" name=""/>
        <dsp:cNvSpPr/>
      </dsp:nvSpPr>
      <dsp:spPr>
        <a:xfrm>
          <a:off x="2971064" y="3352748"/>
          <a:ext cx="2285708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Self-certification/ approval of travel overages</a:t>
          </a:r>
        </a:p>
      </dsp:txBody>
      <dsp:txXfrm>
        <a:off x="2971064" y="3352748"/>
        <a:ext cx="2285708" cy="957445"/>
      </dsp:txXfrm>
    </dsp:sp>
    <dsp:sp modelId="{1C078C08-2202-4604-879E-98E450418306}">
      <dsp:nvSpPr>
        <dsp:cNvPr id="0" name=""/>
        <dsp:cNvSpPr/>
      </dsp:nvSpPr>
      <dsp:spPr>
        <a:xfrm>
          <a:off x="5416346" y="3352748"/>
          <a:ext cx="2240820" cy="957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Additional costs incurred changing travel plans to leave early/ for family reasons, etc.</a:t>
          </a:r>
        </a:p>
      </dsp:txBody>
      <dsp:txXfrm>
        <a:off x="5416346" y="3352748"/>
        <a:ext cx="2240820" cy="9574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9A41E-74C8-4958-A3D9-C2BDF29AE11A}">
      <dsp:nvSpPr>
        <dsp:cNvPr id="0" name=""/>
        <dsp:cNvSpPr/>
      </dsp:nvSpPr>
      <dsp:spPr>
        <a:xfrm>
          <a:off x="0" y="229482"/>
          <a:ext cx="8488517" cy="155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803" tIns="270764" rIns="65880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Incentive compensation outside of total compensation/ established policy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Incentives paid on a contingent basis (e.g., award of cooperative agreement by ARPA-E)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Contractual labor claimed as direct labor costs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New “Key Personnel” that has not received prior approval from the Program Director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Self-certified timesheets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Salaries and wages exceeding $200,000 per year per individual </a:t>
          </a:r>
        </a:p>
      </dsp:txBody>
      <dsp:txXfrm>
        <a:off x="0" y="229482"/>
        <a:ext cx="8488517" cy="1556100"/>
      </dsp:txXfrm>
    </dsp:sp>
    <dsp:sp modelId="{A1936D4B-DAEB-4AD8-BAF8-CE7EF048E5EA}">
      <dsp:nvSpPr>
        <dsp:cNvPr id="0" name=""/>
        <dsp:cNvSpPr/>
      </dsp:nvSpPr>
      <dsp:spPr>
        <a:xfrm>
          <a:off x="424425" y="29364"/>
          <a:ext cx="5941961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92" tIns="0" rIns="224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Personnel</a:t>
          </a:r>
          <a:endParaRPr lang="en-US" sz="1300" b="1" kern="1200" dirty="0"/>
        </a:p>
      </dsp:txBody>
      <dsp:txXfrm>
        <a:off x="443159" y="48098"/>
        <a:ext cx="5904493" cy="346292"/>
      </dsp:txXfrm>
    </dsp:sp>
    <dsp:sp modelId="{92C24893-33DF-4B8C-9B4F-E0056E8249F4}">
      <dsp:nvSpPr>
        <dsp:cNvPr id="0" name=""/>
        <dsp:cNvSpPr/>
      </dsp:nvSpPr>
      <dsp:spPr>
        <a:xfrm>
          <a:off x="0" y="2039427"/>
          <a:ext cx="8488517" cy="114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803" tIns="270764" rIns="65880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Photographs of purchased items or quotes in lieu of actual invoices/ receipts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Equipment already owned by the Recipient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General purpose equipment without ARPA-E Contracting Officer prior approval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Depreciation on equipment purchased with federal funds</a:t>
          </a:r>
        </a:p>
      </dsp:txBody>
      <dsp:txXfrm>
        <a:off x="0" y="2039427"/>
        <a:ext cx="8488517" cy="1146600"/>
      </dsp:txXfrm>
    </dsp:sp>
    <dsp:sp modelId="{6B8D9640-8EA4-4540-99BE-815E742F4DF5}">
      <dsp:nvSpPr>
        <dsp:cNvPr id="0" name=""/>
        <dsp:cNvSpPr/>
      </dsp:nvSpPr>
      <dsp:spPr>
        <a:xfrm>
          <a:off x="424425" y="1847544"/>
          <a:ext cx="5941961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92" tIns="0" rIns="224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Equipment &amp; Supplies</a:t>
          </a:r>
        </a:p>
      </dsp:txBody>
      <dsp:txXfrm>
        <a:off x="443159" y="1866278"/>
        <a:ext cx="5904493" cy="346292"/>
      </dsp:txXfrm>
    </dsp:sp>
    <dsp:sp modelId="{DAB59F06-BC47-45D7-8F30-69B54895079D}">
      <dsp:nvSpPr>
        <dsp:cNvPr id="0" name=""/>
        <dsp:cNvSpPr/>
      </dsp:nvSpPr>
      <dsp:spPr>
        <a:xfrm>
          <a:off x="0" y="3448104"/>
          <a:ext cx="8488517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803" tIns="270764" rIns="65880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Excessive</a:t>
          </a:r>
          <a:r>
            <a:rPr lang="en-US" sz="1300" kern="1200" dirty="0" smtClean="0">
              <a:solidFill>
                <a:srgbClr val="FF0000"/>
              </a:solidFill>
            </a:rPr>
            <a:t> </a:t>
          </a:r>
          <a:r>
            <a:rPr lang="en-US" sz="1300" kern="1200" dirty="0" smtClean="0"/>
            <a:t>recruitment or relocation costs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Local meals, happy hours, catered meals outside of strict business meeting criteria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Training, unless approved by CO/ PD in advance</a:t>
          </a:r>
        </a:p>
      </dsp:txBody>
      <dsp:txXfrm>
        <a:off x="0" y="3448104"/>
        <a:ext cx="8488517" cy="941850"/>
      </dsp:txXfrm>
    </dsp:sp>
    <dsp:sp modelId="{6AE44DDA-A908-4242-B584-FF9EB1E9D7AC}">
      <dsp:nvSpPr>
        <dsp:cNvPr id="0" name=""/>
        <dsp:cNvSpPr/>
      </dsp:nvSpPr>
      <dsp:spPr>
        <a:xfrm>
          <a:off x="424425" y="3256224"/>
          <a:ext cx="5941961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92" tIns="0" rIns="224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Other Direct Costs</a:t>
          </a:r>
        </a:p>
      </dsp:txBody>
      <dsp:txXfrm>
        <a:off x="443159" y="3274958"/>
        <a:ext cx="5904493" cy="3462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E6E0A-ABF6-433A-87FF-B9A6E4E683BB}">
      <dsp:nvSpPr>
        <dsp:cNvPr id="0" name=""/>
        <dsp:cNvSpPr/>
      </dsp:nvSpPr>
      <dsp:spPr>
        <a:xfrm>
          <a:off x="0" y="637"/>
          <a:ext cx="84885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5E875-014B-4122-BEE3-207419BAEF3D}">
      <dsp:nvSpPr>
        <dsp:cNvPr id="0" name=""/>
        <dsp:cNvSpPr/>
      </dsp:nvSpPr>
      <dsp:spPr>
        <a:xfrm>
          <a:off x="0" y="637"/>
          <a:ext cx="1609833" cy="2296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/>
            <a:t>Federal Staff</a:t>
          </a:r>
          <a:endParaRPr lang="en-US" sz="2000" b="1" i="0" u="none" kern="1200" dirty="0"/>
        </a:p>
      </dsp:txBody>
      <dsp:txXfrm>
        <a:off x="0" y="637"/>
        <a:ext cx="1609833" cy="2296615"/>
      </dsp:txXfrm>
    </dsp:sp>
    <dsp:sp modelId="{CB60C12B-05BC-40E5-86EB-0AC06AFB11CA}">
      <dsp:nvSpPr>
        <dsp:cNvPr id="0" name=""/>
        <dsp:cNvSpPr/>
      </dsp:nvSpPr>
      <dsp:spPr>
        <a:xfrm>
          <a:off x="1730571" y="56370"/>
          <a:ext cx="3098930" cy="1114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Program Director</a:t>
          </a:r>
        </a:p>
      </dsp:txBody>
      <dsp:txXfrm>
        <a:off x="1730571" y="56370"/>
        <a:ext cx="3098930" cy="1114665"/>
      </dsp:txXfrm>
    </dsp:sp>
    <dsp:sp modelId="{D86AC46C-4FEE-40B3-A933-377755EC2E6C}">
      <dsp:nvSpPr>
        <dsp:cNvPr id="0" name=""/>
        <dsp:cNvSpPr/>
      </dsp:nvSpPr>
      <dsp:spPr>
        <a:xfrm>
          <a:off x="4953400" y="637"/>
          <a:ext cx="3535104" cy="69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Is responsible for the administration of work, and may issue technical direction interpreting but not amending an award</a:t>
          </a:r>
        </a:p>
      </dsp:txBody>
      <dsp:txXfrm>
        <a:off x="4953400" y="637"/>
        <a:ext cx="3535104" cy="697256"/>
      </dsp:txXfrm>
    </dsp:sp>
    <dsp:sp modelId="{FEB918D6-AF61-4150-976B-09486495712A}">
      <dsp:nvSpPr>
        <dsp:cNvPr id="0" name=""/>
        <dsp:cNvSpPr/>
      </dsp:nvSpPr>
      <dsp:spPr>
        <a:xfrm>
          <a:off x="1705071" y="589070"/>
          <a:ext cx="64393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6A1C6-83A1-4F19-AB57-ABCF4AA0C384}">
      <dsp:nvSpPr>
        <dsp:cNvPr id="0" name=""/>
        <dsp:cNvSpPr/>
      </dsp:nvSpPr>
      <dsp:spPr>
        <a:xfrm>
          <a:off x="1738653" y="648314"/>
          <a:ext cx="3098930" cy="79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Contracting Officer</a:t>
          </a:r>
        </a:p>
      </dsp:txBody>
      <dsp:txXfrm>
        <a:off x="1738653" y="648314"/>
        <a:ext cx="3098930" cy="797610"/>
      </dsp:txXfrm>
    </dsp:sp>
    <dsp:sp modelId="{11DFAF7B-8DC0-45F4-A0CF-9CEE10ECAF28}">
      <dsp:nvSpPr>
        <dsp:cNvPr id="0" name=""/>
        <dsp:cNvSpPr/>
      </dsp:nvSpPr>
      <dsp:spPr>
        <a:xfrm>
          <a:off x="4960992" y="613402"/>
          <a:ext cx="3487412" cy="1012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Is the only individual with the authority to obligate funds, disallow costs, and amend an award.  Contracting Officers may be assisted by Contract Specialists to accomplish their responsibilities</a:t>
          </a:r>
        </a:p>
      </dsp:txBody>
      <dsp:txXfrm>
        <a:off x="4960992" y="613402"/>
        <a:ext cx="3487412" cy="1012595"/>
      </dsp:txXfrm>
    </dsp:sp>
    <dsp:sp modelId="{521B85FC-755C-4B23-A90C-5D28A5596919}">
      <dsp:nvSpPr>
        <dsp:cNvPr id="0" name=""/>
        <dsp:cNvSpPr/>
      </dsp:nvSpPr>
      <dsp:spPr>
        <a:xfrm>
          <a:off x="1724840" y="1423430"/>
          <a:ext cx="64393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5D933-41F8-4AA3-A0A3-16FA57F5831D}">
      <dsp:nvSpPr>
        <dsp:cNvPr id="0" name=""/>
        <dsp:cNvSpPr/>
      </dsp:nvSpPr>
      <dsp:spPr>
        <a:xfrm>
          <a:off x="0" y="2350028"/>
          <a:ext cx="84885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5B171-AFC5-411E-999E-A272CCBC9905}">
      <dsp:nvSpPr>
        <dsp:cNvPr id="0" name=""/>
        <dsp:cNvSpPr/>
      </dsp:nvSpPr>
      <dsp:spPr>
        <a:xfrm>
          <a:off x="0" y="2380849"/>
          <a:ext cx="1633044" cy="2296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/>
            <a:t>Support Contractors</a:t>
          </a:r>
        </a:p>
      </dsp:txBody>
      <dsp:txXfrm>
        <a:off x="0" y="2380849"/>
        <a:ext cx="1633044" cy="2296615"/>
      </dsp:txXfrm>
    </dsp:sp>
    <dsp:sp modelId="{4C2B749E-F740-4A3B-97F0-4D00056D7DE1}">
      <dsp:nvSpPr>
        <dsp:cNvPr id="0" name=""/>
        <dsp:cNvSpPr/>
      </dsp:nvSpPr>
      <dsp:spPr>
        <a:xfrm>
          <a:off x="1706248" y="2406026"/>
          <a:ext cx="3143611" cy="71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Technical (Tech) SETA</a:t>
          </a:r>
        </a:p>
      </dsp:txBody>
      <dsp:txXfrm>
        <a:off x="1706248" y="2406026"/>
        <a:ext cx="3143611" cy="717692"/>
      </dsp:txXfrm>
    </dsp:sp>
    <dsp:sp modelId="{82C1CA76-43E8-4A76-B47B-8947412EF9AB}">
      <dsp:nvSpPr>
        <dsp:cNvPr id="0" name=""/>
        <dsp:cNvSpPr/>
      </dsp:nvSpPr>
      <dsp:spPr>
        <a:xfrm>
          <a:off x="5002656" y="2443087"/>
          <a:ext cx="3461147" cy="388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Primary POC for technical questions </a:t>
          </a:r>
        </a:p>
      </dsp:txBody>
      <dsp:txXfrm>
        <a:off x="5002656" y="2443087"/>
        <a:ext cx="3461147" cy="388282"/>
      </dsp:txXfrm>
    </dsp:sp>
    <dsp:sp modelId="{B2CD21C8-20AC-4F0F-9E41-02F764A9634A}">
      <dsp:nvSpPr>
        <dsp:cNvPr id="0" name=""/>
        <dsp:cNvSpPr/>
      </dsp:nvSpPr>
      <dsp:spPr>
        <a:xfrm>
          <a:off x="5000767" y="2771842"/>
          <a:ext cx="31436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6B18B-E5DE-4752-9574-14DBBDE645B3}">
      <dsp:nvSpPr>
        <dsp:cNvPr id="0" name=""/>
        <dsp:cNvSpPr/>
      </dsp:nvSpPr>
      <dsp:spPr>
        <a:xfrm>
          <a:off x="5000770" y="2789078"/>
          <a:ext cx="3143611" cy="328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Performs analysis of equipment and supplies</a:t>
          </a:r>
        </a:p>
      </dsp:txBody>
      <dsp:txXfrm>
        <a:off x="5000770" y="2789078"/>
        <a:ext cx="3143611" cy="328164"/>
      </dsp:txXfrm>
    </dsp:sp>
    <dsp:sp modelId="{09DC7335-D045-443C-BF5B-5EFBEDEFE907}">
      <dsp:nvSpPr>
        <dsp:cNvPr id="0" name=""/>
        <dsp:cNvSpPr/>
      </dsp:nvSpPr>
      <dsp:spPr>
        <a:xfrm>
          <a:off x="1612207" y="3113745"/>
          <a:ext cx="6532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0EED7-F0FF-4A74-890A-E863EBCC3452}">
      <dsp:nvSpPr>
        <dsp:cNvPr id="0" name=""/>
        <dsp:cNvSpPr/>
      </dsp:nvSpPr>
      <dsp:spPr>
        <a:xfrm>
          <a:off x="1734620" y="3262319"/>
          <a:ext cx="3143611" cy="71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Programmatic (PM) SETA </a:t>
          </a:r>
        </a:p>
      </dsp:txBody>
      <dsp:txXfrm>
        <a:off x="1734620" y="3262319"/>
        <a:ext cx="3143611" cy="717692"/>
      </dsp:txXfrm>
    </dsp:sp>
    <dsp:sp modelId="{815AE7F7-28EC-4480-9CA9-E15A846A4C86}">
      <dsp:nvSpPr>
        <dsp:cNvPr id="0" name=""/>
        <dsp:cNvSpPr/>
      </dsp:nvSpPr>
      <dsp:spPr>
        <a:xfrm>
          <a:off x="5000770" y="3161626"/>
          <a:ext cx="3143611" cy="203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Primary POC for non-technical questions</a:t>
          </a:r>
        </a:p>
      </dsp:txBody>
      <dsp:txXfrm>
        <a:off x="5000770" y="3161626"/>
        <a:ext cx="3143611" cy="203706"/>
      </dsp:txXfrm>
    </dsp:sp>
    <dsp:sp modelId="{D1AAD968-4F7B-4FDE-B496-F25F682AB6A5}">
      <dsp:nvSpPr>
        <dsp:cNvPr id="0" name=""/>
        <dsp:cNvSpPr/>
      </dsp:nvSpPr>
      <dsp:spPr>
        <a:xfrm>
          <a:off x="5002181" y="3447196"/>
          <a:ext cx="31436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C54F4-53B8-41F1-B3C7-6AB92F80671A}">
      <dsp:nvSpPr>
        <dsp:cNvPr id="0" name=""/>
        <dsp:cNvSpPr/>
      </dsp:nvSpPr>
      <dsp:spPr>
        <a:xfrm>
          <a:off x="5000770" y="3510925"/>
          <a:ext cx="3143611" cy="26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Can help answer Performer questions</a:t>
          </a:r>
        </a:p>
      </dsp:txBody>
      <dsp:txXfrm>
        <a:off x="5000770" y="3510925"/>
        <a:ext cx="3143611" cy="266466"/>
      </dsp:txXfrm>
    </dsp:sp>
    <dsp:sp modelId="{632A250E-2394-429E-B2FF-A888F165D208}">
      <dsp:nvSpPr>
        <dsp:cNvPr id="0" name=""/>
        <dsp:cNvSpPr/>
      </dsp:nvSpPr>
      <dsp:spPr>
        <a:xfrm>
          <a:off x="5002181" y="3795784"/>
          <a:ext cx="31436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CE4D9-431A-435E-9B0B-7154028149BE}">
      <dsp:nvSpPr>
        <dsp:cNvPr id="0" name=""/>
        <dsp:cNvSpPr/>
      </dsp:nvSpPr>
      <dsp:spPr>
        <a:xfrm>
          <a:off x="5000770" y="3884021"/>
          <a:ext cx="3143611" cy="247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Performs programmatic analysis</a:t>
          </a:r>
          <a:endParaRPr lang="en-US" sz="1200" kern="1200" dirty="0"/>
        </a:p>
      </dsp:txBody>
      <dsp:txXfrm>
        <a:off x="5000770" y="3884021"/>
        <a:ext cx="3143611" cy="247471"/>
      </dsp:txXfrm>
    </dsp:sp>
    <dsp:sp modelId="{CA556B90-6C2E-4786-A2E8-484337137F10}">
      <dsp:nvSpPr>
        <dsp:cNvPr id="0" name=""/>
        <dsp:cNvSpPr/>
      </dsp:nvSpPr>
      <dsp:spPr>
        <a:xfrm>
          <a:off x="1612207" y="4174509"/>
          <a:ext cx="6532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580A7-B834-4AE4-ADA2-B59AF9A1074B}">
      <dsp:nvSpPr>
        <dsp:cNvPr id="0" name=""/>
        <dsp:cNvSpPr/>
      </dsp:nvSpPr>
      <dsp:spPr>
        <a:xfrm>
          <a:off x="1714337" y="4164544"/>
          <a:ext cx="3143611" cy="71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Financial Analyst </a:t>
          </a:r>
        </a:p>
      </dsp:txBody>
      <dsp:txXfrm>
        <a:off x="1714337" y="4164544"/>
        <a:ext cx="3143611" cy="717692"/>
      </dsp:txXfrm>
    </dsp:sp>
    <dsp:sp modelId="{881693D3-C132-4A87-A458-970041F98FC2}">
      <dsp:nvSpPr>
        <dsp:cNvPr id="0" name=""/>
        <dsp:cNvSpPr/>
      </dsp:nvSpPr>
      <dsp:spPr>
        <a:xfrm>
          <a:off x="4992534" y="4225429"/>
          <a:ext cx="3143611" cy="29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Can help Performer with financial questions</a:t>
          </a:r>
        </a:p>
      </dsp:txBody>
      <dsp:txXfrm>
        <a:off x="4992534" y="4225429"/>
        <a:ext cx="3143611" cy="295063"/>
      </dsp:txXfrm>
    </dsp:sp>
    <dsp:sp modelId="{AD61289A-C01B-427B-BB24-ECC784516D18}">
      <dsp:nvSpPr>
        <dsp:cNvPr id="0" name=""/>
        <dsp:cNvSpPr/>
      </dsp:nvSpPr>
      <dsp:spPr>
        <a:xfrm>
          <a:off x="4993945" y="4517969"/>
          <a:ext cx="31436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243F3-B84D-47E1-8B23-1EC4FE746C72}">
      <dsp:nvSpPr>
        <dsp:cNvPr id="0" name=""/>
        <dsp:cNvSpPr/>
      </dsp:nvSpPr>
      <dsp:spPr>
        <a:xfrm>
          <a:off x="5000770" y="4529696"/>
          <a:ext cx="3143611" cy="42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Performs analysis for allowability and cost reasonableness</a:t>
          </a:r>
          <a:endParaRPr lang="en-US" sz="1200" kern="1200" dirty="0"/>
        </a:p>
      </dsp:txBody>
      <dsp:txXfrm>
        <a:off x="5000770" y="4529696"/>
        <a:ext cx="3143611" cy="421674"/>
      </dsp:txXfrm>
    </dsp:sp>
    <dsp:sp modelId="{D947D70A-822E-4724-B09F-DF791887C1BD}">
      <dsp:nvSpPr>
        <dsp:cNvPr id="0" name=""/>
        <dsp:cNvSpPr/>
      </dsp:nvSpPr>
      <dsp:spPr>
        <a:xfrm>
          <a:off x="1678443" y="4956597"/>
          <a:ext cx="6532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59F4C-BAFE-40EE-B5C8-8E22928A3A99}">
      <dsp:nvSpPr>
        <dsp:cNvPr id="0" name=""/>
        <dsp:cNvSpPr/>
      </dsp:nvSpPr>
      <dsp:spPr>
        <a:xfrm>
          <a:off x="0" y="5052060"/>
          <a:ext cx="84885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436E9-5458-4B84-9448-228B4F6D7197}">
      <dsp:nvSpPr>
        <dsp:cNvPr id="0" name=""/>
        <dsp:cNvSpPr/>
      </dsp:nvSpPr>
      <dsp:spPr>
        <a:xfrm>
          <a:off x="1735884" y="1542745"/>
          <a:ext cx="2508373" cy="457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T2M Advisor</a:t>
          </a:r>
        </a:p>
      </dsp:txBody>
      <dsp:txXfrm>
        <a:off x="1735884" y="1542745"/>
        <a:ext cx="2508373" cy="457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EF018-ADEC-458A-A2FF-B702A8A25390}">
      <dsp:nvSpPr>
        <dsp:cNvPr id="0" name=""/>
        <dsp:cNvSpPr/>
      </dsp:nvSpPr>
      <dsp:spPr>
        <a:xfrm>
          <a:off x="0" y="0"/>
          <a:ext cx="42839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C4CDC-B6A9-48FF-AFC9-3CE785E5B24E}">
      <dsp:nvSpPr>
        <dsp:cNvPr id="0" name=""/>
        <dsp:cNvSpPr/>
      </dsp:nvSpPr>
      <dsp:spPr>
        <a:xfrm>
          <a:off x="0" y="0"/>
          <a:ext cx="4283918" cy="195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/>
            <a:t>Invoices should go hand-in-hand with progress toward the milestones/tasks in the project SOPO</a:t>
          </a:r>
          <a:endParaRPr lang="en-US" sz="2600" i="1" kern="1200" dirty="0"/>
        </a:p>
      </dsp:txBody>
      <dsp:txXfrm>
        <a:off x="0" y="0"/>
        <a:ext cx="4283918" cy="1958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E6D76-FBEB-4ED8-8E3D-60204C51FA83}">
      <dsp:nvSpPr>
        <dsp:cNvPr id="0" name=""/>
        <dsp:cNvSpPr/>
      </dsp:nvSpPr>
      <dsp:spPr>
        <a:xfrm>
          <a:off x="0" y="641"/>
          <a:ext cx="848851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FAD9C-DEEC-4263-A972-C4643DB1471F}">
      <dsp:nvSpPr>
        <dsp:cNvPr id="0" name=""/>
        <dsp:cNvSpPr/>
      </dsp:nvSpPr>
      <dsp:spPr>
        <a:xfrm>
          <a:off x="0" y="641"/>
          <a:ext cx="2394735" cy="1515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ARPA-E will… </a:t>
          </a:r>
          <a:endParaRPr lang="en-US" sz="2800" kern="1200" dirty="0"/>
        </a:p>
      </dsp:txBody>
      <dsp:txXfrm>
        <a:off x="0" y="641"/>
        <a:ext cx="2394735" cy="1515516"/>
      </dsp:txXfrm>
    </dsp:sp>
    <dsp:sp modelId="{A3536008-89B8-40A7-8F72-622F62905B12}">
      <dsp:nvSpPr>
        <dsp:cNvPr id="0" name=""/>
        <dsp:cNvSpPr/>
      </dsp:nvSpPr>
      <dsp:spPr>
        <a:xfrm>
          <a:off x="2508882" y="24321"/>
          <a:ext cx="5973710" cy="473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Reimburse to the maximum extent possible; based on </a:t>
          </a:r>
          <a:r>
            <a:rPr lang="en-US" sz="1300" b="0" u="none" kern="1200" dirty="0" smtClean="0"/>
            <a:t>applicable Federal statues, regulations, and the terms of the Federal award</a:t>
          </a:r>
          <a:endParaRPr lang="en-US" sz="1300" kern="1200" dirty="0"/>
        </a:p>
      </dsp:txBody>
      <dsp:txXfrm>
        <a:off x="2508882" y="24321"/>
        <a:ext cx="5973710" cy="473598"/>
      </dsp:txXfrm>
    </dsp:sp>
    <dsp:sp modelId="{269B8486-C644-4892-9AD1-00A5404C390C}">
      <dsp:nvSpPr>
        <dsp:cNvPr id="0" name=""/>
        <dsp:cNvSpPr/>
      </dsp:nvSpPr>
      <dsp:spPr>
        <a:xfrm>
          <a:off x="2394735" y="497920"/>
          <a:ext cx="608785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EDD19-ABBC-4847-8F36-592CCF99520F}">
      <dsp:nvSpPr>
        <dsp:cNvPr id="0" name=""/>
        <dsp:cNvSpPr/>
      </dsp:nvSpPr>
      <dsp:spPr>
        <a:xfrm>
          <a:off x="2508882" y="521600"/>
          <a:ext cx="5973710" cy="473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Reject invoices that are missing or have incorrectly completed </a:t>
          </a:r>
          <a:r>
            <a:rPr lang="en-US" sz="1300" b="1" kern="1200" dirty="0" smtClean="0"/>
            <a:t>required</a:t>
          </a:r>
          <a:r>
            <a:rPr lang="en-US" sz="1300" kern="1200" dirty="0" smtClean="0"/>
            <a:t> federal documentation (e.g., SF-270)</a:t>
          </a:r>
        </a:p>
      </dsp:txBody>
      <dsp:txXfrm>
        <a:off x="2508882" y="521600"/>
        <a:ext cx="5973710" cy="473598"/>
      </dsp:txXfrm>
    </dsp:sp>
    <dsp:sp modelId="{461BA68E-532B-4152-B21E-C5633F63934D}">
      <dsp:nvSpPr>
        <dsp:cNvPr id="0" name=""/>
        <dsp:cNvSpPr/>
      </dsp:nvSpPr>
      <dsp:spPr>
        <a:xfrm>
          <a:off x="2394735" y="995199"/>
          <a:ext cx="608785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BC5C3-E3FB-4FAB-994F-517F99B7FA4B}">
      <dsp:nvSpPr>
        <dsp:cNvPr id="0" name=""/>
        <dsp:cNvSpPr/>
      </dsp:nvSpPr>
      <dsp:spPr>
        <a:xfrm>
          <a:off x="2508882" y="1018879"/>
          <a:ext cx="5973710" cy="473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Reject invoices that are submitted </a:t>
          </a:r>
          <a:r>
            <a:rPr lang="en-US" sz="1300" b="1" kern="1200" dirty="0" smtClean="0"/>
            <a:t>without</a:t>
          </a:r>
          <a:r>
            <a:rPr lang="en-US" sz="1300" kern="1200" dirty="0" smtClean="0"/>
            <a:t> any supporting documentation</a:t>
          </a:r>
        </a:p>
      </dsp:txBody>
      <dsp:txXfrm>
        <a:off x="2508882" y="1018879"/>
        <a:ext cx="5973710" cy="473598"/>
      </dsp:txXfrm>
    </dsp:sp>
    <dsp:sp modelId="{686E51E9-4F98-4C9B-AA2B-F0CC2117722E}">
      <dsp:nvSpPr>
        <dsp:cNvPr id="0" name=""/>
        <dsp:cNvSpPr/>
      </dsp:nvSpPr>
      <dsp:spPr>
        <a:xfrm>
          <a:off x="2394735" y="1492478"/>
          <a:ext cx="608785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F581D-41AA-43EF-B1D5-B8397E0DC45B}">
      <dsp:nvSpPr>
        <dsp:cNvPr id="0" name=""/>
        <dsp:cNvSpPr/>
      </dsp:nvSpPr>
      <dsp:spPr>
        <a:xfrm>
          <a:off x="0" y="1516158"/>
          <a:ext cx="848851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DE5D9-506C-4D21-A075-B77C26FDA41C}">
      <dsp:nvSpPr>
        <dsp:cNvPr id="0" name=""/>
        <dsp:cNvSpPr/>
      </dsp:nvSpPr>
      <dsp:spPr>
        <a:xfrm>
          <a:off x="0" y="1516158"/>
          <a:ext cx="2347297" cy="1070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Performers will…</a:t>
          </a:r>
        </a:p>
      </dsp:txBody>
      <dsp:txXfrm>
        <a:off x="0" y="1516158"/>
        <a:ext cx="2347297" cy="1070909"/>
      </dsp:txXfrm>
    </dsp:sp>
    <dsp:sp modelId="{49DF0450-0D92-4DE9-BE76-8573AFA21053}">
      <dsp:nvSpPr>
        <dsp:cNvPr id="0" name=""/>
        <dsp:cNvSpPr/>
      </dsp:nvSpPr>
      <dsp:spPr>
        <a:xfrm>
          <a:off x="2462315" y="1549273"/>
          <a:ext cx="6019262" cy="387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 responsible for the </a:t>
          </a:r>
          <a:r>
            <a:rPr lang="en-US" sz="1300" b="1" kern="1200" dirty="0" smtClean="0"/>
            <a:t>content and quality</a:t>
          </a:r>
          <a:r>
            <a:rPr lang="en-US" sz="1300" kern="1200" dirty="0" smtClean="0"/>
            <a:t> of their invoices</a:t>
          </a:r>
        </a:p>
      </dsp:txBody>
      <dsp:txXfrm>
        <a:off x="2462315" y="1549273"/>
        <a:ext cx="6019262" cy="387722"/>
      </dsp:txXfrm>
    </dsp:sp>
    <dsp:sp modelId="{206081C2-E0DD-496B-B937-2177041A3591}">
      <dsp:nvSpPr>
        <dsp:cNvPr id="0" name=""/>
        <dsp:cNvSpPr/>
      </dsp:nvSpPr>
      <dsp:spPr>
        <a:xfrm>
          <a:off x="2347297" y="1936996"/>
          <a:ext cx="613427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4DD3D-955D-45C7-8755-D251F40B26B3}">
      <dsp:nvSpPr>
        <dsp:cNvPr id="0" name=""/>
        <dsp:cNvSpPr/>
      </dsp:nvSpPr>
      <dsp:spPr>
        <a:xfrm>
          <a:off x="2462315" y="1970110"/>
          <a:ext cx="6019262" cy="331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 responsible for the </a:t>
          </a:r>
          <a:r>
            <a:rPr lang="en-US" sz="1300" b="1" kern="1200" dirty="0" smtClean="0"/>
            <a:t>content and quality </a:t>
          </a:r>
          <a:r>
            <a:rPr lang="en-US" sz="1300" kern="1200" dirty="0" smtClean="0"/>
            <a:t>of their sub-awardees’ invoices</a:t>
          </a:r>
        </a:p>
      </dsp:txBody>
      <dsp:txXfrm>
        <a:off x="2462315" y="1970110"/>
        <a:ext cx="6019262" cy="331751"/>
      </dsp:txXfrm>
    </dsp:sp>
    <dsp:sp modelId="{A186C05A-5FF6-4561-BD28-E83B2B7C693C}">
      <dsp:nvSpPr>
        <dsp:cNvPr id="0" name=""/>
        <dsp:cNvSpPr/>
      </dsp:nvSpPr>
      <dsp:spPr>
        <a:xfrm>
          <a:off x="2347297" y="2301862"/>
          <a:ext cx="613427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6C0AD-A02C-4EF7-B5E4-3A3F20E2AC7C}">
      <dsp:nvSpPr>
        <dsp:cNvPr id="0" name=""/>
        <dsp:cNvSpPr/>
      </dsp:nvSpPr>
      <dsp:spPr>
        <a:xfrm>
          <a:off x="2462315" y="2334977"/>
          <a:ext cx="6019262" cy="66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 </a:t>
          </a:r>
          <a:r>
            <a:rPr lang="en-US" sz="1300" b="1" kern="1200" dirty="0" smtClean="0"/>
            <a:t>responsive </a:t>
          </a:r>
          <a:r>
            <a:rPr lang="en-US" sz="1300" b="0" kern="1200" dirty="0" smtClean="0"/>
            <a:t>to</a:t>
          </a:r>
          <a:r>
            <a:rPr lang="en-US" sz="1300" kern="1200" dirty="0" smtClean="0"/>
            <a:t> questions and requests for additional supporting documentation</a:t>
          </a:r>
        </a:p>
      </dsp:txBody>
      <dsp:txXfrm>
        <a:off x="2462315" y="2334977"/>
        <a:ext cx="6019262" cy="662298"/>
      </dsp:txXfrm>
    </dsp:sp>
    <dsp:sp modelId="{58F16C06-C3DB-4DE2-BF33-9FCAED16C3E8}">
      <dsp:nvSpPr>
        <dsp:cNvPr id="0" name=""/>
        <dsp:cNvSpPr/>
      </dsp:nvSpPr>
      <dsp:spPr>
        <a:xfrm>
          <a:off x="2347297" y="2997276"/>
          <a:ext cx="613427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292BA-165D-4E19-9899-FB5F6EADD167}">
      <dsp:nvSpPr>
        <dsp:cNvPr id="0" name=""/>
        <dsp:cNvSpPr/>
      </dsp:nvSpPr>
      <dsp:spPr>
        <a:xfrm>
          <a:off x="203" y="247741"/>
          <a:ext cx="2234196" cy="7020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Day 1: Invoice Submission</a:t>
          </a:r>
          <a:endParaRPr lang="en-US" sz="1300" kern="1200" dirty="0"/>
        </a:p>
      </dsp:txBody>
      <dsp:txXfrm>
        <a:off x="351203" y="247741"/>
        <a:ext cx="1532196" cy="702000"/>
      </dsp:txXfrm>
    </dsp:sp>
    <dsp:sp modelId="{D6260133-EC13-4A9B-8C70-55FBBB979D7B}">
      <dsp:nvSpPr>
        <dsp:cNvPr id="0" name=""/>
        <dsp:cNvSpPr/>
      </dsp:nvSpPr>
      <dsp:spPr>
        <a:xfrm>
          <a:off x="203" y="1037491"/>
          <a:ext cx="1787357" cy="333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Performer submits SF-270 and supporting documentation to both VIPERS and ARPA-E representative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Invoice submission should coincide with organization’s normal billing pattern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Requests may be submitted no more frequently than every two weeks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Expenses submitted </a:t>
          </a:r>
          <a:r>
            <a:rPr lang="en-US" sz="1300" kern="1200" dirty="0" smtClean="0"/>
            <a:t>must </a:t>
          </a:r>
          <a:r>
            <a:rPr lang="en-US" sz="1300" kern="1200" dirty="0"/>
            <a:t>be relevant to the technical performance of the project for the period being </a:t>
          </a:r>
          <a:r>
            <a:rPr lang="en-US" sz="1300" kern="1200" dirty="0" smtClean="0"/>
            <a:t>reported</a:t>
          </a:r>
          <a:endParaRPr lang="en-US" sz="1300" kern="1200" dirty="0"/>
        </a:p>
      </dsp:txBody>
      <dsp:txXfrm>
        <a:off x="203" y="1037491"/>
        <a:ext cx="1787357" cy="3334500"/>
      </dsp:txXfrm>
    </dsp:sp>
    <dsp:sp modelId="{2C70CFDE-F2EE-4B61-8863-142EC32CF425}">
      <dsp:nvSpPr>
        <dsp:cNvPr id="0" name=""/>
        <dsp:cNvSpPr/>
      </dsp:nvSpPr>
      <dsp:spPr>
        <a:xfrm>
          <a:off x="2018399" y="247741"/>
          <a:ext cx="2234196" cy="702000"/>
        </a:xfrm>
        <a:prstGeom prst="chevron">
          <a:avLst/>
        </a:prstGeom>
        <a:solidFill>
          <a:schemeClr val="accent3">
            <a:hueOff val="-98480"/>
            <a:satOff val="1394"/>
            <a:lumOff val="-10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Day 2-10: Data Input &amp; Financial Review</a:t>
          </a:r>
          <a:endParaRPr lang="en-US" sz="1300" kern="1200" dirty="0"/>
        </a:p>
      </dsp:txBody>
      <dsp:txXfrm>
        <a:off x="2369399" y="247741"/>
        <a:ext cx="1532196" cy="702000"/>
      </dsp:txXfrm>
    </dsp:sp>
    <dsp:sp modelId="{95B5AC36-B3A8-41C6-A59D-07B32A074839}">
      <dsp:nvSpPr>
        <dsp:cNvPr id="0" name=""/>
        <dsp:cNvSpPr/>
      </dsp:nvSpPr>
      <dsp:spPr>
        <a:xfrm>
          <a:off x="2018399" y="1037491"/>
          <a:ext cx="1787357" cy="333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ARPA-E reviews invoice to assess both Performer’s adherence to Government cost principles and progress in meeting established tasks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ARPA-E will issue questions to Performer within ten days</a:t>
          </a:r>
          <a:endParaRPr lang="en-US" sz="1300" kern="1200" dirty="0"/>
        </a:p>
      </dsp:txBody>
      <dsp:txXfrm>
        <a:off x="2018399" y="1037491"/>
        <a:ext cx="1787357" cy="3334500"/>
      </dsp:txXfrm>
    </dsp:sp>
    <dsp:sp modelId="{EF646C4A-4755-4C6E-8EC8-D478CADA510E}">
      <dsp:nvSpPr>
        <dsp:cNvPr id="0" name=""/>
        <dsp:cNvSpPr/>
      </dsp:nvSpPr>
      <dsp:spPr>
        <a:xfrm>
          <a:off x="4036596" y="247741"/>
          <a:ext cx="2234196" cy="702000"/>
        </a:xfrm>
        <a:prstGeom prst="chevron">
          <a:avLst/>
        </a:prstGeom>
        <a:solidFill>
          <a:schemeClr val="accent3">
            <a:hueOff val="-196960"/>
            <a:satOff val="2788"/>
            <a:lumOff val="-20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Day 11- 15: Performer Resolution</a:t>
          </a:r>
          <a:endParaRPr lang="en-US" sz="1300" kern="1200" dirty="0"/>
        </a:p>
      </dsp:txBody>
      <dsp:txXfrm>
        <a:off x="4387596" y="247741"/>
        <a:ext cx="1532196" cy="702000"/>
      </dsp:txXfrm>
    </dsp:sp>
    <dsp:sp modelId="{B49E235E-0D96-47A1-B86C-16235F9D4FD9}">
      <dsp:nvSpPr>
        <dsp:cNvPr id="0" name=""/>
        <dsp:cNvSpPr/>
      </dsp:nvSpPr>
      <dsp:spPr>
        <a:xfrm>
          <a:off x="4036596" y="1037491"/>
          <a:ext cx="1787357" cy="333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If no questions arise, the invoice will move forward for final review and approval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If questions DO arise, Performer returns follow-up information within the timeframe provided (5 business days)</a:t>
          </a:r>
          <a:endParaRPr lang="en-US" sz="1300" kern="1200" dirty="0"/>
        </a:p>
      </dsp:txBody>
      <dsp:txXfrm>
        <a:off x="4036596" y="1037491"/>
        <a:ext cx="1787357" cy="3334500"/>
      </dsp:txXfrm>
    </dsp:sp>
    <dsp:sp modelId="{C498F2F0-8BC1-4BEE-83CB-2DEC11139948}">
      <dsp:nvSpPr>
        <dsp:cNvPr id="0" name=""/>
        <dsp:cNvSpPr/>
      </dsp:nvSpPr>
      <dsp:spPr>
        <a:xfrm>
          <a:off x="6054792" y="247741"/>
          <a:ext cx="2234196" cy="702000"/>
        </a:xfrm>
        <a:prstGeom prst="chevron">
          <a:avLst/>
        </a:prstGeom>
        <a:solidFill>
          <a:schemeClr val="accent3">
            <a:hueOff val="-295440"/>
            <a:satOff val="4182"/>
            <a:lumOff val="-31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Day 16-30: Final Review and Approval</a:t>
          </a:r>
          <a:endParaRPr lang="en-US" sz="1300" kern="1200" dirty="0"/>
        </a:p>
      </dsp:txBody>
      <dsp:txXfrm>
        <a:off x="6405792" y="247741"/>
        <a:ext cx="1532196" cy="702000"/>
      </dsp:txXfrm>
    </dsp:sp>
    <dsp:sp modelId="{02D78DC6-5E84-48BF-AF7F-40DBBCC9AF5A}">
      <dsp:nvSpPr>
        <dsp:cNvPr id="0" name=""/>
        <dsp:cNvSpPr/>
      </dsp:nvSpPr>
      <dsp:spPr>
        <a:xfrm>
          <a:off x="6054792" y="1037491"/>
          <a:ext cx="1787357" cy="333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Final review of all documentation and costs against project budget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Invoice processed through ARPA-E systems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Invoice processed through Oak Ridge Financial Services Center (ORFSC) for payment</a:t>
          </a:r>
          <a:endParaRPr lang="en-US" sz="1300" kern="1200" dirty="0"/>
        </a:p>
      </dsp:txBody>
      <dsp:txXfrm>
        <a:off x="6054792" y="1037491"/>
        <a:ext cx="1787357" cy="3334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3BF88-E69D-45A4-9635-704AC0497DD2}">
      <dsp:nvSpPr>
        <dsp:cNvPr id="0" name=""/>
        <dsp:cNvSpPr/>
      </dsp:nvSpPr>
      <dsp:spPr>
        <a:xfrm>
          <a:off x="576512" y="2417"/>
          <a:ext cx="3410354" cy="20462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Pay in Full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All supporting documentation was included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Costs claimed are allowable under the award</a:t>
          </a:r>
          <a:endParaRPr lang="en-US" sz="1900" kern="1200" dirty="0"/>
        </a:p>
      </dsp:txBody>
      <dsp:txXfrm>
        <a:off x="576512" y="2417"/>
        <a:ext cx="3410354" cy="2046212"/>
      </dsp:txXfrm>
    </dsp:sp>
    <dsp:sp modelId="{A53375B2-08DD-49FC-A428-C1E0E41AE5A3}">
      <dsp:nvSpPr>
        <dsp:cNvPr id="0" name=""/>
        <dsp:cNvSpPr/>
      </dsp:nvSpPr>
      <dsp:spPr>
        <a:xfrm>
          <a:off x="4327902" y="2417"/>
          <a:ext cx="3410354" cy="2046212"/>
        </a:xfrm>
        <a:prstGeom prst="rect">
          <a:avLst/>
        </a:prstGeom>
        <a:solidFill>
          <a:schemeClr val="accent4">
            <a:hueOff val="3615836"/>
            <a:satOff val="-25530"/>
            <a:lumOff val="30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Questions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Will ask questions about cost and/or documentation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Performers are asked to respond within the timeframe provided</a:t>
          </a:r>
          <a:endParaRPr lang="en-US" sz="1900" kern="1200" dirty="0"/>
        </a:p>
      </dsp:txBody>
      <dsp:txXfrm>
        <a:off x="4327902" y="2417"/>
        <a:ext cx="3410354" cy="2046212"/>
      </dsp:txXfrm>
    </dsp:sp>
    <dsp:sp modelId="{C3DE0FB6-0486-43EE-B608-3F62579C8EC1}">
      <dsp:nvSpPr>
        <dsp:cNvPr id="0" name=""/>
        <dsp:cNvSpPr/>
      </dsp:nvSpPr>
      <dsp:spPr>
        <a:xfrm>
          <a:off x="576512" y="2389665"/>
          <a:ext cx="3410354" cy="2046212"/>
        </a:xfrm>
        <a:prstGeom prst="rect">
          <a:avLst/>
        </a:prstGeom>
        <a:solidFill>
          <a:schemeClr val="accent4">
            <a:hueOff val="7231671"/>
            <a:satOff val="-51059"/>
            <a:lumOff val="6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Pay in Part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Pay as much of the invoice that is allowable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Performer can address short-paid costs on a future invoice</a:t>
          </a:r>
          <a:endParaRPr lang="en-US" sz="1900" kern="1200" dirty="0"/>
        </a:p>
      </dsp:txBody>
      <dsp:txXfrm>
        <a:off x="576512" y="2389665"/>
        <a:ext cx="3410354" cy="2046212"/>
      </dsp:txXfrm>
    </dsp:sp>
    <dsp:sp modelId="{53951AD8-FDA8-46B7-8701-8FE6A54A2BDE}">
      <dsp:nvSpPr>
        <dsp:cNvPr id="0" name=""/>
        <dsp:cNvSpPr/>
      </dsp:nvSpPr>
      <dsp:spPr>
        <a:xfrm>
          <a:off x="4327902" y="2389665"/>
          <a:ext cx="3410354" cy="2046212"/>
        </a:xfrm>
        <a:prstGeom prst="rect">
          <a:avLst/>
        </a:prstGeom>
        <a:solidFill>
          <a:schemeClr val="accent4">
            <a:hueOff val="10847507"/>
            <a:satOff val="-76589"/>
            <a:lumOff val="9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Reject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Invoice is inadequate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Amount claimed is not supported by source documentation submitted</a:t>
          </a:r>
          <a:endParaRPr lang="en-US" sz="1900" kern="1200" dirty="0"/>
        </a:p>
      </dsp:txBody>
      <dsp:txXfrm>
        <a:off x="4327902" y="2389665"/>
        <a:ext cx="3410354" cy="2046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549A3-DA87-4A66-83EE-52E2E79478F5}">
      <dsp:nvSpPr>
        <dsp:cNvPr id="0" name=""/>
        <dsp:cNvSpPr/>
      </dsp:nvSpPr>
      <dsp:spPr>
        <a:xfrm>
          <a:off x="0" y="3804138"/>
          <a:ext cx="8488517" cy="579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Review the reimbursement request </a:t>
          </a:r>
          <a:r>
            <a:rPr lang="en-US" sz="1400" kern="1200" dirty="0" smtClean="0"/>
            <a:t>against the final ARPA-E approved budget and prepare the SF-270</a:t>
          </a:r>
          <a:endParaRPr lang="en-US" sz="1400" kern="1200" dirty="0"/>
        </a:p>
      </dsp:txBody>
      <dsp:txXfrm>
        <a:off x="0" y="3804138"/>
        <a:ext cx="8488517" cy="312850"/>
      </dsp:txXfrm>
    </dsp:sp>
    <dsp:sp modelId="{2C75C18C-928C-472F-88E9-CFCF9F505D97}">
      <dsp:nvSpPr>
        <dsp:cNvPr id="0" name=""/>
        <dsp:cNvSpPr/>
      </dsp:nvSpPr>
      <dsp:spPr>
        <a:xfrm>
          <a:off x="0" y="4092172"/>
          <a:ext cx="8488517" cy="26650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smtClean="0"/>
            <a:t>Ensure that the math is correct and submit the invoice through VIPERS and directly to ARPA-E support personnel.</a:t>
          </a:r>
          <a:endParaRPr lang="en-US" sz="1200" b="1" i="0" u="none" kern="1200" dirty="0"/>
        </a:p>
      </dsp:txBody>
      <dsp:txXfrm>
        <a:off x="0" y="4092172"/>
        <a:ext cx="8488517" cy="266502"/>
      </dsp:txXfrm>
    </dsp:sp>
    <dsp:sp modelId="{3169F190-E03A-42BB-B79D-A52FE456141B}">
      <dsp:nvSpPr>
        <dsp:cNvPr id="0" name=""/>
        <dsp:cNvSpPr/>
      </dsp:nvSpPr>
      <dsp:spPr>
        <a:xfrm rot="10800000">
          <a:off x="0" y="2714640"/>
          <a:ext cx="8488517" cy="110863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Collect and review the </a:t>
          </a:r>
          <a:r>
            <a:rPr lang="en-US" sz="1400" b="1" kern="1200" dirty="0" smtClean="0"/>
            <a:t>supporting documentation </a:t>
          </a:r>
          <a:r>
            <a:rPr lang="en-US" sz="1400" kern="1200" dirty="0" smtClean="0"/>
            <a:t>for the expenses being claimed. The costs should be incurred during the period of performance of the Cooperative Agreement or follow the pre-award cost clause in the terms and conditions</a:t>
          </a:r>
        </a:p>
      </dsp:txBody>
      <dsp:txXfrm rot="10800000">
        <a:off x="0" y="2714640"/>
        <a:ext cx="8488517" cy="720355"/>
      </dsp:txXfrm>
    </dsp:sp>
    <dsp:sp modelId="{99C3AAC6-2A26-4A41-91DB-717BE714A5CE}">
      <dsp:nvSpPr>
        <dsp:cNvPr id="0" name=""/>
        <dsp:cNvSpPr/>
      </dsp:nvSpPr>
      <dsp:spPr>
        <a:xfrm rot="10800000">
          <a:off x="0" y="886092"/>
          <a:ext cx="8488517" cy="182764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Review the </a:t>
          </a:r>
          <a:r>
            <a:rPr lang="en-US" sz="1400" b="1" kern="1200" dirty="0" smtClean="0"/>
            <a:t>project’s approved SF-424a, Budget Justification, and the Funding Agreement </a:t>
          </a:r>
          <a:r>
            <a:rPr lang="en-US" sz="1400" kern="1200" dirty="0" smtClean="0"/>
            <a:t>including Attachment 1. Specific areas to review are: </a:t>
          </a:r>
        </a:p>
      </dsp:txBody>
      <dsp:txXfrm rot="-10800000">
        <a:off x="0" y="886092"/>
        <a:ext cx="8488517" cy="641502"/>
      </dsp:txXfrm>
    </dsp:sp>
    <dsp:sp modelId="{18D47430-1A1C-4DD6-8BC7-1E9AD0EAB6B1}">
      <dsp:nvSpPr>
        <dsp:cNvPr id="0" name=""/>
        <dsp:cNvSpPr/>
      </dsp:nvSpPr>
      <dsp:spPr>
        <a:xfrm>
          <a:off x="1036" y="1576292"/>
          <a:ext cx="1212349" cy="44643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Cost Sharing</a:t>
          </a:r>
        </a:p>
      </dsp:txBody>
      <dsp:txXfrm>
        <a:off x="1036" y="1576292"/>
        <a:ext cx="1212349" cy="446439"/>
      </dsp:txXfrm>
    </dsp:sp>
    <dsp:sp modelId="{253B5084-9953-404E-8C56-CC9C0A9BD9A7}">
      <dsp:nvSpPr>
        <dsp:cNvPr id="0" name=""/>
        <dsp:cNvSpPr/>
      </dsp:nvSpPr>
      <dsp:spPr>
        <a:xfrm>
          <a:off x="1213385" y="1576291"/>
          <a:ext cx="1212349" cy="44644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Allowable Costs </a:t>
          </a:r>
        </a:p>
      </dsp:txBody>
      <dsp:txXfrm>
        <a:off x="1213385" y="1576291"/>
        <a:ext cx="1212349" cy="446441"/>
      </dsp:txXfrm>
    </dsp:sp>
    <dsp:sp modelId="{2E685CDC-C6D2-4D93-BD1B-041B3DB49F2D}">
      <dsp:nvSpPr>
        <dsp:cNvPr id="0" name=""/>
        <dsp:cNvSpPr/>
      </dsp:nvSpPr>
      <dsp:spPr>
        <a:xfrm>
          <a:off x="2425734" y="1576291"/>
          <a:ext cx="1212349" cy="44644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Indirect Costs</a:t>
          </a:r>
        </a:p>
      </dsp:txBody>
      <dsp:txXfrm>
        <a:off x="2425734" y="1576291"/>
        <a:ext cx="1212349" cy="446441"/>
      </dsp:txXfrm>
    </dsp:sp>
    <dsp:sp modelId="{A1485771-35DA-4688-93DA-557BA5DE1892}">
      <dsp:nvSpPr>
        <dsp:cNvPr id="0" name=""/>
        <dsp:cNvSpPr/>
      </dsp:nvSpPr>
      <dsp:spPr>
        <a:xfrm>
          <a:off x="3638083" y="1579837"/>
          <a:ext cx="1212349" cy="4393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Pre-award Costs</a:t>
          </a:r>
        </a:p>
      </dsp:txBody>
      <dsp:txXfrm>
        <a:off x="3638083" y="1579837"/>
        <a:ext cx="1212349" cy="439349"/>
      </dsp:txXfrm>
    </dsp:sp>
    <dsp:sp modelId="{DB71914C-4FC0-446B-8DBD-81B94F4293AB}">
      <dsp:nvSpPr>
        <dsp:cNvPr id="0" name=""/>
        <dsp:cNvSpPr/>
      </dsp:nvSpPr>
      <dsp:spPr>
        <a:xfrm>
          <a:off x="4850433" y="1576291"/>
          <a:ext cx="1212349" cy="44644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Patents</a:t>
          </a:r>
        </a:p>
      </dsp:txBody>
      <dsp:txXfrm>
        <a:off x="4850433" y="1576291"/>
        <a:ext cx="1212349" cy="446441"/>
      </dsp:txXfrm>
    </dsp:sp>
    <dsp:sp modelId="{F6600D66-8EF0-4813-B778-904593271FA5}">
      <dsp:nvSpPr>
        <dsp:cNvPr id="0" name=""/>
        <dsp:cNvSpPr/>
      </dsp:nvSpPr>
      <dsp:spPr>
        <a:xfrm>
          <a:off x="6062782" y="1576291"/>
          <a:ext cx="1212349" cy="44644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Payment  Procedures</a:t>
          </a:r>
        </a:p>
      </dsp:txBody>
      <dsp:txXfrm>
        <a:off x="6062782" y="1576291"/>
        <a:ext cx="1212349" cy="446441"/>
      </dsp:txXfrm>
    </dsp:sp>
    <dsp:sp modelId="{EF9E0580-0BCF-44F2-AD09-4520647FED84}">
      <dsp:nvSpPr>
        <dsp:cNvPr id="0" name=""/>
        <dsp:cNvSpPr/>
      </dsp:nvSpPr>
      <dsp:spPr>
        <a:xfrm>
          <a:off x="7275131" y="1576291"/>
          <a:ext cx="1212349" cy="44644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Budget Changes</a:t>
          </a:r>
          <a:endParaRPr lang="en-US" sz="1200" kern="1200" dirty="0"/>
        </a:p>
      </dsp:txBody>
      <dsp:txXfrm>
        <a:off x="7275131" y="1576291"/>
        <a:ext cx="1212349" cy="446441"/>
      </dsp:txXfrm>
    </dsp:sp>
    <dsp:sp modelId="{F223D85E-1BCC-4080-AF3D-938F31DD87B4}">
      <dsp:nvSpPr>
        <dsp:cNvPr id="0" name=""/>
        <dsp:cNvSpPr/>
      </dsp:nvSpPr>
      <dsp:spPr>
        <a:xfrm rot="10800000">
          <a:off x="0" y="0"/>
          <a:ext cx="8488517" cy="89104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Thoroughly </a:t>
          </a:r>
          <a:r>
            <a:rPr lang="en-US" sz="1400" b="1" kern="1200" dirty="0" smtClean="0"/>
            <a:t>review the cost principles </a:t>
          </a:r>
          <a:r>
            <a:rPr lang="en-US" sz="1400" kern="1200" dirty="0" smtClean="0"/>
            <a:t>applicable to the project organization</a:t>
          </a:r>
          <a:endParaRPr lang="en-US" sz="1400" kern="1200" dirty="0"/>
        </a:p>
      </dsp:txBody>
      <dsp:txXfrm rot="10800000">
        <a:off x="0" y="0"/>
        <a:ext cx="8488517" cy="5789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CBA17-A62F-431B-B73D-7A75A45160CC}">
      <dsp:nvSpPr>
        <dsp:cNvPr id="0" name=""/>
        <dsp:cNvSpPr/>
      </dsp:nvSpPr>
      <dsp:spPr>
        <a:xfrm>
          <a:off x="0" y="407"/>
          <a:ext cx="547319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F69FA-36DE-411D-97AC-419DBF06BCDC}">
      <dsp:nvSpPr>
        <dsp:cNvPr id="0" name=""/>
        <dsp:cNvSpPr/>
      </dsp:nvSpPr>
      <dsp:spPr>
        <a:xfrm>
          <a:off x="0" y="407"/>
          <a:ext cx="1337709" cy="4214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 addition to the SF-270</a:t>
          </a:r>
          <a:r>
            <a:rPr lang="en-US" sz="1400" kern="1200" dirty="0" smtClean="0"/>
            <a:t>, the following supporting documentation should also be submitted:</a:t>
          </a:r>
          <a:endParaRPr lang="en-US" sz="1400" kern="1200" dirty="0"/>
        </a:p>
      </dsp:txBody>
      <dsp:txXfrm>
        <a:off x="0" y="407"/>
        <a:ext cx="1337709" cy="4214379"/>
      </dsp:txXfrm>
    </dsp:sp>
    <dsp:sp modelId="{9DC007A0-0F62-4715-B016-19E93CB3B7A2}">
      <dsp:nvSpPr>
        <dsp:cNvPr id="0" name=""/>
        <dsp:cNvSpPr/>
      </dsp:nvSpPr>
      <dsp:spPr>
        <a:xfrm>
          <a:off x="1334051" y="28096"/>
          <a:ext cx="4057299" cy="436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Categorized invoice on organization letterhead</a:t>
          </a:r>
        </a:p>
      </dsp:txBody>
      <dsp:txXfrm>
        <a:off x="1334051" y="28096"/>
        <a:ext cx="4057299" cy="436862"/>
      </dsp:txXfrm>
    </dsp:sp>
    <dsp:sp modelId="{43231C98-93C3-420C-AD98-8E42C3B175E5}">
      <dsp:nvSpPr>
        <dsp:cNvPr id="0" name=""/>
        <dsp:cNvSpPr/>
      </dsp:nvSpPr>
      <dsp:spPr>
        <a:xfrm>
          <a:off x="1338367" y="0"/>
          <a:ext cx="41348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D596B-9972-4C82-935A-EC0760C20FBA}">
      <dsp:nvSpPr>
        <dsp:cNvPr id="0" name=""/>
        <dsp:cNvSpPr/>
      </dsp:nvSpPr>
      <dsp:spPr>
        <a:xfrm>
          <a:off x="1359206" y="297647"/>
          <a:ext cx="4057299" cy="55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ARPA-E invoice template /  Reimbursement Request Spreadsheet or similar</a:t>
          </a:r>
        </a:p>
      </dsp:txBody>
      <dsp:txXfrm>
        <a:off x="1359206" y="297647"/>
        <a:ext cx="4057299" cy="552968"/>
      </dsp:txXfrm>
    </dsp:sp>
    <dsp:sp modelId="{247D763D-6846-4C95-90A8-9A2C86A641BC}">
      <dsp:nvSpPr>
        <dsp:cNvPr id="0" name=""/>
        <dsp:cNvSpPr/>
      </dsp:nvSpPr>
      <dsp:spPr>
        <a:xfrm>
          <a:off x="1332830" y="691719"/>
          <a:ext cx="41348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72B2B-939D-48DD-A258-50FE4FBE8C08}">
      <dsp:nvSpPr>
        <dsp:cNvPr id="0" name=""/>
        <dsp:cNvSpPr/>
      </dsp:nvSpPr>
      <dsp:spPr>
        <a:xfrm>
          <a:off x="1338352" y="736491"/>
          <a:ext cx="4057299" cy="954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i="0" kern="1200" dirty="0" smtClean="0"/>
            <a:t>Labor: </a:t>
          </a:r>
          <a:r>
            <a:rPr lang="en-US" sz="1100" b="0" i="0" kern="1200" dirty="0" smtClean="0"/>
            <a:t>Documentation showing total hours worked by labor category/personnel title and labor rate, including an explanation for any labor rates that are significantly different than those from the approved budget justification</a:t>
          </a:r>
          <a:r>
            <a:rPr lang="en-US" sz="1200" b="0" i="0" kern="1200" dirty="0" smtClean="0"/>
            <a:t> 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</dsp:txBody>
      <dsp:txXfrm>
        <a:off x="1338352" y="736491"/>
        <a:ext cx="4057299" cy="954851"/>
      </dsp:txXfrm>
    </dsp:sp>
    <dsp:sp modelId="{E901E2D0-1D68-44FC-BF79-9EA6271CDF12}">
      <dsp:nvSpPr>
        <dsp:cNvPr id="0" name=""/>
        <dsp:cNvSpPr/>
      </dsp:nvSpPr>
      <dsp:spPr>
        <a:xfrm>
          <a:off x="1338367" y="303909"/>
          <a:ext cx="41348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CFDB7-2438-4BFC-A6C4-C6F85E073B36}">
      <dsp:nvSpPr>
        <dsp:cNvPr id="0" name=""/>
        <dsp:cNvSpPr/>
      </dsp:nvSpPr>
      <dsp:spPr>
        <a:xfrm>
          <a:off x="1325977" y="2105237"/>
          <a:ext cx="4057299" cy="399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Supplies: </a:t>
          </a:r>
          <a:r>
            <a:rPr lang="en-US" sz="1100" kern="1200" dirty="0" smtClean="0"/>
            <a:t>A list of supplies purchased and receipts for all large dollar purchases</a:t>
          </a:r>
        </a:p>
      </dsp:txBody>
      <dsp:txXfrm>
        <a:off x="1325977" y="2105237"/>
        <a:ext cx="4057299" cy="399481"/>
      </dsp:txXfrm>
    </dsp:sp>
    <dsp:sp modelId="{801D1C75-248D-4C2E-AB49-5354A05ED79C}">
      <dsp:nvSpPr>
        <dsp:cNvPr id="0" name=""/>
        <dsp:cNvSpPr/>
      </dsp:nvSpPr>
      <dsp:spPr>
        <a:xfrm>
          <a:off x="1308021" y="1526261"/>
          <a:ext cx="41348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C1C0C-85AD-42ED-AC6F-1AEF3E9BD39B}">
      <dsp:nvSpPr>
        <dsp:cNvPr id="0" name=""/>
        <dsp:cNvSpPr/>
      </dsp:nvSpPr>
      <dsp:spPr>
        <a:xfrm>
          <a:off x="1346791" y="2524905"/>
          <a:ext cx="4057299" cy="18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Equipment: </a:t>
          </a:r>
          <a:r>
            <a:rPr lang="en-US" sz="1100" b="0" kern="1200" dirty="0" smtClean="0"/>
            <a:t>Receipts/invoices for all equipment purchases </a:t>
          </a:r>
        </a:p>
      </dsp:txBody>
      <dsp:txXfrm>
        <a:off x="1346791" y="2524905"/>
        <a:ext cx="4057299" cy="181850"/>
      </dsp:txXfrm>
    </dsp:sp>
    <dsp:sp modelId="{BF8C8D22-9CC6-4272-A76D-6DA9313D1B33}">
      <dsp:nvSpPr>
        <dsp:cNvPr id="0" name=""/>
        <dsp:cNvSpPr/>
      </dsp:nvSpPr>
      <dsp:spPr>
        <a:xfrm>
          <a:off x="1308021" y="2851645"/>
          <a:ext cx="41348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DFDFAD-87D1-45C9-9D31-850252B80E81}">
      <dsp:nvSpPr>
        <dsp:cNvPr id="0" name=""/>
        <dsp:cNvSpPr/>
      </dsp:nvSpPr>
      <dsp:spPr>
        <a:xfrm>
          <a:off x="0" y="4444351"/>
          <a:ext cx="5473194" cy="0"/>
        </a:xfrm>
        <a:prstGeom prst="line">
          <a:avLst/>
        </a:prstGeom>
        <a:solidFill>
          <a:schemeClr val="accent2">
            <a:hueOff val="-9853569"/>
            <a:satOff val="-5162"/>
            <a:lumOff val="24119"/>
            <a:alphaOff val="0"/>
          </a:schemeClr>
        </a:solidFill>
        <a:ln w="25400" cap="flat" cmpd="sng" algn="ctr">
          <a:solidFill>
            <a:schemeClr val="accent2">
              <a:hueOff val="-9853569"/>
              <a:satOff val="-5162"/>
              <a:lumOff val="241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2C5AB-55AF-4003-BFD2-C39640724CC9}">
      <dsp:nvSpPr>
        <dsp:cNvPr id="0" name=""/>
        <dsp:cNvSpPr/>
      </dsp:nvSpPr>
      <dsp:spPr>
        <a:xfrm>
          <a:off x="1308038" y="2893410"/>
          <a:ext cx="3938270" cy="28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Contractual: </a:t>
          </a:r>
          <a:r>
            <a:rPr lang="en-US" sz="1100" b="0" kern="1200" dirty="0" smtClean="0"/>
            <a:t>I</a:t>
          </a:r>
          <a:r>
            <a:rPr lang="en-US" sz="1100" b="0" i="0" kern="1200" dirty="0" smtClean="0"/>
            <a:t>nvoices for all contractual services, including documentation of any cost share amounts contributed.</a:t>
          </a:r>
        </a:p>
      </dsp:txBody>
      <dsp:txXfrm>
        <a:off x="1308038" y="2893410"/>
        <a:ext cx="3938270" cy="2895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56660-B85D-414B-BE45-ED4C31F31875}">
      <dsp:nvSpPr>
        <dsp:cNvPr id="0" name=""/>
        <dsp:cNvSpPr/>
      </dsp:nvSpPr>
      <dsp:spPr>
        <a:xfrm>
          <a:off x="306495" y="1546108"/>
          <a:ext cx="1056807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06495" y="1546108"/>
        <a:ext cx="1056807" cy="1287000"/>
      </dsp:txXfrm>
    </dsp:sp>
    <dsp:sp modelId="{77B44DE4-6B55-45FB-AAAD-9E4633722188}">
      <dsp:nvSpPr>
        <dsp:cNvPr id="0" name=""/>
        <dsp:cNvSpPr/>
      </dsp:nvSpPr>
      <dsp:spPr>
        <a:xfrm>
          <a:off x="1115175" y="259108"/>
          <a:ext cx="211361" cy="386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F6DB0-FFC2-4C2E-A4B3-ACE78EDFD151}">
      <dsp:nvSpPr>
        <dsp:cNvPr id="0" name=""/>
        <dsp:cNvSpPr/>
      </dsp:nvSpPr>
      <dsp:spPr>
        <a:xfrm>
          <a:off x="1461753" y="259108"/>
          <a:ext cx="2261526" cy="3861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u="sng" kern="1200" dirty="0" smtClean="0"/>
            <a:t>Budget Justification</a:t>
          </a:r>
          <a:r>
            <a:rPr lang="en-US" sz="2000" kern="1200" dirty="0" smtClean="0"/>
            <a:t> cost categories </a:t>
          </a:r>
          <a:r>
            <a:rPr lang="en-US" sz="2000" b="1" kern="1200" dirty="0" smtClean="0"/>
            <a:t>must be clearly outlined</a:t>
          </a:r>
          <a:r>
            <a:rPr lang="en-US" sz="2000" kern="1200" dirty="0" smtClean="0"/>
            <a:t> on invoice supporting documentation along with the line item expenses that total the category invoice amount </a:t>
          </a:r>
          <a:endParaRPr lang="en-US" sz="2000" kern="1200" dirty="0"/>
        </a:p>
      </dsp:txBody>
      <dsp:txXfrm>
        <a:off x="1461753" y="259108"/>
        <a:ext cx="2261526" cy="3861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9918B-4F2D-4794-96AF-533DA88EBE5B}">
      <dsp:nvSpPr>
        <dsp:cNvPr id="0" name=""/>
        <dsp:cNvSpPr/>
      </dsp:nvSpPr>
      <dsp:spPr>
        <a:xfrm>
          <a:off x="962833" y="641"/>
          <a:ext cx="3125166" cy="18751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Compare the SF-270 Federal share and cost share amounts with their supporting documentation and </a:t>
          </a:r>
          <a:r>
            <a:rPr lang="en-US" sz="1700" b="1" kern="1200" dirty="0" smtClean="0"/>
            <a:t>make certain they match</a:t>
          </a:r>
          <a:endParaRPr lang="en-US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/>
            <a:t>Ensure the math is correct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/>
            <a:t>Do not include personally identifiable information (PII)</a:t>
          </a:r>
          <a:endParaRPr lang="en-US" sz="1300" b="0" u="none" kern="1200" dirty="0"/>
        </a:p>
      </dsp:txBody>
      <dsp:txXfrm>
        <a:off x="962833" y="641"/>
        <a:ext cx="3125166" cy="1875100"/>
      </dsp:txXfrm>
    </dsp:sp>
    <dsp:sp modelId="{71767703-4C03-49F7-A5B8-E25E6B99FE7D}">
      <dsp:nvSpPr>
        <dsp:cNvPr id="0" name=""/>
        <dsp:cNvSpPr/>
      </dsp:nvSpPr>
      <dsp:spPr>
        <a:xfrm>
          <a:off x="4400516" y="641"/>
          <a:ext cx="3125166" cy="18751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700" kern="1200" dirty="0" smtClean="0"/>
            <a:t>Where required, submit evidence of prior approval by the ARPA-E Contracting Officer for costs incurred, including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000" kern="1200" dirty="0" smtClean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Pre-award costs exceeding FOA limits</a:t>
          </a:r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Foreign travel not included on the approved budget</a:t>
          </a:r>
        </a:p>
      </dsp:txBody>
      <dsp:txXfrm>
        <a:off x="4400516" y="641"/>
        <a:ext cx="3125166" cy="1875100"/>
      </dsp:txXfrm>
    </dsp:sp>
    <dsp:sp modelId="{F85A975B-F940-4DF9-B655-78DAC93CDB0C}">
      <dsp:nvSpPr>
        <dsp:cNvPr id="0" name=""/>
        <dsp:cNvSpPr/>
      </dsp:nvSpPr>
      <dsp:spPr>
        <a:xfrm>
          <a:off x="962833" y="2188258"/>
          <a:ext cx="3125166" cy="18751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invoicing for amounts previously claimed but not reimbursed: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Crosswalk between the original short-paid invoice and the current request for payment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Provide necessary documentation </a:t>
          </a:r>
          <a:endParaRPr lang="en-US" sz="1300" kern="1200" dirty="0"/>
        </a:p>
      </dsp:txBody>
      <dsp:txXfrm>
        <a:off x="962833" y="2188258"/>
        <a:ext cx="3125166" cy="1875100"/>
      </dsp:txXfrm>
    </dsp:sp>
    <dsp:sp modelId="{9327AC08-DC23-4C2B-82FD-11C7B03C915E}">
      <dsp:nvSpPr>
        <dsp:cNvPr id="0" name=""/>
        <dsp:cNvSpPr/>
      </dsp:nvSpPr>
      <dsp:spPr>
        <a:xfrm>
          <a:off x="4400516" y="2188258"/>
          <a:ext cx="3125166" cy="18751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There needs to be a strong correlation between the invoice and project performance as well as </a:t>
          </a:r>
          <a:r>
            <a:rPr lang="en-US" sz="1700" b="1" kern="1200" dirty="0" smtClean="0"/>
            <a:t>consistency</a:t>
          </a:r>
          <a:r>
            <a:rPr lang="en-US" sz="1700" kern="1200" dirty="0" smtClean="0"/>
            <a:t> with the approved budgeted costs</a:t>
          </a:r>
        </a:p>
      </dsp:txBody>
      <dsp:txXfrm>
        <a:off x="4400516" y="2188258"/>
        <a:ext cx="3125166" cy="1875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Official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99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9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87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9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15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6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38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32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78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17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0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08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20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4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156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3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1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6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95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Voice Track: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definition is standard throughout the Government and applies to Grants and Cooperative Agreements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Rule of Thumb</a:t>
            </a:r>
            <a:r>
              <a:rPr lang="en-US" baseline="0" dirty="0" smtClean="0"/>
              <a:t> – </a:t>
            </a:r>
            <a:r>
              <a:rPr lang="en-US" sz="1200" b="0" dirty="0" smtClean="0"/>
              <a:t>If your organization wouldn’t consider the invoice expense reasonable, don’t invoice ARPA-E for the expense.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36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66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Voice Track: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Ensure invoice costs comply with agreed-to-terms in the cooperative agreement, the budget justification, and federal cost principles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3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For 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7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6194" y="6318383"/>
            <a:ext cx="688258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3"/>
            <a:ext cx="8326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74638"/>
            <a:ext cx="8390194" cy="1143000"/>
          </a:xfrm>
        </p:spPr>
        <p:txBody>
          <a:bodyPr lIns="0" tIns="0" rIns="0" bIns="0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600200"/>
            <a:ext cx="4113161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8" y="1600200"/>
            <a:ext cx="4137742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7510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Do NOT Forward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Do NOT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4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2825" y="6357403"/>
            <a:ext cx="44575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DRAFT - Do NOT Forward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ba.gov/sites/default/files/files/sf270(6).pdf" TargetMode="Externa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CFCCEC.6ECD2500" TargetMode="External"/><Relationship Id="rId5" Type="http://schemas.openxmlformats.org/officeDocument/2006/relationships/image" Target="../media/image11.png"/><Relationship Id="rId4" Type="http://schemas.openxmlformats.org/officeDocument/2006/relationships/image" Target="cid:image002.png@01CFCCEC.6ECD250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art.Bridwell@hq.doe.gov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RPA-E-CO@hq.doe.gov" TargetMode="External"/><Relationship Id="rId4" Type="http://schemas.openxmlformats.org/officeDocument/2006/relationships/hyperlink" Target="mailto:Hai.duong@hq.doe.gov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info.gov/app/details/CFR-2012-title2-vol1/CFR-2012-title2-vol1-part225" TargetMode="External"/><Relationship Id="rId3" Type="http://schemas.openxmlformats.org/officeDocument/2006/relationships/hyperlink" Target="http://www.acquisition.gov/Far/" TargetMode="External"/><Relationship Id="rId7" Type="http://schemas.openxmlformats.org/officeDocument/2006/relationships/hyperlink" Target="http://www.gpo.gov/fdsys/granule/CFR-2012-title2-vol1/CFR-2012-title2-vol1-part220/content-detail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po.gov/fdsys/granule/CFR-2012-title2-vol1/CFR-2012-title2-vol1-part230/content-detail.html" TargetMode="External"/><Relationship Id="rId5" Type="http://schemas.openxmlformats.org/officeDocument/2006/relationships/hyperlink" Target="https://arpa-e.energy.gov/?q=faq/general-questions" TargetMode="External"/><Relationship Id="rId4" Type="http://schemas.openxmlformats.org/officeDocument/2006/relationships/hyperlink" Target="http://www.ecfr.gov/cgi-bin/text-idx?tpl=/ecfrbrowse/Title02/2cfr200_main_02.t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emf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505325"/>
            <a:ext cx="9144000" cy="14478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Helping You Navigate </a:t>
            </a:r>
            <a:br>
              <a:rPr lang="en-US" dirty="0" smtClean="0"/>
            </a:br>
            <a:r>
              <a:rPr lang="en-US" dirty="0" smtClean="0"/>
              <a:t>ARPA-E’s Invoice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516" y="2781605"/>
            <a:ext cx="8326284" cy="1362075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Preparing </a:t>
            </a:r>
            <a:r>
              <a:rPr lang="en-US" dirty="0"/>
              <a:t>an ARPA-E Invoice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60516" y="3729585"/>
            <a:ext cx="8326284" cy="2135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Invoice 30-day </a:t>
            </a:r>
            <a:r>
              <a:rPr lang="en-US" dirty="0"/>
              <a:t>T</a:t>
            </a:r>
            <a:r>
              <a:rPr lang="en-US" dirty="0" smtClean="0"/>
              <a:t>imeline</a:t>
            </a:r>
          </a:p>
          <a:p>
            <a:r>
              <a:rPr lang="en-US" dirty="0" smtClean="0"/>
              <a:t>Actions ARPA-E will Take on an Invoice</a:t>
            </a:r>
          </a:p>
          <a:p>
            <a:r>
              <a:rPr lang="en-US" dirty="0" smtClean="0"/>
              <a:t>Preparing an Invoice Submission</a:t>
            </a:r>
          </a:p>
          <a:p>
            <a:r>
              <a:rPr lang="en-US" dirty="0" smtClean="0"/>
              <a:t>Supporting Documentation</a:t>
            </a:r>
          </a:p>
          <a:p>
            <a:r>
              <a:rPr lang="en-US" dirty="0" smtClean="0"/>
              <a:t>Helpful Invoice Preparation Hints</a:t>
            </a:r>
          </a:p>
        </p:txBody>
      </p:sp>
    </p:spTree>
    <p:extLst>
      <p:ext uri="{BB962C8B-B14F-4D97-AF65-F5344CB8AC3E}">
        <p14:creationId xmlns:p14="http://schemas.microsoft.com/office/powerpoint/2010/main" val="269200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80703105"/>
              </p:ext>
            </p:extLst>
          </p:nvPr>
        </p:nvGraphicFramePr>
        <p:xfrm>
          <a:off x="535260" y="1067390"/>
          <a:ext cx="8289192" cy="4619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 30-day timeline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3315" y="5512652"/>
            <a:ext cx="5593081" cy="584775"/>
          </a:xfrm>
          <a:prstGeom prst="rect">
            <a:avLst/>
          </a:prstGeom>
          <a:solidFill>
            <a:srgbClr val="19628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ARPA-E will work to meet this notional timeline; we ask Performer teams to partner with us to achieve it.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36194" y="6318383"/>
            <a:ext cx="688258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2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Actions ARPA-E will take on invoices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20101389"/>
              </p:ext>
            </p:extLst>
          </p:nvPr>
        </p:nvGraphicFramePr>
        <p:xfrm>
          <a:off x="335935" y="1348893"/>
          <a:ext cx="8314770" cy="4438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740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Preparing an invoice submission</a:t>
            </a:r>
            <a:endParaRPr lang="en-US" sz="2800" dirty="0"/>
          </a:p>
        </p:txBody>
      </p:sp>
      <p:pic>
        <p:nvPicPr>
          <p:cNvPr id="4" name="Picture 3" descr="thumbrul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935" y="5477085"/>
            <a:ext cx="802651" cy="617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1588" y="5462488"/>
            <a:ext cx="7552863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SF-270 federal and cost share amounts </a:t>
            </a:r>
            <a:r>
              <a:rPr lang="en-US" sz="1600" b="1" dirty="0" smtClean="0"/>
              <a:t>must tie to the invoice supporting documents submitted</a:t>
            </a:r>
            <a:r>
              <a:rPr lang="en-US" sz="1600" dirty="0" smtClean="0"/>
              <a:t>. If they do not, ARPA-E may reject the invoice.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716423529"/>
              </p:ext>
            </p:extLst>
          </p:nvPr>
        </p:nvGraphicFramePr>
        <p:xfrm>
          <a:off x="335934" y="963828"/>
          <a:ext cx="8488517" cy="4386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6324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Supporting documentation</a:t>
            </a:r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35" y="1843088"/>
            <a:ext cx="3841378" cy="42923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49" y="1843088"/>
            <a:ext cx="3738102" cy="42923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86351" y="2364308"/>
            <a:ext cx="3738101" cy="9616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086350" y="3425950"/>
            <a:ext cx="3738101" cy="124092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488" tIns="44450" rIns="90488" bIns="4445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Sign </a:t>
            </a:r>
            <a:r>
              <a:rPr lang="en-US" sz="1600" b="1" dirty="0" smtClean="0">
                <a:solidFill>
                  <a:schemeClr val="bg1"/>
                </a:solidFill>
              </a:rPr>
              <a:t>AND</a:t>
            </a:r>
            <a:r>
              <a:rPr lang="en-US" sz="1600" dirty="0" smtClean="0">
                <a:solidFill>
                  <a:schemeClr val="bg1"/>
                </a:solidFill>
              </a:rPr>
              <a:t> date </a:t>
            </a:r>
            <a:r>
              <a:rPr lang="en-US" sz="1600" i="1" dirty="0" smtClean="0">
                <a:solidFill>
                  <a:schemeClr val="bg1"/>
                </a:solidFill>
              </a:rPr>
              <a:t>before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submitting the SF-270 to VIPERS and </a:t>
            </a:r>
            <a:r>
              <a:rPr lang="en-US" sz="1600" dirty="0" smtClean="0">
                <a:solidFill>
                  <a:schemeClr val="bg1"/>
                </a:solidFill>
              </a:rPr>
              <a:t>ARPA-E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85837" y="3814764"/>
            <a:ext cx="2528957" cy="15724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935" y="1060701"/>
            <a:ext cx="848851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Performers are </a:t>
            </a:r>
            <a:r>
              <a:rPr lang="en-US" b="1" dirty="0" smtClean="0"/>
              <a:t>required</a:t>
            </a:r>
            <a:r>
              <a:rPr lang="en-US" dirty="0" smtClean="0"/>
              <a:t> to submit a signed SF-270 which can be found at the following link: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https://www.sba.gov/sites/default/files/files/sf270(6).</a:t>
            </a:r>
            <a:r>
              <a:rPr lang="en-US" dirty="0" smtClean="0">
                <a:hlinkClick r:id="rId5"/>
              </a:rPr>
              <a:t>pdf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335935" y="1843088"/>
            <a:ext cx="3841378" cy="181451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488" tIns="44450" rIns="90488" bIns="4445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Make sure the amount requested on the SF-270 matches the amount requested in </a:t>
            </a:r>
            <a:r>
              <a:rPr lang="en-US" sz="1600" dirty="0" smtClean="0">
                <a:solidFill>
                  <a:schemeClr val="bg1"/>
                </a:solidFill>
              </a:rPr>
              <a:t>VIPERS </a:t>
            </a:r>
            <a:r>
              <a:rPr lang="en-US" sz="1600" b="1" dirty="0" smtClean="0">
                <a:solidFill>
                  <a:schemeClr val="bg1"/>
                </a:solidFill>
              </a:rPr>
              <a:t>AND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the supporting documentation </a:t>
            </a:r>
            <a:r>
              <a:rPr lang="en-US" sz="1600" dirty="0" smtClean="0">
                <a:solidFill>
                  <a:schemeClr val="bg1"/>
                </a:solidFill>
              </a:rPr>
              <a:t>submitted 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…or the invoice will be rejected</a:t>
            </a:r>
          </a:p>
        </p:txBody>
      </p:sp>
    </p:spTree>
    <p:extLst>
      <p:ext uri="{BB962C8B-B14F-4D97-AF65-F5344CB8AC3E}">
        <p14:creationId xmlns:p14="http://schemas.microsoft.com/office/powerpoint/2010/main" val="202441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Supporting documentation (continued)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56177090"/>
              </p:ext>
            </p:extLst>
          </p:nvPr>
        </p:nvGraphicFramePr>
        <p:xfrm>
          <a:off x="335934" y="1062359"/>
          <a:ext cx="5473195" cy="4504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 17"/>
          <p:cNvGraphicFramePr/>
          <p:nvPr>
            <p:extLst/>
          </p:nvPr>
        </p:nvGraphicFramePr>
        <p:xfrm>
          <a:off x="4759113" y="1062359"/>
          <a:ext cx="4227231" cy="437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4094" y="5743415"/>
            <a:ext cx="8175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Additional information can be found in Attachment 1 of the Cooperative Agreement.</a:t>
            </a:r>
            <a:endParaRPr lang="en-US" sz="1400" dirty="0"/>
          </a:p>
        </p:txBody>
      </p:sp>
      <p:sp>
        <p:nvSpPr>
          <p:cNvPr id="7" name="Straight Connector 6"/>
          <p:cNvSpPr/>
          <p:nvPr/>
        </p:nvSpPr>
        <p:spPr>
          <a:xfrm>
            <a:off x="1643972" y="3567974"/>
            <a:ext cx="4134827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Box 4"/>
          <p:cNvSpPr txBox="1"/>
          <p:nvPr/>
        </p:nvSpPr>
        <p:spPr>
          <a:xfrm>
            <a:off x="1643975" y="2559173"/>
            <a:ext cx="4052998" cy="600164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100" b="1" dirty="0" smtClean="0"/>
              <a:t>Travel: </a:t>
            </a:r>
            <a:r>
              <a:rPr lang="en-US" sz="1100" dirty="0" smtClean="0"/>
              <a:t>An expense report/ summary that indicates the business purpose </a:t>
            </a:r>
            <a:r>
              <a:rPr lang="en-US" sz="1100" dirty="0"/>
              <a:t>and itinerary for each trip and receipts for all travel expenses over $75</a:t>
            </a:r>
          </a:p>
        </p:txBody>
      </p:sp>
      <p:sp>
        <p:nvSpPr>
          <p:cNvPr id="11" name="Straight Connector 10"/>
          <p:cNvSpPr/>
          <p:nvPr/>
        </p:nvSpPr>
        <p:spPr>
          <a:xfrm>
            <a:off x="1643975" y="3161443"/>
            <a:ext cx="4134827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1661905" y="4376687"/>
            <a:ext cx="4195482" cy="43088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100" b="1" dirty="0" smtClean="0"/>
              <a:t>Other Direct Costs: </a:t>
            </a:r>
            <a:r>
              <a:rPr lang="en-US" sz="1100" dirty="0" smtClean="0"/>
              <a:t>Receipts/invoices </a:t>
            </a:r>
            <a:r>
              <a:rPr lang="en-US" sz="1100" dirty="0"/>
              <a:t>for all large dollar ODCs and documentation to justify any business meal </a:t>
            </a:r>
            <a:r>
              <a:rPr lang="en-US" sz="1100" dirty="0" smtClean="0"/>
              <a:t>expenses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643975" y="4807575"/>
            <a:ext cx="4170688" cy="600164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100" b="1" dirty="0" smtClean="0"/>
              <a:t>Technology Transfer and Outreach: </a:t>
            </a:r>
            <a:r>
              <a:rPr lang="en-US" sz="1100" dirty="0" smtClean="0"/>
              <a:t>Supporting </a:t>
            </a:r>
            <a:r>
              <a:rPr lang="en-US" sz="1100" dirty="0"/>
              <a:t>documentation </a:t>
            </a:r>
            <a:r>
              <a:rPr lang="en-US" sz="1100" dirty="0" smtClean="0"/>
              <a:t>broken </a:t>
            </a:r>
            <a:r>
              <a:rPr lang="en-US" sz="1100" dirty="0"/>
              <a:t>out by Personnel, Travel, Supplies, Equipment, Contractual, and ODCs using the same criteria as above</a:t>
            </a:r>
          </a:p>
        </p:txBody>
      </p:sp>
      <p:sp>
        <p:nvSpPr>
          <p:cNvPr id="16" name="Straight Connector 15"/>
          <p:cNvSpPr/>
          <p:nvPr/>
        </p:nvSpPr>
        <p:spPr>
          <a:xfrm>
            <a:off x="1643971" y="4374580"/>
            <a:ext cx="4134827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Straight Connector 16"/>
          <p:cNvSpPr/>
          <p:nvPr/>
        </p:nvSpPr>
        <p:spPr>
          <a:xfrm>
            <a:off x="1643975" y="4807575"/>
            <a:ext cx="4134827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3171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935" y="301957"/>
            <a:ext cx="86884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Helpful invoice preparation hints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14966381"/>
              </p:ext>
            </p:extLst>
          </p:nvPr>
        </p:nvGraphicFramePr>
        <p:xfrm>
          <a:off x="335935" y="1539780"/>
          <a:ext cx="848851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007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Helpful invoice preparation hints (continued)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49B8720-E526-BD45-92D7-B4028BF31DD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9739100"/>
              </p:ext>
            </p:extLst>
          </p:nvPr>
        </p:nvGraphicFramePr>
        <p:xfrm>
          <a:off x="335935" y="1457969"/>
          <a:ext cx="8488517" cy="4311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335934" y="990165"/>
            <a:ext cx="8488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Examples of travel-related expenses disallowed by ARPA-E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1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Helpful invoice preparation hints (continued)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49B8720-E526-BD45-92D7-B4028BF31DDE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6383513"/>
              </p:ext>
            </p:extLst>
          </p:nvPr>
        </p:nvGraphicFramePr>
        <p:xfrm>
          <a:off x="335934" y="1595718"/>
          <a:ext cx="8488517" cy="441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335934" y="1004065"/>
            <a:ext cx="8488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Other </a:t>
            </a:r>
            <a:r>
              <a:rPr lang="en-US" dirty="0" smtClean="0"/>
              <a:t>costs that ARPA-E has disallowed and </a:t>
            </a:r>
            <a:r>
              <a:rPr lang="en-US" u="sng" dirty="0" smtClean="0"/>
              <a:t>may </a:t>
            </a:r>
            <a:r>
              <a:rPr lang="en-US" u="sng" dirty="0"/>
              <a:t>not</a:t>
            </a:r>
            <a:r>
              <a:rPr lang="en-US" dirty="0"/>
              <a:t> </a:t>
            </a:r>
            <a:r>
              <a:rPr lang="en-US" dirty="0" smtClean="0"/>
              <a:t>be claimed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516" y="3211397"/>
            <a:ext cx="8326284" cy="136207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Contacts and Information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60516" y="1406526"/>
            <a:ext cx="8326284" cy="15001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60516" y="3729585"/>
            <a:ext cx="8326284" cy="2135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Tracking Invoices</a:t>
            </a:r>
          </a:p>
          <a:p>
            <a:r>
              <a:rPr lang="en-US" dirty="0" smtClean="0"/>
              <a:t>Staff Who Can Help</a:t>
            </a:r>
          </a:p>
          <a:p>
            <a:r>
              <a:rPr lang="en-US" dirty="0" smtClean="0"/>
              <a:t>Key Contacts</a:t>
            </a:r>
          </a:p>
          <a:p>
            <a:r>
              <a:rPr lang="en-US" dirty="0" smtClean="0"/>
              <a:t>Guideline Links</a:t>
            </a:r>
          </a:p>
        </p:txBody>
      </p:sp>
    </p:spTree>
    <p:extLst>
      <p:ext uri="{BB962C8B-B14F-4D97-AF65-F5344CB8AC3E}">
        <p14:creationId xmlns:p14="http://schemas.microsoft.com/office/powerpoint/2010/main" val="269200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Table of Contents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52735428"/>
              </p:ext>
            </p:extLst>
          </p:nvPr>
        </p:nvGraphicFramePr>
        <p:xfrm>
          <a:off x="335934" y="1130443"/>
          <a:ext cx="7536479" cy="3841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432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I track my invoice?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5" name="Picture 2" descr="cid:image002.png@01CFCCEC.6ECD250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555" y="3644673"/>
            <a:ext cx="6354019" cy="1926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31970" y="1407594"/>
            <a:ext cx="3554730" cy="123110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en-US" dirty="0">
                <a:solidFill>
                  <a:prstClr val="white"/>
                </a:solidFill>
              </a:rPr>
              <a:t>Click on </a:t>
            </a:r>
            <a:r>
              <a:rPr lang="en-US" altLang="en-US" u="sng" dirty="0" smtClean="0">
                <a:solidFill>
                  <a:prstClr val="white"/>
                </a:solidFill>
              </a:rPr>
              <a:t>Electronic </a:t>
            </a:r>
            <a:r>
              <a:rPr lang="en-US" altLang="en-US" u="sng" dirty="0">
                <a:solidFill>
                  <a:prstClr val="white"/>
                </a:solidFill>
              </a:rPr>
              <a:t>Invoice Instructions (overview)</a:t>
            </a:r>
            <a:r>
              <a:rPr lang="en-US" altLang="en-US" dirty="0">
                <a:solidFill>
                  <a:prstClr val="white"/>
                </a:solidFill>
              </a:rPr>
              <a:t> </a:t>
            </a:r>
            <a:r>
              <a:rPr lang="en-US" altLang="en-US" dirty="0" smtClean="0">
                <a:solidFill>
                  <a:prstClr val="white"/>
                </a:solidFill>
              </a:rPr>
              <a:t>to see </a:t>
            </a:r>
            <a:r>
              <a:rPr lang="en-US" altLang="en-US" dirty="0">
                <a:solidFill>
                  <a:prstClr val="white"/>
                </a:solidFill>
              </a:rPr>
              <a:t>how to submit an invoice in VIPERS</a:t>
            </a:r>
            <a:r>
              <a:rPr lang="en-US" altLang="en-US" sz="2000" dirty="0">
                <a:solidFill>
                  <a:prstClr val="white"/>
                </a:solidFill>
              </a:rPr>
              <a:t>  </a:t>
            </a:r>
          </a:p>
        </p:txBody>
      </p:sp>
      <p:pic>
        <p:nvPicPr>
          <p:cNvPr id="1026" name="Picture 1" descr="cid:image001.png@01CFCCEC.6ECD250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35" y="1375447"/>
            <a:ext cx="2743200" cy="1295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47909" y="3114532"/>
            <a:ext cx="148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Click: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06856" y="3299198"/>
            <a:ext cx="822613" cy="1273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5935" y="3869118"/>
            <a:ext cx="2155805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Click on </a:t>
            </a:r>
            <a:r>
              <a:rPr lang="en-US" u="sng" dirty="0" smtClean="0">
                <a:solidFill>
                  <a:prstClr val="white"/>
                </a:solidFill>
              </a:rPr>
              <a:t>Electronic </a:t>
            </a:r>
            <a:r>
              <a:rPr lang="en-US" u="sng" dirty="0">
                <a:solidFill>
                  <a:prstClr val="white"/>
                </a:solidFill>
              </a:rPr>
              <a:t>Invoice Instruction </a:t>
            </a:r>
            <a:r>
              <a:rPr lang="en-US" u="sng" dirty="0" smtClean="0">
                <a:solidFill>
                  <a:prstClr val="white"/>
                </a:solidFill>
              </a:rPr>
              <a:t>(detailed)</a:t>
            </a:r>
            <a:r>
              <a:rPr lang="en-US" dirty="0" smtClean="0">
                <a:solidFill>
                  <a:prstClr val="white"/>
                </a:solidFill>
              </a:rPr>
              <a:t> for detailed instructions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-30631"/>
            <a:ext cx="8488517" cy="824352"/>
          </a:xfrm>
        </p:spPr>
        <p:txBody>
          <a:bodyPr/>
          <a:lstStyle/>
          <a:p>
            <a:r>
              <a:rPr lang="en-US" dirty="0" smtClean="0"/>
              <a:t>Staff who can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19716514"/>
              </p:ext>
            </p:extLst>
          </p:nvPr>
        </p:nvGraphicFramePr>
        <p:xfrm>
          <a:off x="335934" y="1031258"/>
          <a:ext cx="8488517" cy="5052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72216" y="2467918"/>
            <a:ext cx="3336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Works </a:t>
            </a:r>
            <a:r>
              <a:rPr lang="en-US" sz="1200" dirty="0"/>
              <a:t>to inform, connect, and advocate in support of the commercial success of </a:t>
            </a:r>
            <a:r>
              <a:rPr lang="en-US" sz="1200" dirty="0" smtClean="0"/>
              <a:t>projects</a:t>
            </a:r>
            <a:r>
              <a:rPr lang="en-US" sz="1200" dirty="0"/>
              <a:t> </a:t>
            </a:r>
            <a:r>
              <a:rPr lang="en-US" sz="1200" dirty="0" smtClean="0"/>
              <a:t>once </a:t>
            </a:r>
            <a:r>
              <a:rPr lang="en-US" sz="1200" dirty="0"/>
              <a:t>a </a:t>
            </a:r>
            <a:r>
              <a:rPr lang="en-US" sz="1200" dirty="0" smtClean="0"/>
              <a:t>Project Team </a:t>
            </a:r>
            <a:r>
              <a:rPr lang="en-US" sz="1200" dirty="0"/>
              <a:t>has identified a </a:t>
            </a:r>
            <a:r>
              <a:rPr lang="en-US" sz="1200" dirty="0" smtClean="0"/>
              <a:t>commercialization strategy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8131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Key contacts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935" y="1036876"/>
            <a:ext cx="8500364" cy="2831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ARPA-E Procurement Director and Contracting Officer (CO)</a:t>
            </a:r>
          </a:p>
          <a:p>
            <a:r>
              <a:rPr lang="en-US" sz="1600" dirty="0" smtClean="0"/>
              <a:t>Bart Bridwell	</a:t>
            </a:r>
            <a:r>
              <a:rPr lang="en-US" sz="1400" dirty="0" smtClean="0"/>
              <a:t>						</a:t>
            </a:r>
          </a:p>
          <a:p>
            <a:r>
              <a:rPr lang="en-US" sz="1400" dirty="0" smtClean="0"/>
              <a:t>E-mail: </a:t>
            </a:r>
            <a:r>
              <a:rPr lang="en-US" sz="1400" dirty="0" smtClean="0">
                <a:hlinkClick r:id="rId3"/>
              </a:rPr>
              <a:t>Bart.Bridwell@hq.doe.gov</a:t>
            </a:r>
            <a:r>
              <a:rPr lang="en-US" sz="1400" dirty="0" smtClean="0"/>
              <a:t> 			</a:t>
            </a:r>
          </a:p>
          <a:p>
            <a:r>
              <a:rPr lang="en-US" sz="1400" dirty="0" smtClean="0"/>
              <a:t>Phone: 202-287-1015						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ARPA-E Associate Director for Finance</a:t>
            </a:r>
          </a:p>
          <a:p>
            <a:r>
              <a:rPr lang="en-US" sz="1600" dirty="0" smtClean="0"/>
              <a:t>Hai Duong</a:t>
            </a:r>
          </a:p>
          <a:p>
            <a:r>
              <a:rPr lang="en-US" sz="1400" dirty="0" smtClean="0"/>
              <a:t>E-mail: </a:t>
            </a:r>
            <a:r>
              <a:rPr lang="en-US" sz="1400" dirty="0" smtClean="0">
                <a:hlinkClick r:id="rId4"/>
              </a:rPr>
              <a:t>Hai.Duong@hq.doe.gov</a:t>
            </a:r>
            <a:endParaRPr lang="en-US" sz="1400" dirty="0" smtClean="0"/>
          </a:p>
          <a:p>
            <a:r>
              <a:rPr lang="en-US" sz="1400" dirty="0" smtClean="0"/>
              <a:t>Phone: 202-287-6583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ARPA-E Contracting </a:t>
            </a:r>
            <a:r>
              <a:rPr lang="en-US" b="1" dirty="0"/>
              <a:t>g</a:t>
            </a:r>
            <a:r>
              <a:rPr lang="en-US" b="1" dirty="0" smtClean="0"/>
              <a:t>eneral </a:t>
            </a:r>
            <a:r>
              <a:rPr lang="en-US" b="1" dirty="0"/>
              <a:t>e</a:t>
            </a:r>
            <a:r>
              <a:rPr lang="en-US" b="1" dirty="0" smtClean="0"/>
              <a:t>-mail</a:t>
            </a:r>
            <a:r>
              <a:rPr lang="en-US" dirty="0" smtClean="0"/>
              <a:t>: </a:t>
            </a:r>
            <a:r>
              <a:rPr lang="en-US" dirty="0" smtClean="0">
                <a:hlinkClick r:id="rId5"/>
              </a:rPr>
              <a:t>ARPA-E-CO@hq.doe.gov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635" y="4545106"/>
            <a:ext cx="796065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If questions arise, please direct them to the ARPA-E support team </a:t>
            </a:r>
            <a:r>
              <a:rPr lang="en-US" i="1" dirty="0" smtClean="0">
                <a:solidFill>
                  <a:schemeClr val="bg1"/>
                </a:solidFill>
              </a:rPr>
              <a:t>before submitting </a:t>
            </a:r>
            <a:r>
              <a:rPr lang="en-US" dirty="0" smtClean="0">
                <a:solidFill>
                  <a:schemeClr val="bg1"/>
                </a:solidFill>
              </a:rPr>
              <a:t>an invoice.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7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Guideline links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38631"/>
              </p:ext>
            </p:extLst>
          </p:nvPr>
        </p:nvGraphicFramePr>
        <p:xfrm>
          <a:off x="335933" y="1159551"/>
          <a:ext cx="8488519" cy="25883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3150216"/>
                <a:gridCol w="2057402"/>
                <a:gridCol w="3280901"/>
              </a:tblGrid>
              <a:tr h="605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Award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Federal Regulation/Guidance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Links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53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Grants and Cooperative Agreements for “For-Profit Companies”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Federal Acquisition Regulations (FAR) Part 31.2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3"/>
                        </a:rPr>
                        <a:t>http://www.acquisition.gov/Far/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768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Grants and Cooperative Agreements with Non-Profit </a:t>
                      </a:r>
                      <a:r>
                        <a:rPr lang="en-US" sz="1200" dirty="0" smtClean="0">
                          <a:effectLst/>
                        </a:rPr>
                        <a:t>Organizations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r>
                        <a:rPr lang="en-US" sz="1200" dirty="0" smtClean="0">
                          <a:effectLst/>
                        </a:rPr>
                        <a:t>, Educational</a:t>
                      </a:r>
                      <a:r>
                        <a:rPr lang="en-US" sz="1200" baseline="0" dirty="0" smtClean="0">
                          <a:effectLst/>
                        </a:rPr>
                        <a:t> Institutions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r>
                        <a:rPr lang="en-US" sz="1200" baseline="0" dirty="0" smtClean="0">
                          <a:effectLst/>
                        </a:rPr>
                        <a:t>, and other Governmental units</a:t>
                      </a:r>
                      <a:r>
                        <a:rPr lang="en-US" sz="1200" baseline="30000" dirty="0" smtClean="0">
                          <a:effectLst/>
                        </a:rPr>
                        <a:t>3</a:t>
                      </a:r>
                      <a:endParaRPr lang="en-US" sz="12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C.F.R.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</a:t>
                      </a:r>
                      <a:r>
                        <a:rPr lang="en-US" sz="1200" dirty="0" smtClean="0">
                          <a:effectLst/>
                        </a:rPr>
                        <a:t>200, Subpart 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4"/>
                        </a:rPr>
                        <a:t>http://www.ecfr.gov/cgi-bin/text-idx?tpl=/ecfrbrowse/Title02/2cfr200_main_02.tpl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5933" y="4222747"/>
            <a:ext cx="8607888" cy="307777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FAQs : </a:t>
            </a:r>
            <a:r>
              <a:rPr lang="en-US" sz="1400" dirty="0">
                <a:hlinkClick r:id="rId5"/>
              </a:rPr>
              <a:t>https://arpa-e.energy.gov/?</a:t>
            </a:r>
            <a:r>
              <a:rPr lang="en-US" sz="1400" dirty="0" smtClean="0">
                <a:hlinkClick r:id="rId5"/>
              </a:rPr>
              <a:t>q=faq/general-questions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35935" y="5084078"/>
            <a:ext cx="8488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800" dirty="0" smtClean="0"/>
              <a:t>For Grants </a:t>
            </a:r>
            <a:r>
              <a:rPr lang="en-US" sz="800" dirty="0"/>
              <a:t>and Cooperative Agreements with Non-Profit </a:t>
            </a:r>
            <a:r>
              <a:rPr lang="en-US" sz="800" dirty="0" smtClean="0"/>
              <a:t>Organizations (</a:t>
            </a:r>
            <a:r>
              <a:rPr lang="en-US" sz="800" dirty="0"/>
              <a:t>Does not apply to colleges and </a:t>
            </a:r>
            <a:r>
              <a:rPr lang="en-US" sz="800" dirty="0" smtClean="0"/>
              <a:t>universities) made prior to 26-Dec-2014</a:t>
            </a:r>
            <a:r>
              <a:rPr lang="en-US" sz="800" dirty="0"/>
              <a:t>, </a:t>
            </a:r>
            <a:r>
              <a:rPr lang="en-US" sz="800" dirty="0" smtClean="0"/>
              <a:t>please refer to 2 CFR </a:t>
            </a:r>
            <a:r>
              <a:rPr lang="en-US" sz="800" dirty="0"/>
              <a:t>Part 230 </a:t>
            </a:r>
            <a:r>
              <a:rPr lang="en-US" sz="800" dirty="0" smtClean="0"/>
              <a:t>(formerly </a:t>
            </a:r>
            <a:r>
              <a:rPr lang="en-US" sz="800" dirty="0"/>
              <a:t>OMB Circular A-122) </a:t>
            </a:r>
            <a:r>
              <a:rPr lang="en-US" sz="800" u="sng" dirty="0">
                <a:hlinkClick r:id="rId6"/>
              </a:rPr>
              <a:t>http://</a:t>
            </a:r>
            <a:r>
              <a:rPr lang="en-US" sz="800" u="sng" dirty="0" smtClean="0">
                <a:hlinkClick r:id="rId6"/>
              </a:rPr>
              <a:t>www.gpo.gov/fdsys/granule/CFR-2012-title2-vol1/CFR-2012-title2-vol1-part230/content-detail.html</a:t>
            </a:r>
            <a:endParaRPr lang="en-US" sz="800" u="sng" dirty="0" smtClean="0"/>
          </a:p>
          <a:p>
            <a:pPr marL="228600" indent="-228600">
              <a:buFontTx/>
              <a:buAutoNum type="arabicPeriod"/>
            </a:pPr>
            <a:r>
              <a:rPr lang="en-US" sz="800" dirty="0"/>
              <a:t>For Grants and Cooperative Agreements with </a:t>
            </a:r>
            <a:r>
              <a:rPr lang="en-US" sz="800" dirty="0" smtClean="0"/>
              <a:t>Educational Institutions </a:t>
            </a:r>
            <a:r>
              <a:rPr lang="en-US" sz="800" dirty="0"/>
              <a:t>made prior to 26-Dec-2014, </a:t>
            </a:r>
            <a:r>
              <a:rPr lang="en-US" sz="800" dirty="0" smtClean="0"/>
              <a:t>please refer to 2 CFR Part 220 (formerly OMB Circular A-21) </a:t>
            </a:r>
            <a:r>
              <a:rPr lang="en-US" sz="800" u="sng" dirty="0">
                <a:hlinkClick r:id="rId7"/>
              </a:rPr>
              <a:t>http://</a:t>
            </a:r>
            <a:r>
              <a:rPr lang="en-US" sz="800" u="sng" dirty="0" smtClean="0">
                <a:hlinkClick r:id="rId7"/>
              </a:rPr>
              <a:t>www.gpo.gov/fdsys/granule/CFR-2012-title2-vol1/CFR-2012-title2-vol1-part220/content-detail.html</a:t>
            </a:r>
            <a:endParaRPr lang="en-US" sz="800" u="sng" dirty="0" smtClean="0"/>
          </a:p>
          <a:p>
            <a:pPr marL="228600" indent="-228600">
              <a:buFontTx/>
              <a:buAutoNum type="arabicPeriod"/>
            </a:pPr>
            <a:r>
              <a:rPr lang="en-US" sz="800" dirty="0" smtClean="0"/>
              <a:t>For Grants and Cooperative Agreements with State and Local Governments made prior to 26-Dec-2014, please refer to 2 CFR Part 225 (formerly OMB Circular </a:t>
            </a:r>
            <a:r>
              <a:rPr lang="en-US" sz="800" dirty="0"/>
              <a:t>A-87) </a:t>
            </a:r>
            <a:r>
              <a:rPr lang="en-US" sz="800" dirty="0">
                <a:hlinkClick r:id="rId8"/>
              </a:rPr>
              <a:t>https://</a:t>
            </a:r>
            <a:r>
              <a:rPr lang="en-US" sz="800" dirty="0" smtClean="0">
                <a:hlinkClick r:id="rId8"/>
              </a:rPr>
              <a:t>www.govinfo.gov/app/details/CFR-2012-title2-vol1/CFR-2012-title2-vol1-part225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4697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7714" y="1023257"/>
            <a:ext cx="8606738" cy="3628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ARPA-E’s Responsibilities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7714" y="1386114"/>
            <a:ext cx="8606738" cy="20102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all incurred </a:t>
            </a:r>
            <a:r>
              <a:rPr lang="en-US" dirty="0" smtClean="0"/>
              <a:t>costs </a:t>
            </a:r>
            <a:r>
              <a:rPr lang="en-US" dirty="0"/>
              <a:t>for: </a:t>
            </a:r>
            <a:r>
              <a:rPr lang="en-US" dirty="0" smtClean="0"/>
              <a:t>Reasonableness, </a:t>
            </a:r>
            <a:r>
              <a:rPr lang="en-US" dirty="0" err="1" smtClean="0"/>
              <a:t>Allowability</a:t>
            </a:r>
            <a:r>
              <a:rPr lang="en-US" dirty="0" smtClean="0"/>
              <a:t>, </a:t>
            </a:r>
            <a:r>
              <a:rPr lang="en-US" dirty="0"/>
              <a:t>and  </a:t>
            </a:r>
            <a:r>
              <a:rPr lang="en-US" dirty="0" err="1" smtClean="0"/>
              <a:t>Allocability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</a:t>
            </a:r>
            <a:r>
              <a:rPr lang="en-US" dirty="0"/>
              <a:t>available to answer </a:t>
            </a:r>
            <a:r>
              <a:rPr lang="en-US" dirty="0" smtClean="0"/>
              <a:t>questions and communicate with Performers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Maintain </a:t>
            </a:r>
            <a:r>
              <a:rPr lang="en-US" dirty="0"/>
              <a:t>accountability for the expenditure of public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Ensure that claimed amounts are used to meet project </a:t>
            </a:r>
            <a:r>
              <a:rPr lang="en-US" dirty="0"/>
              <a:t>objectives and </a:t>
            </a:r>
            <a:r>
              <a:rPr lang="en-US" dirty="0" smtClean="0"/>
              <a:t>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Explain problems or discrepancies with invoice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Approve the reimbursement for allowable costs within </a:t>
            </a:r>
            <a:r>
              <a:rPr lang="en-US" dirty="0"/>
              <a:t>30 </a:t>
            </a:r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7714" y="3672116"/>
            <a:ext cx="8606738" cy="3628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Performer’s Responsibilities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7714" y="4034973"/>
            <a:ext cx="8606738" cy="19594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Submit invoices for incurred costs related to the project SOPO, within the award period of performance, and in accordance with the applicable federal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Submit the necessary supporting documentation to allow ARPA-E to determine:  Reasonableness, </a:t>
            </a:r>
            <a:r>
              <a:rPr lang="en-US" dirty="0" err="1" smtClean="0"/>
              <a:t>Allowability</a:t>
            </a:r>
            <a:r>
              <a:rPr lang="en-US" dirty="0" smtClean="0"/>
              <a:t>, and </a:t>
            </a:r>
            <a:r>
              <a:rPr lang="en-US" dirty="0" err="1"/>
              <a:t>A</a:t>
            </a:r>
            <a:r>
              <a:rPr lang="en-US" dirty="0" err="1" smtClean="0"/>
              <a:t>llocability</a:t>
            </a:r>
            <a:r>
              <a:rPr lang="en-US" dirty="0" smtClean="0"/>
              <a:t> of invoiced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Submit an invoice that is mathematically correct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 to questions from ARPA-E within the timeframe provided</a:t>
            </a:r>
          </a:p>
        </p:txBody>
      </p:sp>
    </p:spTree>
    <p:extLst>
      <p:ext uri="{BB962C8B-B14F-4D97-AF65-F5344CB8AC3E}">
        <p14:creationId xmlns:p14="http://schemas.microsoft.com/office/powerpoint/2010/main" val="392705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516" y="3702900"/>
            <a:ext cx="8326284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Overview of Cost Terms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60516" y="4717141"/>
            <a:ext cx="8326284" cy="879347"/>
          </a:xfrm>
        </p:spPr>
        <p:txBody>
          <a:bodyPr/>
          <a:lstStyle/>
          <a:p>
            <a:r>
              <a:rPr lang="en-US" dirty="0" smtClean="0"/>
              <a:t>Financial Assistance Awards</a:t>
            </a:r>
          </a:p>
          <a:p>
            <a:r>
              <a:rPr lang="en-US" dirty="0" smtClean="0"/>
              <a:t>Cost Terminology</a:t>
            </a:r>
          </a:p>
        </p:txBody>
      </p:sp>
    </p:spTree>
    <p:extLst>
      <p:ext uri="{BB962C8B-B14F-4D97-AF65-F5344CB8AC3E}">
        <p14:creationId xmlns:p14="http://schemas.microsoft.com/office/powerpoint/2010/main" val="212532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assistance awards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935" y="1013013"/>
            <a:ext cx="8488517" cy="13715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u="sng" dirty="0" smtClean="0"/>
              <a:t>Grant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Transfers of a thing of value from a federal agency to a recipient to carry out a public purpose </a:t>
            </a:r>
            <a:r>
              <a:rPr lang="en-US" sz="2000" u="sng" dirty="0" smtClean="0"/>
              <a:t>without</a:t>
            </a:r>
            <a:r>
              <a:rPr lang="en-US" sz="2000" dirty="0" smtClean="0"/>
              <a:t> substantial involvement by ARPA-E.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35935" y="2505932"/>
            <a:ext cx="8488517" cy="1384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u="sng" dirty="0" smtClean="0"/>
              <a:t>Cooperative Agreement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Transfers of a thing of value from a federal agency to a recipient to carry out a public purpose </a:t>
            </a:r>
            <a:r>
              <a:rPr lang="en-US" sz="2000" u="sng" dirty="0" smtClean="0"/>
              <a:t>with</a:t>
            </a:r>
            <a:r>
              <a:rPr lang="en-US" sz="2000" dirty="0" smtClean="0"/>
              <a:t> </a:t>
            </a:r>
            <a:r>
              <a:rPr lang="en-US" sz="2000" dirty="0"/>
              <a:t>substantial involvement by ARPA-E.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935" y="4123426"/>
            <a:ext cx="8557899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 smtClean="0"/>
              <a:t>Substantial Involvement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Refers to the degree of ARPA-E participation in project decision making, including stage-gate approvals at various times in the project.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893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Cost terminology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8673" y="1097810"/>
            <a:ext cx="7821485" cy="4899335"/>
            <a:chOff x="508673" y="1097811"/>
            <a:chExt cx="7821485" cy="4226362"/>
          </a:xfrm>
        </p:grpSpPr>
        <p:sp>
          <p:nvSpPr>
            <p:cNvPr id="6" name="Freeform 5"/>
            <p:cNvSpPr/>
            <p:nvPr/>
          </p:nvSpPr>
          <p:spPr>
            <a:xfrm>
              <a:off x="2684363" y="1112042"/>
              <a:ext cx="5627910" cy="419423"/>
            </a:xfrm>
            <a:custGeom>
              <a:avLst/>
              <a:gdLst>
                <a:gd name="connsiteX0" fmla="*/ 69905 w 419422"/>
                <a:gd name="connsiteY0" fmla="*/ 0 h 5627909"/>
                <a:gd name="connsiteX1" fmla="*/ 349517 w 419422"/>
                <a:gd name="connsiteY1" fmla="*/ 0 h 5627909"/>
                <a:gd name="connsiteX2" fmla="*/ 419422 w 419422"/>
                <a:gd name="connsiteY2" fmla="*/ 69905 h 5627909"/>
                <a:gd name="connsiteX3" fmla="*/ 419422 w 419422"/>
                <a:gd name="connsiteY3" fmla="*/ 5627909 h 5627909"/>
                <a:gd name="connsiteX4" fmla="*/ 419422 w 419422"/>
                <a:gd name="connsiteY4" fmla="*/ 5627909 h 5627909"/>
                <a:gd name="connsiteX5" fmla="*/ 0 w 419422"/>
                <a:gd name="connsiteY5" fmla="*/ 5627909 h 5627909"/>
                <a:gd name="connsiteX6" fmla="*/ 0 w 419422"/>
                <a:gd name="connsiteY6" fmla="*/ 5627909 h 5627909"/>
                <a:gd name="connsiteX7" fmla="*/ 0 w 419422"/>
                <a:gd name="connsiteY7" fmla="*/ 69905 h 5627909"/>
                <a:gd name="connsiteX8" fmla="*/ 69905 w 419422"/>
                <a:gd name="connsiteY8" fmla="*/ 0 h 5627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9422" h="5627909">
                  <a:moveTo>
                    <a:pt x="419422" y="938007"/>
                  </a:moveTo>
                  <a:lnTo>
                    <a:pt x="419422" y="4689902"/>
                  </a:lnTo>
                  <a:cubicBezTo>
                    <a:pt x="419422" y="5207939"/>
                    <a:pt x="417089" y="5627902"/>
                    <a:pt x="414212" y="5627902"/>
                  </a:cubicBezTo>
                  <a:lnTo>
                    <a:pt x="0" y="5627902"/>
                  </a:lnTo>
                  <a:lnTo>
                    <a:pt x="0" y="5627902"/>
                  </a:lnTo>
                  <a:lnTo>
                    <a:pt x="0" y="7"/>
                  </a:lnTo>
                  <a:lnTo>
                    <a:pt x="0" y="7"/>
                  </a:lnTo>
                  <a:lnTo>
                    <a:pt x="414212" y="7"/>
                  </a:lnTo>
                  <a:cubicBezTo>
                    <a:pt x="417089" y="7"/>
                    <a:pt x="419422" y="419970"/>
                    <a:pt x="419422" y="938007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44299" rIns="268124" bIns="144300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Costs that, in its nature and amount, does not exceed that which would be incurred by a prudent person in the conduct of competitive business.</a:t>
              </a:r>
              <a:endParaRPr lang="en-US" sz="1100" b="0" u="none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25135" y="1097811"/>
              <a:ext cx="2159228" cy="422565"/>
            </a:xfrm>
            <a:custGeom>
              <a:avLst/>
              <a:gdLst>
                <a:gd name="connsiteX0" fmla="*/ 0 w 2159228"/>
                <a:gd name="connsiteY0" fmla="*/ 70429 h 422565"/>
                <a:gd name="connsiteX1" fmla="*/ 70429 w 2159228"/>
                <a:gd name="connsiteY1" fmla="*/ 0 h 422565"/>
                <a:gd name="connsiteX2" fmla="*/ 2088799 w 2159228"/>
                <a:gd name="connsiteY2" fmla="*/ 0 h 422565"/>
                <a:gd name="connsiteX3" fmla="*/ 2159228 w 2159228"/>
                <a:gd name="connsiteY3" fmla="*/ 70429 h 422565"/>
                <a:gd name="connsiteX4" fmla="*/ 2159228 w 2159228"/>
                <a:gd name="connsiteY4" fmla="*/ 352136 h 422565"/>
                <a:gd name="connsiteX5" fmla="*/ 2088799 w 2159228"/>
                <a:gd name="connsiteY5" fmla="*/ 422565 h 422565"/>
                <a:gd name="connsiteX6" fmla="*/ 70429 w 2159228"/>
                <a:gd name="connsiteY6" fmla="*/ 422565 h 422565"/>
                <a:gd name="connsiteX7" fmla="*/ 0 w 2159228"/>
                <a:gd name="connsiteY7" fmla="*/ 352136 h 422565"/>
                <a:gd name="connsiteX8" fmla="*/ 0 w 2159228"/>
                <a:gd name="connsiteY8" fmla="*/ 70429 h 42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9228" h="422565">
                  <a:moveTo>
                    <a:pt x="0" y="70429"/>
                  </a:moveTo>
                  <a:cubicBezTo>
                    <a:pt x="0" y="31532"/>
                    <a:pt x="31532" y="0"/>
                    <a:pt x="70429" y="0"/>
                  </a:cubicBezTo>
                  <a:lnTo>
                    <a:pt x="2088799" y="0"/>
                  </a:lnTo>
                  <a:cubicBezTo>
                    <a:pt x="2127696" y="0"/>
                    <a:pt x="2159228" y="31532"/>
                    <a:pt x="2159228" y="70429"/>
                  </a:cubicBezTo>
                  <a:lnTo>
                    <a:pt x="2159228" y="352136"/>
                  </a:lnTo>
                  <a:cubicBezTo>
                    <a:pt x="2159228" y="391033"/>
                    <a:pt x="2127696" y="422565"/>
                    <a:pt x="2088799" y="422565"/>
                  </a:cubicBezTo>
                  <a:lnTo>
                    <a:pt x="70429" y="422565"/>
                  </a:lnTo>
                  <a:cubicBezTo>
                    <a:pt x="31532" y="422565"/>
                    <a:pt x="0" y="391033"/>
                    <a:pt x="0" y="352136"/>
                  </a:cubicBezTo>
                  <a:lnTo>
                    <a:pt x="0" y="70429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08" tIns="54918" rIns="89208" bIns="5491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u="none" kern="1200" dirty="0" smtClean="0"/>
                <a:t>Reasonable Costs</a:t>
              </a:r>
              <a:endParaRPr lang="en-US" sz="1800" b="0" u="none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84363" y="1616959"/>
              <a:ext cx="5627909" cy="373233"/>
            </a:xfrm>
            <a:custGeom>
              <a:avLst/>
              <a:gdLst>
                <a:gd name="connsiteX0" fmla="*/ 77233 w 463387"/>
                <a:gd name="connsiteY0" fmla="*/ 0 h 5627909"/>
                <a:gd name="connsiteX1" fmla="*/ 386154 w 463387"/>
                <a:gd name="connsiteY1" fmla="*/ 0 h 5627909"/>
                <a:gd name="connsiteX2" fmla="*/ 463387 w 463387"/>
                <a:gd name="connsiteY2" fmla="*/ 77233 h 5627909"/>
                <a:gd name="connsiteX3" fmla="*/ 463387 w 463387"/>
                <a:gd name="connsiteY3" fmla="*/ 5627909 h 5627909"/>
                <a:gd name="connsiteX4" fmla="*/ 463387 w 463387"/>
                <a:gd name="connsiteY4" fmla="*/ 5627909 h 5627909"/>
                <a:gd name="connsiteX5" fmla="*/ 0 w 463387"/>
                <a:gd name="connsiteY5" fmla="*/ 5627909 h 5627909"/>
                <a:gd name="connsiteX6" fmla="*/ 0 w 463387"/>
                <a:gd name="connsiteY6" fmla="*/ 5627909 h 5627909"/>
                <a:gd name="connsiteX7" fmla="*/ 0 w 463387"/>
                <a:gd name="connsiteY7" fmla="*/ 77233 h 5627909"/>
                <a:gd name="connsiteX8" fmla="*/ 77233 w 463387"/>
                <a:gd name="connsiteY8" fmla="*/ 0 h 5627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3387" h="5627909">
                  <a:moveTo>
                    <a:pt x="463387" y="938011"/>
                  </a:moveTo>
                  <a:lnTo>
                    <a:pt x="463387" y="4689898"/>
                  </a:lnTo>
                  <a:cubicBezTo>
                    <a:pt x="463387" y="5207949"/>
                    <a:pt x="460540" y="5627903"/>
                    <a:pt x="457028" y="5627903"/>
                  </a:cubicBezTo>
                  <a:lnTo>
                    <a:pt x="0" y="5627903"/>
                  </a:lnTo>
                  <a:lnTo>
                    <a:pt x="0" y="5627903"/>
                  </a:lnTo>
                  <a:lnTo>
                    <a:pt x="0" y="6"/>
                  </a:lnTo>
                  <a:lnTo>
                    <a:pt x="0" y="6"/>
                  </a:lnTo>
                  <a:lnTo>
                    <a:pt x="457028" y="6"/>
                  </a:lnTo>
                  <a:cubicBezTo>
                    <a:pt x="460540" y="6"/>
                    <a:pt x="463387" y="419960"/>
                    <a:pt x="463387" y="938011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46445" rIns="270270" bIns="146447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Costs that are assignable to the Federal award or other cost objectives in accordance with relative benefits received.</a:t>
              </a:r>
              <a:endParaRPr lang="en-US" sz="1100" b="0" u="none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4403" y="1578673"/>
              <a:ext cx="2159228" cy="407537"/>
            </a:xfrm>
            <a:custGeom>
              <a:avLst/>
              <a:gdLst>
                <a:gd name="connsiteX0" fmla="*/ 0 w 2159228"/>
                <a:gd name="connsiteY0" fmla="*/ 67924 h 407537"/>
                <a:gd name="connsiteX1" fmla="*/ 67924 w 2159228"/>
                <a:gd name="connsiteY1" fmla="*/ 0 h 407537"/>
                <a:gd name="connsiteX2" fmla="*/ 2091304 w 2159228"/>
                <a:gd name="connsiteY2" fmla="*/ 0 h 407537"/>
                <a:gd name="connsiteX3" fmla="*/ 2159228 w 2159228"/>
                <a:gd name="connsiteY3" fmla="*/ 67924 h 407537"/>
                <a:gd name="connsiteX4" fmla="*/ 2159228 w 2159228"/>
                <a:gd name="connsiteY4" fmla="*/ 339613 h 407537"/>
                <a:gd name="connsiteX5" fmla="*/ 2091304 w 2159228"/>
                <a:gd name="connsiteY5" fmla="*/ 407537 h 407537"/>
                <a:gd name="connsiteX6" fmla="*/ 67924 w 2159228"/>
                <a:gd name="connsiteY6" fmla="*/ 407537 h 407537"/>
                <a:gd name="connsiteX7" fmla="*/ 0 w 2159228"/>
                <a:gd name="connsiteY7" fmla="*/ 339613 h 407537"/>
                <a:gd name="connsiteX8" fmla="*/ 0 w 2159228"/>
                <a:gd name="connsiteY8" fmla="*/ 67924 h 40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9228" h="407537">
                  <a:moveTo>
                    <a:pt x="0" y="67924"/>
                  </a:moveTo>
                  <a:cubicBezTo>
                    <a:pt x="0" y="30411"/>
                    <a:pt x="30411" y="0"/>
                    <a:pt x="67924" y="0"/>
                  </a:cubicBezTo>
                  <a:lnTo>
                    <a:pt x="2091304" y="0"/>
                  </a:lnTo>
                  <a:cubicBezTo>
                    <a:pt x="2128817" y="0"/>
                    <a:pt x="2159228" y="30411"/>
                    <a:pt x="2159228" y="67924"/>
                  </a:cubicBezTo>
                  <a:lnTo>
                    <a:pt x="2159228" y="339613"/>
                  </a:lnTo>
                  <a:cubicBezTo>
                    <a:pt x="2159228" y="377126"/>
                    <a:pt x="2128817" y="407537"/>
                    <a:pt x="2091304" y="407537"/>
                  </a:cubicBezTo>
                  <a:lnTo>
                    <a:pt x="67924" y="407537"/>
                  </a:lnTo>
                  <a:cubicBezTo>
                    <a:pt x="30411" y="407537"/>
                    <a:pt x="0" y="377126"/>
                    <a:pt x="0" y="339613"/>
                  </a:cubicBezTo>
                  <a:lnTo>
                    <a:pt x="0" y="67924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54079"/>
                <a:satOff val="-2868"/>
                <a:lumOff val="13228"/>
                <a:alphaOff val="0"/>
              </a:schemeClr>
            </a:fillRef>
            <a:effectRef idx="1">
              <a:schemeClr val="accent1">
                <a:shade val="50000"/>
                <a:hueOff val="154079"/>
                <a:satOff val="-2868"/>
                <a:lumOff val="132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474" tIns="54184" rIns="88474" bIns="54184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u="none" kern="1200" dirty="0" smtClean="0"/>
                <a:t>Allocable Costs</a:t>
              </a:r>
              <a:endParaRPr lang="en-US" sz="1800" b="0" u="none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84363" y="2100841"/>
              <a:ext cx="5628561" cy="1391976"/>
            </a:xfrm>
            <a:custGeom>
              <a:avLst/>
              <a:gdLst>
                <a:gd name="connsiteX0" fmla="*/ 238959 w 1433726"/>
                <a:gd name="connsiteY0" fmla="*/ 0 h 5622413"/>
                <a:gd name="connsiteX1" fmla="*/ 1194767 w 1433726"/>
                <a:gd name="connsiteY1" fmla="*/ 0 h 5622413"/>
                <a:gd name="connsiteX2" fmla="*/ 1433726 w 1433726"/>
                <a:gd name="connsiteY2" fmla="*/ 238959 h 5622413"/>
                <a:gd name="connsiteX3" fmla="*/ 1433726 w 1433726"/>
                <a:gd name="connsiteY3" fmla="*/ 5622413 h 5622413"/>
                <a:gd name="connsiteX4" fmla="*/ 1433726 w 1433726"/>
                <a:gd name="connsiteY4" fmla="*/ 5622413 h 5622413"/>
                <a:gd name="connsiteX5" fmla="*/ 0 w 1433726"/>
                <a:gd name="connsiteY5" fmla="*/ 5622413 h 5622413"/>
                <a:gd name="connsiteX6" fmla="*/ 0 w 1433726"/>
                <a:gd name="connsiteY6" fmla="*/ 5622413 h 5622413"/>
                <a:gd name="connsiteX7" fmla="*/ 0 w 1433726"/>
                <a:gd name="connsiteY7" fmla="*/ 238959 h 5622413"/>
                <a:gd name="connsiteX8" fmla="*/ 238959 w 1433726"/>
                <a:gd name="connsiteY8" fmla="*/ 0 h 562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3726" h="5622413">
                  <a:moveTo>
                    <a:pt x="1433726" y="937088"/>
                  </a:moveTo>
                  <a:lnTo>
                    <a:pt x="1433726" y="4685325"/>
                  </a:lnTo>
                  <a:cubicBezTo>
                    <a:pt x="1433726" y="5202862"/>
                    <a:pt x="1406444" y="5622411"/>
                    <a:pt x="1372791" y="5622411"/>
                  </a:cubicBezTo>
                  <a:lnTo>
                    <a:pt x="0" y="5622411"/>
                  </a:lnTo>
                  <a:lnTo>
                    <a:pt x="0" y="5622411"/>
                  </a:lnTo>
                  <a:lnTo>
                    <a:pt x="0" y="2"/>
                  </a:lnTo>
                  <a:lnTo>
                    <a:pt x="0" y="2"/>
                  </a:lnTo>
                  <a:lnTo>
                    <a:pt x="1372791" y="2"/>
                  </a:lnTo>
                  <a:cubicBezTo>
                    <a:pt x="1406444" y="2"/>
                    <a:pt x="1433726" y="419551"/>
                    <a:pt x="1433726" y="937088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93814" rIns="317639" bIns="19381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Must be necessary and reasonable for performance</a:t>
              </a:r>
              <a:endParaRPr lang="en-US" sz="1100" b="1" u="none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Must be allocable per the cost principles</a:t>
              </a:r>
              <a:endParaRPr lang="en-US" sz="1100" b="1" u="none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Must conform to any limitations identified in the award or cost principles</a:t>
              </a:r>
              <a:endParaRPr lang="en-US" sz="1100" b="0" u="none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Must be consistent with the Recipient’s practice</a:t>
              </a:r>
              <a:endParaRPr lang="en-US" sz="1100" b="0" u="none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Must be afforded consistent treatment</a:t>
              </a:r>
              <a:endParaRPr lang="en-US" sz="1100" b="0" u="none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Must be determined in accordance with GAAP</a:t>
              </a:r>
              <a:endParaRPr lang="en-US" sz="1100" b="0" u="none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Must be adequately documented</a:t>
              </a:r>
              <a:endParaRPr lang="en-US" sz="1100" b="0" u="none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08673" y="2111433"/>
              <a:ext cx="2224116" cy="1373012"/>
            </a:xfrm>
            <a:custGeom>
              <a:avLst/>
              <a:gdLst>
                <a:gd name="connsiteX0" fmla="*/ 0 w 2174988"/>
                <a:gd name="connsiteY0" fmla="*/ 228840 h 1373012"/>
                <a:gd name="connsiteX1" fmla="*/ 228840 w 2174988"/>
                <a:gd name="connsiteY1" fmla="*/ 0 h 1373012"/>
                <a:gd name="connsiteX2" fmla="*/ 1946148 w 2174988"/>
                <a:gd name="connsiteY2" fmla="*/ 0 h 1373012"/>
                <a:gd name="connsiteX3" fmla="*/ 2174988 w 2174988"/>
                <a:gd name="connsiteY3" fmla="*/ 228840 h 1373012"/>
                <a:gd name="connsiteX4" fmla="*/ 2174988 w 2174988"/>
                <a:gd name="connsiteY4" fmla="*/ 1144172 h 1373012"/>
                <a:gd name="connsiteX5" fmla="*/ 1946148 w 2174988"/>
                <a:gd name="connsiteY5" fmla="*/ 1373012 h 1373012"/>
                <a:gd name="connsiteX6" fmla="*/ 228840 w 2174988"/>
                <a:gd name="connsiteY6" fmla="*/ 1373012 h 1373012"/>
                <a:gd name="connsiteX7" fmla="*/ 0 w 2174988"/>
                <a:gd name="connsiteY7" fmla="*/ 1144172 h 1373012"/>
                <a:gd name="connsiteX8" fmla="*/ 0 w 2174988"/>
                <a:gd name="connsiteY8" fmla="*/ 228840 h 137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4988" h="1373012">
                  <a:moveTo>
                    <a:pt x="0" y="228840"/>
                  </a:moveTo>
                  <a:cubicBezTo>
                    <a:pt x="0" y="102455"/>
                    <a:pt x="102455" y="0"/>
                    <a:pt x="228840" y="0"/>
                  </a:cubicBezTo>
                  <a:lnTo>
                    <a:pt x="1946148" y="0"/>
                  </a:lnTo>
                  <a:cubicBezTo>
                    <a:pt x="2072533" y="0"/>
                    <a:pt x="2174988" y="102455"/>
                    <a:pt x="2174988" y="228840"/>
                  </a:cubicBezTo>
                  <a:lnTo>
                    <a:pt x="2174988" y="1144172"/>
                  </a:lnTo>
                  <a:cubicBezTo>
                    <a:pt x="2174988" y="1270557"/>
                    <a:pt x="2072533" y="1373012"/>
                    <a:pt x="1946148" y="1373012"/>
                  </a:cubicBezTo>
                  <a:lnTo>
                    <a:pt x="228840" y="1373012"/>
                  </a:lnTo>
                  <a:cubicBezTo>
                    <a:pt x="102455" y="1373012"/>
                    <a:pt x="0" y="1270557"/>
                    <a:pt x="0" y="1144172"/>
                  </a:cubicBezTo>
                  <a:lnTo>
                    <a:pt x="0" y="22884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08158"/>
                <a:satOff val="-5735"/>
                <a:lumOff val="26455"/>
                <a:alphaOff val="0"/>
              </a:schemeClr>
            </a:fillRef>
            <a:effectRef idx="1">
              <a:schemeClr val="accent1">
                <a:shade val="50000"/>
                <a:hueOff val="308158"/>
                <a:satOff val="-5735"/>
                <a:lumOff val="264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605" tIns="101315" rIns="135605" bIns="10131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u="none" kern="1200" dirty="0" smtClean="0"/>
                <a:t>Allowable Costs</a:t>
              </a:r>
              <a:endParaRPr lang="en-US" sz="1800" b="0" u="none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02249" y="3553527"/>
              <a:ext cx="5627909" cy="469597"/>
            </a:xfrm>
            <a:custGeom>
              <a:avLst/>
              <a:gdLst>
                <a:gd name="connsiteX0" fmla="*/ 66268 w 397599"/>
                <a:gd name="connsiteY0" fmla="*/ 0 h 5627909"/>
                <a:gd name="connsiteX1" fmla="*/ 331331 w 397599"/>
                <a:gd name="connsiteY1" fmla="*/ 0 h 5627909"/>
                <a:gd name="connsiteX2" fmla="*/ 397599 w 397599"/>
                <a:gd name="connsiteY2" fmla="*/ 66268 h 5627909"/>
                <a:gd name="connsiteX3" fmla="*/ 397599 w 397599"/>
                <a:gd name="connsiteY3" fmla="*/ 5627909 h 5627909"/>
                <a:gd name="connsiteX4" fmla="*/ 397599 w 397599"/>
                <a:gd name="connsiteY4" fmla="*/ 5627909 h 5627909"/>
                <a:gd name="connsiteX5" fmla="*/ 0 w 397599"/>
                <a:gd name="connsiteY5" fmla="*/ 5627909 h 5627909"/>
                <a:gd name="connsiteX6" fmla="*/ 0 w 397599"/>
                <a:gd name="connsiteY6" fmla="*/ 5627909 h 5627909"/>
                <a:gd name="connsiteX7" fmla="*/ 0 w 397599"/>
                <a:gd name="connsiteY7" fmla="*/ 66268 h 5627909"/>
                <a:gd name="connsiteX8" fmla="*/ 66268 w 397599"/>
                <a:gd name="connsiteY8" fmla="*/ 0 h 5627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599" h="5627909">
                  <a:moveTo>
                    <a:pt x="397599" y="938011"/>
                  </a:moveTo>
                  <a:lnTo>
                    <a:pt x="397599" y="4689898"/>
                  </a:lnTo>
                  <a:cubicBezTo>
                    <a:pt x="397599" y="5207946"/>
                    <a:pt x="395503" y="5627902"/>
                    <a:pt x="392917" y="5627902"/>
                  </a:cubicBezTo>
                  <a:lnTo>
                    <a:pt x="0" y="5627902"/>
                  </a:lnTo>
                  <a:lnTo>
                    <a:pt x="0" y="5627902"/>
                  </a:lnTo>
                  <a:lnTo>
                    <a:pt x="0" y="7"/>
                  </a:lnTo>
                  <a:lnTo>
                    <a:pt x="0" y="7"/>
                  </a:lnTo>
                  <a:lnTo>
                    <a:pt x="392917" y="7"/>
                  </a:lnTo>
                  <a:cubicBezTo>
                    <a:pt x="395503" y="7"/>
                    <a:pt x="397599" y="419963"/>
                    <a:pt x="397599" y="938011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43233" rIns="267058" bIns="14323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0" u="none" kern="1200" dirty="0" smtClean="0"/>
                <a:t>Those charges to a Federal award that are determined to be unallowable in accordance with applicable Federal statues, regulations, or the terms of the Federal award.</a:t>
              </a:r>
              <a:endParaRPr lang="en-US" sz="1100" b="0" u="none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6862" y="3574649"/>
              <a:ext cx="2177114" cy="448475"/>
            </a:xfrm>
            <a:custGeom>
              <a:avLst/>
              <a:gdLst>
                <a:gd name="connsiteX0" fmla="*/ 0 w 2177114"/>
                <a:gd name="connsiteY0" fmla="*/ 74747 h 448475"/>
                <a:gd name="connsiteX1" fmla="*/ 74747 w 2177114"/>
                <a:gd name="connsiteY1" fmla="*/ 0 h 448475"/>
                <a:gd name="connsiteX2" fmla="*/ 2102367 w 2177114"/>
                <a:gd name="connsiteY2" fmla="*/ 0 h 448475"/>
                <a:gd name="connsiteX3" fmla="*/ 2177114 w 2177114"/>
                <a:gd name="connsiteY3" fmla="*/ 74747 h 448475"/>
                <a:gd name="connsiteX4" fmla="*/ 2177114 w 2177114"/>
                <a:gd name="connsiteY4" fmla="*/ 373728 h 448475"/>
                <a:gd name="connsiteX5" fmla="*/ 2102367 w 2177114"/>
                <a:gd name="connsiteY5" fmla="*/ 448475 h 448475"/>
                <a:gd name="connsiteX6" fmla="*/ 74747 w 2177114"/>
                <a:gd name="connsiteY6" fmla="*/ 448475 h 448475"/>
                <a:gd name="connsiteX7" fmla="*/ 0 w 2177114"/>
                <a:gd name="connsiteY7" fmla="*/ 373728 h 448475"/>
                <a:gd name="connsiteX8" fmla="*/ 0 w 2177114"/>
                <a:gd name="connsiteY8" fmla="*/ 74747 h 44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7114" h="448475">
                  <a:moveTo>
                    <a:pt x="0" y="74747"/>
                  </a:moveTo>
                  <a:cubicBezTo>
                    <a:pt x="0" y="33465"/>
                    <a:pt x="33465" y="0"/>
                    <a:pt x="74747" y="0"/>
                  </a:cubicBezTo>
                  <a:lnTo>
                    <a:pt x="2102367" y="0"/>
                  </a:lnTo>
                  <a:cubicBezTo>
                    <a:pt x="2143649" y="0"/>
                    <a:pt x="2177114" y="33465"/>
                    <a:pt x="2177114" y="74747"/>
                  </a:cubicBezTo>
                  <a:lnTo>
                    <a:pt x="2177114" y="373728"/>
                  </a:lnTo>
                  <a:cubicBezTo>
                    <a:pt x="2177114" y="415010"/>
                    <a:pt x="2143649" y="448475"/>
                    <a:pt x="2102367" y="448475"/>
                  </a:cubicBezTo>
                  <a:lnTo>
                    <a:pt x="74747" y="448475"/>
                  </a:lnTo>
                  <a:cubicBezTo>
                    <a:pt x="33465" y="448475"/>
                    <a:pt x="0" y="415010"/>
                    <a:pt x="0" y="373728"/>
                  </a:cubicBezTo>
                  <a:lnTo>
                    <a:pt x="0" y="747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462237"/>
                <a:satOff val="-8603"/>
                <a:lumOff val="39683"/>
                <a:alphaOff val="0"/>
              </a:schemeClr>
            </a:fillRef>
            <a:effectRef idx="1">
              <a:schemeClr val="accent1">
                <a:shade val="50000"/>
                <a:hueOff val="462237"/>
                <a:satOff val="-8603"/>
                <a:lumOff val="396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473" tIns="56183" rIns="90473" bIns="5618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u="none" kern="1200" dirty="0" smtClean="0"/>
                <a:t>Disallowed Costs</a:t>
              </a:r>
              <a:endParaRPr lang="en-US" sz="1800" b="0" u="none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08673" y="4104955"/>
              <a:ext cx="2159228" cy="462191"/>
            </a:xfrm>
            <a:custGeom>
              <a:avLst/>
              <a:gdLst>
                <a:gd name="connsiteX0" fmla="*/ 0 w 2159228"/>
                <a:gd name="connsiteY0" fmla="*/ 109590 h 657527"/>
                <a:gd name="connsiteX1" fmla="*/ 109590 w 2159228"/>
                <a:gd name="connsiteY1" fmla="*/ 0 h 657527"/>
                <a:gd name="connsiteX2" fmla="*/ 2049638 w 2159228"/>
                <a:gd name="connsiteY2" fmla="*/ 0 h 657527"/>
                <a:gd name="connsiteX3" fmla="*/ 2159228 w 2159228"/>
                <a:gd name="connsiteY3" fmla="*/ 109590 h 657527"/>
                <a:gd name="connsiteX4" fmla="*/ 2159228 w 2159228"/>
                <a:gd name="connsiteY4" fmla="*/ 547937 h 657527"/>
                <a:gd name="connsiteX5" fmla="*/ 2049638 w 2159228"/>
                <a:gd name="connsiteY5" fmla="*/ 657527 h 657527"/>
                <a:gd name="connsiteX6" fmla="*/ 109590 w 2159228"/>
                <a:gd name="connsiteY6" fmla="*/ 657527 h 657527"/>
                <a:gd name="connsiteX7" fmla="*/ 0 w 2159228"/>
                <a:gd name="connsiteY7" fmla="*/ 547937 h 657527"/>
                <a:gd name="connsiteX8" fmla="*/ 0 w 2159228"/>
                <a:gd name="connsiteY8" fmla="*/ 109590 h 65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9228" h="657527">
                  <a:moveTo>
                    <a:pt x="0" y="109590"/>
                  </a:moveTo>
                  <a:cubicBezTo>
                    <a:pt x="0" y="49065"/>
                    <a:pt x="49065" y="0"/>
                    <a:pt x="109590" y="0"/>
                  </a:cubicBezTo>
                  <a:lnTo>
                    <a:pt x="2049638" y="0"/>
                  </a:lnTo>
                  <a:cubicBezTo>
                    <a:pt x="2110163" y="0"/>
                    <a:pt x="2159228" y="49065"/>
                    <a:pt x="2159228" y="109590"/>
                  </a:cubicBezTo>
                  <a:lnTo>
                    <a:pt x="2159228" y="547937"/>
                  </a:lnTo>
                  <a:cubicBezTo>
                    <a:pt x="2159228" y="608462"/>
                    <a:pt x="2110163" y="657527"/>
                    <a:pt x="2049638" y="657527"/>
                  </a:cubicBezTo>
                  <a:lnTo>
                    <a:pt x="109590" y="657527"/>
                  </a:lnTo>
                  <a:cubicBezTo>
                    <a:pt x="49065" y="657527"/>
                    <a:pt x="0" y="608462"/>
                    <a:pt x="0" y="547937"/>
                  </a:cubicBezTo>
                  <a:lnTo>
                    <a:pt x="0" y="10959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462237"/>
                <a:satOff val="-8603"/>
                <a:lumOff val="39683"/>
                <a:alphaOff val="0"/>
              </a:schemeClr>
            </a:fillRef>
            <a:effectRef idx="1">
              <a:schemeClr val="accent1">
                <a:shade val="50000"/>
                <a:hueOff val="462237"/>
                <a:satOff val="-8603"/>
                <a:lumOff val="396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78" tIns="66388" rIns="100678" bIns="6638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u="none" kern="1200" dirty="0" smtClean="0"/>
                <a:t>Unsupported Costs</a:t>
              </a:r>
              <a:endParaRPr lang="en-US" sz="1800" b="0" u="none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02249" y="4104314"/>
              <a:ext cx="5627909" cy="496999"/>
            </a:xfrm>
            <a:custGeom>
              <a:avLst/>
              <a:gdLst>
                <a:gd name="connsiteX0" fmla="*/ 0 w 3165699"/>
                <a:gd name="connsiteY0" fmla="*/ 82835 h 496999"/>
                <a:gd name="connsiteX1" fmla="*/ 82835 w 3165699"/>
                <a:gd name="connsiteY1" fmla="*/ 0 h 496999"/>
                <a:gd name="connsiteX2" fmla="*/ 3082864 w 3165699"/>
                <a:gd name="connsiteY2" fmla="*/ 0 h 496999"/>
                <a:gd name="connsiteX3" fmla="*/ 3165699 w 3165699"/>
                <a:gd name="connsiteY3" fmla="*/ 82835 h 496999"/>
                <a:gd name="connsiteX4" fmla="*/ 3165699 w 3165699"/>
                <a:gd name="connsiteY4" fmla="*/ 414164 h 496999"/>
                <a:gd name="connsiteX5" fmla="*/ 3082864 w 3165699"/>
                <a:gd name="connsiteY5" fmla="*/ 496999 h 496999"/>
                <a:gd name="connsiteX6" fmla="*/ 82835 w 3165699"/>
                <a:gd name="connsiteY6" fmla="*/ 496999 h 496999"/>
                <a:gd name="connsiteX7" fmla="*/ 0 w 3165699"/>
                <a:gd name="connsiteY7" fmla="*/ 414164 h 496999"/>
                <a:gd name="connsiteX8" fmla="*/ 0 w 3165699"/>
                <a:gd name="connsiteY8" fmla="*/ 82835 h 49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5699" h="496999">
                  <a:moveTo>
                    <a:pt x="0" y="82835"/>
                  </a:moveTo>
                  <a:cubicBezTo>
                    <a:pt x="0" y="37086"/>
                    <a:pt x="37086" y="0"/>
                    <a:pt x="82835" y="0"/>
                  </a:cubicBezTo>
                  <a:lnTo>
                    <a:pt x="3082864" y="0"/>
                  </a:lnTo>
                  <a:cubicBezTo>
                    <a:pt x="3128613" y="0"/>
                    <a:pt x="3165699" y="37086"/>
                    <a:pt x="3165699" y="82835"/>
                  </a:cubicBezTo>
                  <a:lnTo>
                    <a:pt x="3165699" y="414164"/>
                  </a:lnTo>
                  <a:cubicBezTo>
                    <a:pt x="3165699" y="459913"/>
                    <a:pt x="3128613" y="496999"/>
                    <a:pt x="3082864" y="496999"/>
                  </a:cubicBezTo>
                  <a:lnTo>
                    <a:pt x="82835" y="496999"/>
                  </a:lnTo>
                  <a:cubicBezTo>
                    <a:pt x="37086" y="496999"/>
                    <a:pt x="0" y="459913"/>
                    <a:pt x="0" y="414164"/>
                  </a:cubicBezTo>
                  <a:lnTo>
                    <a:pt x="0" y="82835"/>
                  </a:lnTo>
                  <a:close/>
                </a:path>
              </a:pathLst>
            </a:custGeom>
            <a:solidFill>
              <a:srgbClr val="B4D8F3">
                <a:alpha val="90000"/>
              </a:srgbClr>
            </a:solidFill>
            <a:ln w="25400">
              <a:solidFill>
                <a:srgbClr val="B4D8F3">
                  <a:alpha val="90000"/>
                </a:srgbClr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154079"/>
                <a:satOff val="-2868"/>
                <a:lumOff val="13228"/>
                <a:alphaOff val="0"/>
              </a:schemeClr>
            </a:fillRef>
            <a:effectRef idx="1">
              <a:schemeClr val="accent1">
                <a:shade val="50000"/>
                <a:hueOff val="154079"/>
                <a:satOff val="-2868"/>
                <a:lumOff val="132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6888" tIns="192024" rIns="320040" bIns="192024" numCol="1" spcCol="1270" anchor="ctr" anchorCtr="0">
              <a:noAutofit/>
            </a:bodyPr>
            <a:lstStyle/>
            <a:p>
              <a:pPr marL="54864" lvl="0" indent="-54864" defTabSz="400050">
                <a:lnSpc>
                  <a:spcPct val="90000"/>
                </a:lnSpc>
                <a:spcBef>
                  <a:spcPct val="0"/>
                </a:spcBef>
                <a:spcAft>
                  <a:spcPts val="198"/>
                </a:spcAft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A</a:t>
              </a:r>
              <a:r>
                <a:rPr lang="en-US" sz="1100" dirty="0" smtClean="0">
                  <a:solidFill>
                    <a:schemeClr val="tx1"/>
                  </a:solidFill>
                </a:rPr>
                <a:t>ny </a:t>
              </a:r>
              <a:r>
                <a:rPr lang="en-US" sz="1100" dirty="0">
                  <a:solidFill>
                    <a:schemeClr val="tx1"/>
                  </a:solidFill>
                </a:rPr>
                <a:t>cost that lacks sufficient documentation to enable a definitive conclusion</a:t>
              </a:r>
              <a:endParaRPr lang="en-US" sz="1100" b="0" u="none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16862" y="4670395"/>
              <a:ext cx="2183994" cy="653778"/>
            </a:xfrm>
            <a:custGeom>
              <a:avLst/>
              <a:gdLst>
                <a:gd name="connsiteX0" fmla="*/ 0 w 2159228"/>
                <a:gd name="connsiteY0" fmla="*/ 109590 h 657527"/>
                <a:gd name="connsiteX1" fmla="*/ 109590 w 2159228"/>
                <a:gd name="connsiteY1" fmla="*/ 0 h 657527"/>
                <a:gd name="connsiteX2" fmla="*/ 2049638 w 2159228"/>
                <a:gd name="connsiteY2" fmla="*/ 0 h 657527"/>
                <a:gd name="connsiteX3" fmla="*/ 2159228 w 2159228"/>
                <a:gd name="connsiteY3" fmla="*/ 109590 h 657527"/>
                <a:gd name="connsiteX4" fmla="*/ 2159228 w 2159228"/>
                <a:gd name="connsiteY4" fmla="*/ 547937 h 657527"/>
                <a:gd name="connsiteX5" fmla="*/ 2049638 w 2159228"/>
                <a:gd name="connsiteY5" fmla="*/ 657527 h 657527"/>
                <a:gd name="connsiteX6" fmla="*/ 109590 w 2159228"/>
                <a:gd name="connsiteY6" fmla="*/ 657527 h 657527"/>
                <a:gd name="connsiteX7" fmla="*/ 0 w 2159228"/>
                <a:gd name="connsiteY7" fmla="*/ 547937 h 657527"/>
                <a:gd name="connsiteX8" fmla="*/ 0 w 2159228"/>
                <a:gd name="connsiteY8" fmla="*/ 109590 h 65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9228" h="657527">
                  <a:moveTo>
                    <a:pt x="0" y="109590"/>
                  </a:moveTo>
                  <a:cubicBezTo>
                    <a:pt x="0" y="49065"/>
                    <a:pt x="49065" y="0"/>
                    <a:pt x="109590" y="0"/>
                  </a:cubicBezTo>
                  <a:lnTo>
                    <a:pt x="2049638" y="0"/>
                  </a:lnTo>
                  <a:cubicBezTo>
                    <a:pt x="2110163" y="0"/>
                    <a:pt x="2159228" y="49065"/>
                    <a:pt x="2159228" y="109590"/>
                  </a:cubicBezTo>
                  <a:lnTo>
                    <a:pt x="2159228" y="547937"/>
                  </a:lnTo>
                  <a:cubicBezTo>
                    <a:pt x="2159228" y="608462"/>
                    <a:pt x="2110163" y="657527"/>
                    <a:pt x="2049638" y="657527"/>
                  </a:cubicBezTo>
                  <a:lnTo>
                    <a:pt x="109590" y="657527"/>
                  </a:lnTo>
                  <a:cubicBezTo>
                    <a:pt x="49065" y="657527"/>
                    <a:pt x="0" y="608462"/>
                    <a:pt x="0" y="547937"/>
                  </a:cubicBezTo>
                  <a:lnTo>
                    <a:pt x="0" y="10959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308158"/>
                <a:satOff val="-5735"/>
                <a:lumOff val="26455"/>
                <a:alphaOff val="0"/>
              </a:schemeClr>
            </a:fillRef>
            <a:effectRef idx="1">
              <a:schemeClr val="accent1">
                <a:shade val="50000"/>
                <a:hueOff val="308158"/>
                <a:satOff val="-5735"/>
                <a:lumOff val="264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78" tIns="66388" rIns="100678" bIns="6638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u="none" kern="1200" dirty="0" smtClean="0"/>
                <a:t>Cost Share</a:t>
              </a:r>
              <a:endParaRPr lang="en-US" sz="1800" b="0" u="none" kern="1200" dirty="0"/>
            </a:p>
          </p:txBody>
        </p:sp>
      </p:grpSp>
      <p:sp>
        <p:nvSpPr>
          <p:cNvPr id="18" name="Freeform 17"/>
          <p:cNvSpPr/>
          <p:nvPr/>
        </p:nvSpPr>
        <p:spPr>
          <a:xfrm>
            <a:off x="2732789" y="5367532"/>
            <a:ext cx="5597369" cy="496999"/>
          </a:xfrm>
          <a:custGeom>
            <a:avLst/>
            <a:gdLst>
              <a:gd name="connsiteX0" fmla="*/ 0 w 3165699"/>
              <a:gd name="connsiteY0" fmla="*/ 82835 h 496999"/>
              <a:gd name="connsiteX1" fmla="*/ 82835 w 3165699"/>
              <a:gd name="connsiteY1" fmla="*/ 0 h 496999"/>
              <a:gd name="connsiteX2" fmla="*/ 3082864 w 3165699"/>
              <a:gd name="connsiteY2" fmla="*/ 0 h 496999"/>
              <a:gd name="connsiteX3" fmla="*/ 3165699 w 3165699"/>
              <a:gd name="connsiteY3" fmla="*/ 82835 h 496999"/>
              <a:gd name="connsiteX4" fmla="*/ 3165699 w 3165699"/>
              <a:gd name="connsiteY4" fmla="*/ 414164 h 496999"/>
              <a:gd name="connsiteX5" fmla="*/ 3082864 w 3165699"/>
              <a:gd name="connsiteY5" fmla="*/ 496999 h 496999"/>
              <a:gd name="connsiteX6" fmla="*/ 82835 w 3165699"/>
              <a:gd name="connsiteY6" fmla="*/ 496999 h 496999"/>
              <a:gd name="connsiteX7" fmla="*/ 0 w 3165699"/>
              <a:gd name="connsiteY7" fmla="*/ 414164 h 496999"/>
              <a:gd name="connsiteX8" fmla="*/ 0 w 3165699"/>
              <a:gd name="connsiteY8" fmla="*/ 82835 h 49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5699" h="496999">
                <a:moveTo>
                  <a:pt x="0" y="82835"/>
                </a:moveTo>
                <a:cubicBezTo>
                  <a:pt x="0" y="37086"/>
                  <a:pt x="37086" y="0"/>
                  <a:pt x="82835" y="0"/>
                </a:cubicBezTo>
                <a:lnTo>
                  <a:pt x="3082864" y="0"/>
                </a:lnTo>
                <a:cubicBezTo>
                  <a:pt x="3128613" y="0"/>
                  <a:pt x="3165699" y="37086"/>
                  <a:pt x="3165699" y="82835"/>
                </a:cubicBezTo>
                <a:lnTo>
                  <a:pt x="3165699" y="414164"/>
                </a:lnTo>
                <a:cubicBezTo>
                  <a:pt x="3165699" y="459913"/>
                  <a:pt x="3128613" y="496999"/>
                  <a:pt x="3082864" y="496999"/>
                </a:cubicBezTo>
                <a:lnTo>
                  <a:pt x="82835" y="496999"/>
                </a:lnTo>
                <a:cubicBezTo>
                  <a:pt x="37086" y="496999"/>
                  <a:pt x="0" y="459913"/>
                  <a:pt x="0" y="414164"/>
                </a:cubicBezTo>
                <a:lnTo>
                  <a:pt x="0" y="82835"/>
                </a:lnTo>
                <a:close/>
              </a:path>
            </a:pathLst>
          </a:custGeom>
          <a:solidFill>
            <a:srgbClr val="B4D8F3">
              <a:alpha val="90000"/>
            </a:srgbClr>
          </a:solidFill>
          <a:ln w="25400">
            <a:solidFill>
              <a:srgbClr val="B4D8F3">
                <a:alpha val="90000"/>
              </a:srgbClr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154079"/>
              <a:satOff val="-2868"/>
              <a:lumOff val="13228"/>
              <a:alphaOff val="0"/>
            </a:schemeClr>
          </a:fillRef>
          <a:effectRef idx="1">
            <a:schemeClr val="accent1">
              <a:shade val="50000"/>
              <a:hueOff val="154079"/>
              <a:satOff val="-2868"/>
              <a:lumOff val="132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246888" tIns="192024" rIns="0" bIns="192024" numCol="1" spcCol="1270" anchor="ctr" anchorCtr="0">
            <a:noAutofit/>
          </a:bodyPr>
          <a:lstStyle/>
          <a:p>
            <a:pPr marL="54864" lvl="0" indent="-54864" defTabSz="400050">
              <a:lnSpc>
                <a:spcPct val="90000"/>
              </a:lnSpc>
              <a:spcBef>
                <a:spcPct val="0"/>
              </a:spcBef>
              <a:spcAft>
                <a:spcPts val="18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Percentage </a:t>
            </a:r>
            <a:r>
              <a:rPr lang="en-US" sz="1100" dirty="0">
                <a:solidFill>
                  <a:schemeClr val="tx1"/>
                </a:solidFill>
              </a:rPr>
              <a:t>of the total allowable project costs to be provided by the Prime Recipient</a:t>
            </a:r>
            <a:r>
              <a:rPr lang="en-US" sz="900" dirty="0">
                <a:solidFill>
                  <a:schemeClr val="tx1"/>
                </a:solidFill>
              </a:rPr>
              <a:t>.</a:t>
            </a:r>
            <a:endParaRPr lang="en-US" sz="900" b="0" u="none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6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516" y="2236035"/>
            <a:ext cx="8326284" cy="1362075"/>
          </a:xfrm>
        </p:spPr>
        <p:txBody>
          <a:bodyPr>
            <a:normAutofit/>
          </a:bodyPr>
          <a:lstStyle/>
          <a:p>
            <a:r>
              <a:rPr lang="en-US" dirty="0"/>
              <a:t>ARPA-E’s Invoicing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60516" y="3854777"/>
            <a:ext cx="8326284" cy="1500187"/>
          </a:xfrm>
        </p:spPr>
        <p:txBody>
          <a:bodyPr>
            <a:normAutofit/>
          </a:bodyPr>
          <a:lstStyle/>
          <a:p>
            <a:r>
              <a:rPr lang="en-US" dirty="0" smtClean="0"/>
              <a:t>Invoices are Linked to Project Objectives</a:t>
            </a:r>
          </a:p>
          <a:p>
            <a:r>
              <a:rPr lang="en-US" dirty="0" smtClean="0"/>
              <a:t>Invoice Review Approach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Invoicing is linked to project objectives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5935" y="1035965"/>
            <a:ext cx="8488517" cy="6439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Invoices provide additional </a:t>
            </a:r>
            <a:r>
              <a:rPr lang="en-US" dirty="0"/>
              <a:t>understanding of </a:t>
            </a:r>
            <a:r>
              <a:rPr lang="en-US" dirty="0" smtClean="0"/>
              <a:t>a </a:t>
            </a:r>
            <a:r>
              <a:rPr lang="en-US" dirty="0"/>
              <a:t>project’s financial performance in relation to task/milestone/deliverable </a:t>
            </a:r>
            <a:r>
              <a:rPr lang="en-US" dirty="0" smtClean="0"/>
              <a:t>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895" y="1783566"/>
            <a:ext cx="3286946" cy="1966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97"/>
          <a:stretch/>
        </p:blipFill>
        <p:spPr bwMode="auto">
          <a:xfrm>
            <a:off x="4539762" y="2892056"/>
            <a:ext cx="4444581" cy="3147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1832375"/>
              </p:ext>
            </p:extLst>
          </p:nvPr>
        </p:nvGraphicFramePr>
        <p:xfrm>
          <a:off x="128595" y="4081230"/>
          <a:ext cx="4283918" cy="195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768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ARPA-E’s Invoice Review Approach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5172903"/>
              </p:ext>
            </p:extLst>
          </p:nvPr>
        </p:nvGraphicFramePr>
        <p:xfrm>
          <a:off x="335934" y="1158195"/>
          <a:ext cx="8488517" cy="3031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785938" y="4245754"/>
            <a:ext cx="7016022" cy="1815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The invoice form (SF-270) states, “I certify that to the best of my knowledge and belief the data on the </a:t>
            </a:r>
            <a:r>
              <a:rPr lang="en-US" sz="1600" dirty="0" smtClean="0"/>
              <a:t>reverse </a:t>
            </a:r>
            <a:r>
              <a:rPr lang="en-US" sz="1600" dirty="0"/>
              <a:t>are correct and that all outlays were made in accordance with grant conditions or </a:t>
            </a:r>
            <a:r>
              <a:rPr lang="en-US" sz="1600" dirty="0" smtClean="0"/>
              <a:t>other agreement </a:t>
            </a:r>
            <a:r>
              <a:rPr lang="en-US" sz="1600" dirty="0"/>
              <a:t>and that payment is due and has not been previously requested.” </a:t>
            </a:r>
            <a:r>
              <a:rPr lang="en-US" sz="1600" b="1" u="sng" dirty="0" smtClean="0"/>
              <a:t>Invoice submissions are subject to the terms of the False Claims Act (FCA).  Performers in violation of the FCA may be subject to criminal and civil penalties.</a:t>
            </a:r>
            <a:endParaRPr lang="en-US" sz="1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1752">
            <a:off x="328004" y="4679588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15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22755</TotalTime>
  <Words>2285</Words>
  <Application>Microsoft Office PowerPoint</Application>
  <PresentationFormat>On-screen Show (4:3)</PresentationFormat>
  <Paragraphs>315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Lucida Grande</vt:lpstr>
      <vt:lpstr>Times New Roman</vt:lpstr>
      <vt:lpstr>Office Theme</vt:lpstr>
      <vt:lpstr>Helping You Navigate  ARPA-E’s Invoice Process</vt:lpstr>
      <vt:lpstr>Table of Contents</vt:lpstr>
      <vt:lpstr>Overview</vt:lpstr>
      <vt:lpstr>Background Overview of Cost Terms </vt:lpstr>
      <vt:lpstr>Financial assistance awards</vt:lpstr>
      <vt:lpstr>Cost terminology</vt:lpstr>
      <vt:lpstr>ARPA-E’s Invoicing Approach</vt:lpstr>
      <vt:lpstr>Invoicing is linked to project objectives</vt:lpstr>
      <vt:lpstr>ARPA-E’s Invoice Review Approach</vt:lpstr>
      <vt:lpstr>Preparing an ARPA-E Invoice  </vt:lpstr>
      <vt:lpstr>Invoice 30-day timeline</vt:lpstr>
      <vt:lpstr>Actions ARPA-E will take on invoices</vt:lpstr>
      <vt:lpstr>Preparing an invoice submission</vt:lpstr>
      <vt:lpstr>Supporting documentation</vt:lpstr>
      <vt:lpstr>Supporting documentation (continued)</vt:lpstr>
      <vt:lpstr>PowerPoint Presentation</vt:lpstr>
      <vt:lpstr>Helpful invoice preparation hints (continued)</vt:lpstr>
      <vt:lpstr>Helpful invoice preparation hints (continued)</vt:lpstr>
      <vt:lpstr>Contacts and Information Links</vt:lpstr>
      <vt:lpstr>How do I track my invoice?</vt:lpstr>
      <vt:lpstr>Staff who can help</vt:lpstr>
      <vt:lpstr>Key contacts</vt:lpstr>
      <vt:lpstr>Guideline links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arpa-e</dc:creator>
  <cp:lastModifiedBy>Baxley, Matthew (CONTR)</cp:lastModifiedBy>
  <cp:revision>985</cp:revision>
  <cp:lastPrinted>2016-06-22T16:27:02Z</cp:lastPrinted>
  <dcterms:created xsi:type="dcterms:W3CDTF">2014-09-23T02:18:33Z</dcterms:created>
  <dcterms:modified xsi:type="dcterms:W3CDTF">2019-02-27T18:03:23Z</dcterms:modified>
</cp:coreProperties>
</file>