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945_BF0D89E3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60" r:id="rId3"/>
    <p:sldMasterId id="2147483673" r:id="rId4"/>
  </p:sldMasterIdLst>
  <p:notesMasterIdLst>
    <p:notesMasterId r:id="rId19"/>
  </p:notesMasterIdLst>
  <p:handoutMasterIdLst>
    <p:handoutMasterId r:id="rId20"/>
  </p:handoutMasterIdLst>
  <p:sldIdLst>
    <p:sldId id="2377" r:id="rId5"/>
    <p:sldId id="515" r:id="rId6"/>
    <p:sldId id="2379" r:id="rId7"/>
    <p:sldId id="2393" r:id="rId8"/>
    <p:sldId id="2392" r:id="rId9"/>
    <p:sldId id="2378" r:id="rId10"/>
    <p:sldId id="2391" r:id="rId11"/>
    <p:sldId id="2373" r:id="rId12"/>
    <p:sldId id="2381" r:id="rId13"/>
    <p:sldId id="2380" r:id="rId14"/>
    <p:sldId id="2382" r:id="rId15"/>
    <p:sldId id="2385" r:id="rId16"/>
    <p:sldId id="2390" r:id="rId17"/>
    <p:sldId id="23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Titillium Web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60AB36-1A0E-A18F-63E5-D9FF05BC2278}" name="Hackworth, Matthew (CONTR)" initials="HM(" userId="S::matthew.hackworth@hq.doe.gov::93aba5f3-5198-484d-b933-692b5cb00c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F6"/>
    <a:srgbClr val="CCE3E9"/>
    <a:srgbClr val="4294B7"/>
    <a:srgbClr val="595959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787A1-8121-4C36-8288-1B6678A29124}" v="6" dt="2023-04-04T16:59:29.105"/>
    <p1510:client id="{7CBDAD01-D14B-3A41-85F1-2B564D767DE5}" v="2" vWet="4" dt="2023-04-04T14:24:26.464"/>
    <p1510:client id="{AC232E8D-59CC-4833-86FD-8933F2FC7C12}" v="2" dt="2023-04-04T12:29:47.015"/>
    <p1510:client id="{BEEA3595-40A2-224F-8CE2-9A5C1FD95C23}" v="389" dt="2023-04-04T15:28:42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cks, Doug" userId="224beabc-e8d7-4d70-8fbd-9943c50252ed" providerId="ADAL" clId="{7CBDAD01-D14B-3A41-85F1-2B564D767DE5}"/>
    <pc:docChg chg="custSel addSld modSld sldOrd">
      <pc:chgData name="Wicks, Doug" userId="224beabc-e8d7-4d70-8fbd-9943c50252ed" providerId="ADAL" clId="{7CBDAD01-D14B-3A41-85F1-2B564D767DE5}" dt="2023-04-04T13:24:35.074" v="584" actId="20577"/>
      <pc:docMkLst>
        <pc:docMk/>
      </pc:docMkLst>
      <pc:sldChg chg="modSp mod modShow">
        <pc:chgData name="Wicks, Doug" userId="224beabc-e8d7-4d70-8fbd-9943c50252ed" providerId="ADAL" clId="{7CBDAD01-D14B-3A41-85F1-2B564D767DE5}" dt="2023-04-04T13:24:35.074" v="584" actId="20577"/>
        <pc:sldMkLst>
          <pc:docMk/>
          <pc:sldMk cId="1193347822" sldId="2378"/>
        </pc:sldMkLst>
        <pc:spChg chg="mod">
          <ac:chgData name="Wicks, Doug" userId="224beabc-e8d7-4d70-8fbd-9943c50252ed" providerId="ADAL" clId="{7CBDAD01-D14B-3A41-85F1-2B564D767DE5}" dt="2023-04-04T13:24:35.074" v="584" actId="20577"/>
          <ac:spMkLst>
            <pc:docMk/>
            <pc:sldMk cId="1193347822" sldId="2378"/>
            <ac:spMk id="5" creationId="{16BE3A63-DB5F-05E1-B354-AC8BD3B25B8A}"/>
          </ac:spMkLst>
        </pc:spChg>
      </pc:sldChg>
      <pc:sldChg chg="addSp delSp modSp mod ord modAnim">
        <pc:chgData name="Wicks, Doug" userId="224beabc-e8d7-4d70-8fbd-9943c50252ed" providerId="ADAL" clId="{7CBDAD01-D14B-3A41-85F1-2B564D767DE5}" dt="2023-04-04T13:23:42.659" v="513" actId="404"/>
        <pc:sldMkLst>
          <pc:docMk/>
          <pc:sldMk cId="1782489734" sldId="2379"/>
        </pc:sldMkLst>
        <pc:spChg chg="add mod">
          <ac:chgData name="Wicks, Doug" userId="224beabc-e8d7-4d70-8fbd-9943c50252ed" providerId="ADAL" clId="{7CBDAD01-D14B-3A41-85F1-2B564D767DE5}" dt="2023-04-04T13:13:21.244" v="26" actId="1076"/>
          <ac:spMkLst>
            <pc:docMk/>
            <pc:sldMk cId="1782489734" sldId="2379"/>
            <ac:spMk id="3" creationId="{38E6BC16-3E41-5CE0-66F0-724147AC3887}"/>
          </ac:spMkLst>
        </pc:spChg>
        <pc:spChg chg="add mod">
          <ac:chgData name="Wicks, Doug" userId="224beabc-e8d7-4d70-8fbd-9943c50252ed" providerId="ADAL" clId="{7CBDAD01-D14B-3A41-85F1-2B564D767DE5}" dt="2023-04-04T13:23:42.659" v="513" actId="404"/>
          <ac:spMkLst>
            <pc:docMk/>
            <pc:sldMk cId="1782489734" sldId="2379"/>
            <ac:spMk id="4" creationId="{A67C6EDB-A899-5F44-1EBE-AF26EEFF6DA5}"/>
          </ac:spMkLst>
        </pc:spChg>
        <pc:spChg chg="del">
          <ac:chgData name="Wicks, Doug" userId="224beabc-e8d7-4d70-8fbd-9943c50252ed" providerId="ADAL" clId="{7CBDAD01-D14B-3A41-85F1-2B564D767DE5}" dt="2023-04-04T13:13:00.041" v="23" actId="478"/>
          <ac:spMkLst>
            <pc:docMk/>
            <pc:sldMk cId="1782489734" sldId="2379"/>
            <ac:spMk id="5" creationId="{16BE3A63-DB5F-05E1-B354-AC8BD3B25B8A}"/>
          </ac:spMkLst>
        </pc:spChg>
        <pc:spChg chg="mod">
          <ac:chgData name="Wicks, Doug" userId="224beabc-e8d7-4d70-8fbd-9943c50252ed" providerId="ADAL" clId="{7CBDAD01-D14B-3A41-85F1-2B564D767DE5}" dt="2023-04-04T13:12:01.053" v="22" actId="20577"/>
          <ac:spMkLst>
            <pc:docMk/>
            <pc:sldMk cId="1782489734" sldId="2379"/>
            <ac:spMk id="12" creationId="{00000000-0000-0000-0000-000000000000}"/>
          </ac:spMkLst>
        </pc:spChg>
        <pc:picChg chg="add mod">
          <ac:chgData name="Wicks, Doug" userId="224beabc-e8d7-4d70-8fbd-9943c50252ed" providerId="ADAL" clId="{7CBDAD01-D14B-3A41-85F1-2B564D767DE5}" dt="2023-04-04T13:13:21.244" v="26" actId="1076"/>
          <ac:picMkLst>
            <pc:docMk/>
            <pc:sldMk cId="1782489734" sldId="2379"/>
            <ac:picMk id="2" creationId="{20C4194E-3244-20F3-E0BD-EC4DBF435F77}"/>
          </ac:picMkLst>
        </pc:picChg>
      </pc:sldChg>
      <pc:sldChg chg="modSp add mod">
        <pc:chgData name="Wicks, Doug" userId="224beabc-e8d7-4d70-8fbd-9943c50252ed" providerId="ADAL" clId="{7CBDAD01-D14B-3A41-85F1-2B564D767DE5}" dt="2023-04-04T13:18:43.752" v="207" actId="20577"/>
        <pc:sldMkLst>
          <pc:docMk/>
          <pc:sldMk cId="619692295" sldId="2391"/>
        </pc:sldMkLst>
        <pc:spChg chg="mod">
          <ac:chgData name="Wicks, Doug" userId="224beabc-e8d7-4d70-8fbd-9943c50252ed" providerId="ADAL" clId="{7CBDAD01-D14B-3A41-85F1-2B564D767DE5}" dt="2023-04-04T13:18:43.752" v="207" actId="20577"/>
          <ac:spMkLst>
            <pc:docMk/>
            <pc:sldMk cId="619692295" sldId="2391"/>
            <ac:spMk id="5" creationId="{16BE3A63-DB5F-05E1-B354-AC8BD3B25B8A}"/>
          </ac:spMkLst>
        </pc:spChg>
      </pc:sldChg>
    </pc:docChg>
  </pc:docChgLst>
  <pc:docChgLst>
    <pc:chgData name="Falzone, Samuel (CONTR)" userId="31ecedf8-558a-4ff1-acdd-8e365689e4a9" providerId="ADAL" clId="{9569651F-DCEC-4301-8B38-9C94C08E31D3}"/>
    <pc:docChg chg="undo custSel addSld delSld modSld sldOrd">
      <pc:chgData name="Falzone, Samuel (CONTR)" userId="31ecedf8-558a-4ff1-acdd-8e365689e4a9" providerId="ADAL" clId="{9569651F-DCEC-4301-8B38-9C94C08E31D3}" dt="2023-03-31T23:47:01.984" v="1290" actId="20577"/>
      <pc:docMkLst>
        <pc:docMk/>
      </pc:docMkLst>
      <pc:sldChg chg="addSp modSp mod">
        <pc:chgData name="Falzone, Samuel (CONTR)" userId="31ecedf8-558a-4ff1-acdd-8e365689e4a9" providerId="ADAL" clId="{9569651F-DCEC-4301-8B38-9C94C08E31D3}" dt="2023-03-31T23:25:34.904" v="1280" actId="27636"/>
        <pc:sldMkLst>
          <pc:docMk/>
          <pc:sldMk cId="2041906174" sldId="515"/>
        </pc:sldMkLst>
        <pc:spChg chg="mod">
          <ac:chgData name="Falzone, Samuel (CONTR)" userId="31ecedf8-558a-4ff1-acdd-8e365689e4a9" providerId="ADAL" clId="{9569651F-DCEC-4301-8B38-9C94C08E31D3}" dt="2023-03-31T23:25:34.904" v="1280" actId="27636"/>
          <ac:spMkLst>
            <pc:docMk/>
            <pc:sldMk cId="2041906174" sldId="515"/>
            <ac:spMk id="14" creationId="{778C5E6A-9614-08B8-8BBE-E3C5E4190323}"/>
          </ac:spMkLst>
        </pc:spChg>
        <pc:picChg chg="add mod">
          <ac:chgData name="Falzone, Samuel (CONTR)" userId="31ecedf8-558a-4ff1-acdd-8e365689e4a9" providerId="ADAL" clId="{9569651F-DCEC-4301-8B38-9C94C08E31D3}" dt="2023-03-31T23:22:39.014" v="1178" actId="1076"/>
          <ac:picMkLst>
            <pc:docMk/>
            <pc:sldMk cId="2041906174" sldId="515"/>
            <ac:picMk id="1026" creationId="{9678C4A4-AC8D-E798-8F55-74902A6C228C}"/>
          </ac:picMkLst>
        </pc:picChg>
      </pc:sldChg>
      <pc:sldChg chg="modSp mod">
        <pc:chgData name="Falzone, Samuel (CONTR)" userId="31ecedf8-558a-4ff1-acdd-8e365689e4a9" providerId="ADAL" clId="{9569651F-DCEC-4301-8B38-9C94C08E31D3}" dt="2023-03-31T23:46:37.689" v="1284" actId="20577"/>
        <pc:sldMkLst>
          <pc:docMk/>
          <pc:sldMk cId="3205335523" sldId="2373"/>
        </pc:sldMkLst>
        <pc:spChg chg="mod">
          <ac:chgData name="Falzone, Samuel (CONTR)" userId="31ecedf8-558a-4ff1-acdd-8e365689e4a9" providerId="ADAL" clId="{9569651F-DCEC-4301-8B38-9C94C08E31D3}" dt="2023-03-31T20:25:57.339" v="979" actId="6549"/>
          <ac:spMkLst>
            <pc:docMk/>
            <pc:sldMk cId="3205335523" sldId="2373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37.689" v="1284" actId="20577"/>
          <ac:spMkLst>
            <pc:docMk/>
            <pc:sldMk cId="3205335523" sldId="2373"/>
            <ac:spMk id="12" creationId="{00000000-0000-0000-0000-000000000000}"/>
          </ac:spMkLst>
        </pc:spChg>
      </pc:sldChg>
      <pc:sldChg chg="modSp mod modShow">
        <pc:chgData name="Falzone, Samuel (CONTR)" userId="31ecedf8-558a-4ff1-acdd-8e365689e4a9" providerId="ADAL" clId="{9569651F-DCEC-4301-8B38-9C94C08E31D3}" dt="2023-03-31T23:46:25.754" v="1281" actId="20577"/>
        <pc:sldMkLst>
          <pc:docMk/>
          <pc:sldMk cId="1193347822" sldId="2378"/>
        </pc:sldMkLst>
        <pc:spChg chg="mod">
          <ac:chgData name="Falzone, Samuel (CONTR)" userId="31ecedf8-558a-4ff1-acdd-8e365689e4a9" providerId="ADAL" clId="{9569651F-DCEC-4301-8B38-9C94C08E31D3}" dt="2023-03-31T20:23:13.729" v="888" actId="20577"/>
          <ac:spMkLst>
            <pc:docMk/>
            <pc:sldMk cId="1193347822" sldId="2378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25.754" v="1281" actId="20577"/>
          <ac:spMkLst>
            <pc:docMk/>
            <pc:sldMk cId="1193347822" sldId="2378"/>
            <ac:spMk id="12" creationId="{00000000-0000-0000-0000-000000000000}"/>
          </ac:spMkLst>
        </pc:spChg>
      </pc:sldChg>
      <pc:sldChg chg="modSp mod delCm">
        <pc:chgData name="Falzone, Samuel (CONTR)" userId="31ecedf8-558a-4ff1-acdd-8e365689e4a9" providerId="ADAL" clId="{9569651F-DCEC-4301-8B38-9C94C08E31D3}" dt="2023-03-31T23:46:30.984" v="1283" actId="20577"/>
        <pc:sldMkLst>
          <pc:docMk/>
          <pc:sldMk cId="1782489734" sldId="2379"/>
        </pc:sldMkLst>
        <pc:spChg chg="mod">
          <ac:chgData name="Falzone, Samuel (CONTR)" userId="31ecedf8-558a-4ff1-acdd-8e365689e4a9" providerId="ADAL" clId="{9569651F-DCEC-4301-8B38-9C94C08E31D3}" dt="2023-03-31T23:46:30.984" v="1283" actId="20577"/>
          <ac:spMkLst>
            <pc:docMk/>
            <pc:sldMk cId="1782489734" sldId="2379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29.600" v="1282" actId="20577"/>
          <ac:spMkLst>
            <pc:docMk/>
            <pc:sldMk cId="1782489734" sldId="2379"/>
            <ac:spMk id="12" creationId="{00000000-0000-0000-0000-000000000000}"/>
          </ac:spMkLst>
        </pc:spChg>
      </pc:sldChg>
      <pc:sldChg chg="modSp mod">
        <pc:chgData name="Falzone, Samuel (CONTR)" userId="31ecedf8-558a-4ff1-acdd-8e365689e4a9" providerId="ADAL" clId="{9569651F-DCEC-4301-8B38-9C94C08E31D3}" dt="2023-03-31T23:46:45.233" v="1286" actId="20577"/>
        <pc:sldMkLst>
          <pc:docMk/>
          <pc:sldMk cId="4083996300" sldId="2380"/>
        </pc:sldMkLst>
        <pc:spChg chg="mod">
          <ac:chgData name="Falzone, Samuel (CONTR)" userId="31ecedf8-558a-4ff1-acdd-8e365689e4a9" providerId="ADAL" clId="{9569651F-DCEC-4301-8B38-9C94C08E31D3}" dt="2023-03-31T23:46:45.233" v="1286" actId="20577"/>
          <ac:spMkLst>
            <pc:docMk/>
            <pc:sldMk cId="4083996300" sldId="2380"/>
            <ac:spMk id="12" creationId="{00000000-0000-0000-0000-000000000000}"/>
          </ac:spMkLst>
        </pc:spChg>
      </pc:sldChg>
      <pc:sldChg chg="modSp mod ord delCm">
        <pc:chgData name="Falzone, Samuel (CONTR)" userId="31ecedf8-558a-4ff1-acdd-8e365689e4a9" providerId="ADAL" clId="{9569651F-DCEC-4301-8B38-9C94C08E31D3}" dt="2023-03-31T23:46:41.792" v="1285" actId="20577"/>
        <pc:sldMkLst>
          <pc:docMk/>
          <pc:sldMk cId="2494194537" sldId="2381"/>
        </pc:sldMkLst>
        <pc:spChg chg="mod">
          <ac:chgData name="Falzone, Samuel (CONTR)" userId="31ecedf8-558a-4ff1-acdd-8e365689e4a9" providerId="ADAL" clId="{9569651F-DCEC-4301-8B38-9C94C08E31D3}" dt="2023-03-31T19:53:13.317" v="229" actId="20577"/>
          <ac:spMkLst>
            <pc:docMk/>
            <pc:sldMk cId="2494194537" sldId="2381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41.792" v="1285" actId="20577"/>
          <ac:spMkLst>
            <pc:docMk/>
            <pc:sldMk cId="2494194537" sldId="2381"/>
            <ac:spMk id="12" creationId="{00000000-0000-0000-0000-000000000000}"/>
          </ac:spMkLst>
        </pc:spChg>
      </pc:sldChg>
      <pc:sldChg chg="modSp mod">
        <pc:chgData name="Falzone, Samuel (CONTR)" userId="31ecedf8-558a-4ff1-acdd-8e365689e4a9" providerId="ADAL" clId="{9569651F-DCEC-4301-8B38-9C94C08E31D3}" dt="2023-03-31T23:46:49.016" v="1287" actId="20577"/>
        <pc:sldMkLst>
          <pc:docMk/>
          <pc:sldMk cId="868147208" sldId="2382"/>
        </pc:sldMkLst>
        <pc:spChg chg="mod">
          <ac:chgData name="Falzone, Samuel (CONTR)" userId="31ecedf8-558a-4ff1-acdd-8e365689e4a9" providerId="ADAL" clId="{9569651F-DCEC-4301-8B38-9C94C08E31D3}" dt="2023-03-31T20:33:47.674" v="980" actId="6549"/>
          <ac:spMkLst>
            <pc:docMk/>
            <pc:sldMk cId="868147208" sldId="2382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49.016" v="1287" actId="20577"/>
          <ac:spMkLst>
            <pc:docMk/>
            <pc:sldMk cId="868147208" sldId="2382"/>
            <ac:spMk id="12" creationId="{00000000-0000-0000-0000-000000000000}"/>
          </ac:spMkLst>
        </pc:spChg>
      </pc:sldChg>
      <pc:sldChg chg="del">
        <pc:chgData name="Falzone, Samuel (CONTR)" userId="31ecedf8-558a-4ff1-acdd-8e365689e4a9" providerId="ADAL" clId="{9569651F-DCEC-4301-8B38-9C94C08E31D3}" dt="2023-03-31T19:51:21.104" v="160" actId="47"/>
        <pc:sldMkLst>
          <pc:docMk/>
          <pc:sldMk cId="3592863756" sldId="2383"/>
        </pc:sldMkLst>
      </pc:sldChg>
      <pc:sldChg chg="del">
        <pc:chgData name="Falzone, Samuel (CONTR)" userId="31ecedf8-558a-4ff1-acdd-8e365689e4a9" providerId="ADAL" clId="{9569651F-DCEC-4301-8B38-9C94C08E31D3}" dt="2023-03-31T19:53:28.719" v="230" actId="47"/>
        <pc:sldMkLst>
          <pc:docMk/>
          <pc:sldMk cId="1526216694" sldId="2384"/>
        </pc:sldMkLst>
      </pc:sldChg>
      <pc:sldChg chg="delSp modSp mod">
        <pc:chgData name="Falzone, Samuel (CONTR)" userId="31ecedf8-558a-4ff1-acdd-8e365689e4a9" providerId="ADAL" clId="{9569651F-DCEC-4301-8B38-9C94C08E31D3}" dt="2023-03-31T23:46:54.811" v="1288" actId="20577"/>
        <pc:sldMkLst>
          <pc:docMk/>
          <pc:sldMk cId="4188776964" sldId="2385"/>
        </pc:sldMkLst>
        <pc:spChg chg="del">
          <ac:chgData name="Falzone, Samuel (CONTR)" userId="31ecedf8-558a-4ff1-acdd-8e365689e4a9" providerId="ADAL" clId="{9569651F-DCEC-4301-8B38-9C94C08E31D3}" dt="2023-03-31T20:35:24.317" v="988" actId="478"/>
          <ac:spMkLst>
            <pc:docMk/>
            <pc:sldMk cId="4188776964" sldId="2385"/>
            <ac:spMk id="2" creationId="{03C508F1-52A8-B888-D478-AA30EA99DFAE}"/>
          </ac:spMkLst>
        </pc:spChg>
        <pc:spChg chg="mod">
          <ac:chgData name="Falzone, Samuel (CONTR)" userId="31ecedf8-558a-4ff1-acdd-8e365689e4a9" providerId="ADAL" clId="{9569651F-DCEC-4301-8B38-9C94C08E31D3}" dt="2023-03-31T20:35:20.973" v="987" actId="20577"/>
          <ac:spMkLst>
            <pc:docMk/>
            <pc:sldMk cId="4188776964" sldId="2385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569651F-DCEC-4301-8B38-9C94C08E31D3}" dt="2023-03-31T23:46:54.811" v="1288" actId="20577"/>
          <ac:spMkLst>
            <pc:docMk/>
            <pc:sldMk cId="4188776964" sldId="2385"/>
            <ac:spMk id="12" creationId="{00000000-0000-0000-0000-000000000000}"/>
          </ac:spMkLst>
        </pc:spChg>
      </pc:sldChg>
      <pc:sldChg chg="delSp modSp mod">
        <pc:chgData name="Falzone, Samuel (CONTR)" userId="31ecedf8-558a-4ff1-acdd-8e365689e4a9" providerId="ADAL" clId="{9569651F-DCEC-4301-8B38-9C94C08E31D3}" dt="2023-03-31T23:47:01.984" v="1290" actId="20577"/>
        <pc:sldMkLst>
          <pc:docMk/>
          <pc:sldMk cId="1088772811" sldId="2386"/>
        </pc:sldMkLst>
        <pc:spChg chg="del">
          <ac:chgData name="Falzone, Samuel (CONTR)" userId="31ecedf8-558a-4ff1-acdd-8e365689e4a9" providerId="ADAL" clId="{9569651F-DCEC-4301-8B38-9C94C08E31D3}" dt="2023-03-31T20:42:26.285" v="1171" actId="478"/>
          <ac:spMkLst>
            <pc:docMk/>
            <pc:sldMk cId="1088772811" sldId="2386"/>
            <ac:spMk id="2" creationId="{0AB73466-3DDC-5252-14C4-74A5A135FDB9}"/>
          </ac:spMkLst>
        </pc:spChg>
        <pc:spChg chg="mod">
          <ac:chgData name="Falzone, Samuel (CONTR)" userId="31ecedf8-558a-4ff1-acdd-8e365689e4a9" providerId="ADAL" clId="{9569651F-DCEC-4301-8B38-9C94C08E31D3}" dt="2023-03-31T23:47:01.984" v="1290" actId="20577"/>
          <ac:spMkLst>
            <pc:docMk/>
            <pc:sldMk cId="1088772811" sldId="2386"/>
            <ac:spMk id="12" creationId="{00000000-0000-0000-0000-000000000000}"/>
          </ac:spMkLst>
        </pc:spChg>
      </pc:sldChg>
      <pc:sldChg chg="modSp del mod">
        <pc:chgData name="Falzone, Samuel (CONTR)" userId="31ecedf8-558a-4ff1-acdd-8e365689e4a9" providerId="ADAL" clId="{9569651F-DCEC-4301-8B38-9C94C08E31D3}" dt="2023-03-31T20:42:23.148" v="1170" actId="2696"/>
        <pc:sldMkLst>
          <pc:docMk/>
          <pc:sldMk cId="2679741609" sldId="2387"/>
        </pc:sldMkLst>
        <pc:spChg chg="mod">
          <ac:chgData name="Falzone, Samuel (CONTR)" userId="31ecedf8-558a-4ff1-acdd-8e365689e4a9" providerId="ADAL" clId="{9569651F-DCEC-4301-8B38-9C94C08E31D3}" dt="2023-03-31T20:16:21.805" v="547" actId="6549"/>
          <ac:spMkLst>
            <pc:docMk/>
            <pc:sldMk cId="2679741609" sldId="2387"/>
            <ac:spMk id="3" creationId="{086C1C19-B21E-BFD7-E355-E315151FD6B1}"/>
          </ac:spMkLst>
        </pc:spChg>
      </pc:sldChg>
      <pc:sldChg chg="modSp add del mod">
        <pc:chgData name="Falzone, Samuel (CONTR)" userId="31ecedf8-558a-4ff1-acdd-8e365689e4a9" providerId="ADAL" clId="{9569651F-DCEC-4301-8B38-9C94C08E31D3}" dt="2023-03-31T20:42:23.148" v="1170" actId="2696"/>
        <pc:sldMkLst>
          <pc:docMk/>
          <pc:sldMk cId="315279438" sldId="2388"/>
        </pc:sldMkLst>
        <pc:spChg chg="mod">
          <ac:chgData name="Falzone, Samuel (CONTR)" userId="31ecedf8-558a-4ff1-acdd-8e365689e4a9" providerId="ADAL" clId="{9569651F-DCEC-4301-8B38-9C94C08E31D3}" dt="2023-03-31T20:22:24.345" v="879" actId="20577"/>
          <ac:spMkLst>
            <pc:docMk/>
            <pc:sldMk cId="315279438" sldId="2388"/>
            <ac:spMk id="3" creationId="{086C1C19-B21E-BFD7-E355-E315151FD6B1}"/>
          </ac:spMkLst>
        </pc:spChg>
        <pc:spChg chg="mod">
          <ac:chgData name="Falzone, Samuel (CONTR)" userId="31ecedf8-558a-4ff1-acdd-8e365689e4a9" providerId="ADAL" clId="{9569651F-DCEC-4301-8B38-9C94C08E31D3}" dt="2023-03-31T20:18:19.173" v="609" actId="20577"/>
          <ac:spMkLst>
            <pc:docMk/>
            <pc:sldMk cId="315279438" sldId="2388"/>
            <ac:spMk id="5" creationId="{8B3D595B-88BE-2EA5-4467-F84E05B593B2}"/>
          </ac:spMkLst>
        </pc:spChg>
      </pc:sldChg>
      <pc:sldChg chg="modSp add del mod">
        <pc:chgData name="Falzone, Samuel (CONTR)" userId="31ecedf8-558a-4ff1-acdd-8e365689e4a9" providerId="ADAL" clId="{9569651F-DCEC-4301-8B38-9C94C08E31D3}" dt="2023-03-31T20:40:40.533" v="1169" actId="2696"/>
        <pc:sldMkLst>
          <pc:docMk/>
          <pc:sldMk cId="3575321044" sldId="2389"/>
        </pc:sldMkLst>
        <pc:spChg chg="mod">
          <ac:chgData name="Falzone, Samuel (CONTR)" userId="31ecedf8-558a-4ff1-acdd-8e365689e4a9" providerId="ADAL" clId="{9569651F-DCEC-4301-8B38-9C94C08E31D3}" dt="2023-03-31T20:40:15.755" v="1168" actId="20577"/>
          <ac:spMkLst>
            <pc:docMk/>
            <pc:sldMk cId="3575321044" sldId="2389"/>
            <ac:spMk id="5" creationId="{16BE3A63-DB5F-05E1-B354-AC8BD3B25B8A}"/>
          </ac:spMkLst>
        </pc:spChg>
      </pc:sldChg>
      <pc:sldChg chg="modSp add del mod">
        <pc:chgData name="Falzone, Samuel (CONTR)" userId="31ecedf8-558a-4ff1-acdd-8e365689e4a9" providerId="ADAL" clId="{9569651F-DCEC-4301-8B38-9C94C08E31D3}" dt="2023-03-31T20:43:19.828" v="1172" actId="2696"/>
        <pc:sldMkLst>
          <pc:docMk/>
          <pc:sldMk cId="1968175035" sldId="2390"/>
        </pc:sldMkLst>
        <pc:spChg chg="mod">
          <ac:chgData name="Falzone, Samuel (CONTR)" userId="31ecedf8-558a-4ff1-acdd-8e365689e4a9" providerId="ADAL" clId="{9569651F-DCEC-4301-8B38-9C94C08E31D3}" dt="2023-03-31T20:39:16.012" v="1165" actId="20577"/>
          <ac:spMkLst>
            <pc:docMk/>
            <pc:sldMk cId="1968175035" sldId="2390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9569651F-DCEC-4301-8B38-9C94C08E31D3}" dt="2023-03-31T23:46:58.284" v="1289" actId="20577"/>
        <pc:sldMkLst>
          <pc:docMk/>
          <pc:sldMk cId="2388384394" sldId="2390"/>
        </pc:sldMkLst>
        <pc:spChg chg="mod">
          <ac:chgData name="Falzone, Samuel (CONTR)" userId="31ecedf8-558a-4ff1-acdd-8e365689e4a9" providerId="ADAL" clId="{9569651F-DCEC-4301-8B38-9C94C08E31D3}" dt="2023-03-31T23:46:58.284" v="1289" actId="20577"/>
          <ac:spMkLst>
            <pc:docMk/>
            <pc:sldMk cId="2388384394" sldId="2390"/>
            <ac:spMk id="12" creationId="{00000000-0000-0000-0000-000000000000}"/>
          </ac:spMkLst>
        </pc:spChg>
      </pc:sldChg>
    </pc:docChg>
  </pc:docChgLst>
  <pc:docChgLst>
    <pc:chgData name="Falzone, Samuel (CONTR)" userId="31ecedf8-558a-4ff1-acdd-8e365689e4a9" providerId="ADAL" clId="{C948C85B-9F9F-47DD-837E-7CBEC862C54C}"/>
    <pc:docChg chg="custSel addSld modSld sldOrd">
      <pc:chgData name="Falzone, Samuel (CONTR)" userId="31ecedf8-558a-4ff1-acdd-8e365689e4a9" providerId="ADAL" clId="{C948C85B-9F9F-47DD-837E-7CBEC862C54C}" dt="2023-03-28T01:39:49.386" v="1472"/>
      <pc:docMkLst>
        <pc:docMk/>
      </pc:docMkLst>
      <pc:sldChg chg="modSp mod ord">
        <pc:chgData name="Falzone, Samuel (CONTR)" userId="31ecedf8-558a-4ff1-acdd-8e365689e4a9" providerId="ADAL" clId="{C948C85B-9F9F-47DD-837E-7CBEC862C54C}" dt="2023-03-28T01:22:06.405" v="735" actId="20577"/>
        <pc:sldMkLst>
          <pc:docMk/>
          <pc:sldMk cId="3205335523" sldId="2373"/>
        </pc:sldMkLst>
        <pc:spChg chg="mod">
          <ac:chgData name="Falzone, Samuel (CONTR)" userId="31ecedf8-558a-4ff1-acdd-8e365689e4a9" providerId="ADAL" clId="{C948C85B-9F9F-47DD-837E-7CBEC862C54C}" dt="2023-03-28T01:19:56.032" v="391" actId="20577"/>
          <ac:spMkLst>
            <pc:docMk/>
            <pc:sldMk cId="3205335523" sldId="2373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22:06.405" v="735" actId="20577"/>
          <ac:spMkLst>
            <pc:docMk/>
            <pc:sldMk cId="3205335523" sldId="2373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49.386" v="1472"/>
        <pc:sldMkLst>
          <pc:docMk/>
          <pc:sldMk cId="1193347822" sldId="2378"/>
        </pc:sldMkLst>
        <pc:spChg chg="mod">
          <ac:chgData name="Falzone, Samuel (CONTR)" userId="31ecedf8-558a-4ff1-acdd-8e365689e4a9" providerId="ADAL" clId="{C948C85B-9F9F-47DD-837E-7CBEC862C54C}" dt="2023-03-28T01:20:52.148" v="549" actId="20577"/>
          <ac:spMkLst>
            <pc:docMk/>
            <pc:sldMk cId="1193347822" sldId="2378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49.386" v="1472"/>
          <ac:spMkLst>
            <pc:docMk/>
            <pc:sldMk cId="1193347822" sldId="2378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47.272" v="1471"/>
        <pc:sldMkLst>
          <pc:docMk/>
          <pc:sldMk cId="1782489734" sldId="2379"/>
        </pc:sldMkLst>
        <pc:spChg chg="mod">
          <ac:chgData name="Falzone, Samuel (CONTR)" userId="31ecedf8-558a-4ff1-acdd-8e365689e4a9" providerId="ADAL" clId="{C948C85B-9F9F-47DD-837E-7CBEC862C54C}" dt="2023-03-28T01:21:58.265" v="732" actId="20577"/>
          <ac:spMkLst>
            <pc:docMk/>
            <pc:sldMk cId="1782489734" sldId="2379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47.272" v="1471"/>
          <ac:spMkLst>
            <pc:docMk/>
            <pc:sldMk cId="1782489734" sldId="2379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41.638" v="1469"/>
        <pc:sldMkLst>
          <pc:docMk/>
          <pc:sldMk cId="4083996300" sldId="2380"/>
        </pc:sldMkLst>
        <pc:spChg chg="mod">
          <ac:chgData name="Falzone, Samuel (CONTR)" userId="31ecedf8-558a-4ff1-acdd-8e365689e4a9" providerId="ADAL" clId="{C948C85B-9F9F-47DD-837E-7CBEC862C54C}" dt="2023-03-28T01:22:52.973" v="857" actId="20577"/>
          <ac:spMkLst>
            <pc:docMk/>
            <pc:sldMk cId="4083996300" sldId="2380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41.638" v="1469"/>
          <ac:spMkLst>
            <pc:docMk/>
            <pc:sldMk cId="4083996300" sldId="2380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38.653" v="1468"/>
        <pc:sldMkLst>
          <pc:docMk/>
          <pc:sldMk cId="2494194537" sldId="2381"/>
        </pc:sldMkLst>
        <pc:spChg chg="mod">
          <ac:chgData name="Falzone, Samuel (CONTR)" userId="31ecedf8-558a-4ff1-acdd-8e365689e4a9" providerId="ADAL" clId="{C948C85B-9F9F-47DD-837E-7CBEC862C54C}" dt="2023-03-28T01:24:04.888" v="996" actId="20577"/>
          <ac:spMkLst>
            <pc:docMk/>
            <pc:sldMk cId="2494194537" sldId="2381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38.653" v="1468"/>
          <ac:spMkLst>
            <pc:docMk/>
            <pc:sldMk cId="2494194537" sldId="2381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32.983" v="1467"/>
        <pc:sldMkLst>
          <pc:docMk/>
          <pc:sldMk cId="868147208" sldId="2382"/>
        </pc:sldMkLst>
        <pc:spChg chg="mod">
          <ac:chgData name="Falzone, Samuel (CONTR)" userId="31ecedf8-558a-4ff1-acdd-8e365689e4a9" providerId="ADAL" clId="{C948C85B-9F9F-47DD-837E-7CBEC862C54C}" dt="2023-03-28T01:25:13.487" v="1150" actId="20577"/>
          <ac:spMkLst>
            <pc:docMk/>
            <pc:sldMk cId="868147208" sldId="2382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32.983" v="1467"/>
          <ac:spMkLst>
            <pc:docMk/>
            <pc:sldMk cId="868147208" sldId="2382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C948C85B-9F9F-47DD-837E-7CBEC862C54C}" dt="2023-03-28T01:39:25.650" v="1466" actId="20577"/>
        <pc:sldMkLst>
          <pc:docMk/>
          <pc:sldMk cId="3592863756" sldId="2383"/>
        </pc:sldMkLst>
        <pc:spChg chg="mod">
          <ac:chgData name="Falzone, Samuel (CONTR)" userId="31ecedf8-558a-4ff1-acdd-8e365689e4a9" providerId="ADAL" clId="{C948C85B-9F9F-47DD-837E-7CBEC862C54C}" dt="2023-03-28T01:26:02.604" v="1282" actId="20577"/>
          <ac:spMkLst>
            <pc:docMk/>
            <pc:sldMk cId="3592863756" sldId="2383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25.650" v="1466" actId="20577"/>
          <ac:spMkLst>
            <pc:docMk/>
            <pc:sldMk cId="3592863756" sldId="2383"/>
            <ac:spMk id="12" creationId="{00000000-0000-0000-0000-000000000000}"/>
          </ac:spMkLst>
        </pc:spChg>
      </pc:sldChg>
      <pc:sldChg chg="modSp add mod ord">
        <pc:chgData name="Falzone, Samuel (CONTR)" userId="31ecedf8-558a-4ff1-acdd-8e365689e4a9" providerId="ADAL" clId="{C948C85B-9F9F-47DD-837E-7CBEC862C54C}" dt="2023-03-28T01:39:44.254" v="1470"/>
        <pc:sldMkLst>
          <pc:docMk/>
          <pc:sldMk cId="1526216694" sldId="2384"/>
        </pc:sldMkLst>
        <pc:spChg chg="mod">
          <ac:chgData name="Falzone, Samuel (CONTR)" userId="31ecedf8-558a-4ff1-acdd-8e365689e4a9" providerId="ADAL" clId="{C948C85B-9F9F-47DD-837E-7CBEC862C54C}" dt="2023-03-28T01:27:01.778" v="1454" actId="20577"/>
          <ac:spMkLst>
            <pc:docMk/>
            <pc:sldMk cId="1526216694" sldId="2384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C948C85B-9F9F-47DD-837E-7CBEC862C54C}" dt="2023-03-28T01:39:44.254" v="1470"/>
          <ac:spMkLst>
            <pc:docMk/>
            <pc:sldMk cId="1526216694" sldId="2384"/>
            <ac:spMk id="12" creationId="{00000000-0000-0000-0000-000000000000}"/>
          </ac:spMkLst>
        </pc:spChg>
      </pc:sldChg>
    </pc:docChg>
  </pc:docChgLst>
  <pc:docChgLst>
    <pc:chgData name="Falzone, Samuel (CONTR)" userId="31ecedf8-558a-4ff1-acdd-8e365689e4a9" providerId="ADAL" clId="{1895E2BD-6FFB-4895-9781-F8A3199DA121}"/>
    <pc:docChg chg="undo custSel addSld delSld modSld">
      <pc:chgData name="Falzone, Samuel (CONTR)" userId="31ecedf8-558a-4ff1-acdd-8e365689e4a9" providerId="ADAL" clId="{1895E2BD-6FFB-4895-9781-F8A3199DA121}" dt="2023-03-30T14:50:36.602" v="3" actId="20577"/>
      <pc:docMkLst>
        <pc:docMk/>
      </pc:docMkLst>
      <pc:sldChg chg="add del">
        <pc:chgData name="Falzone, Samuel (CONTR)" userId="31ecedf8-558a-4ff1-acdd-8e365689e4a9" providerId="ADAL" clId="{1895E2BD-6FFB-4895-9781-F8A3199DA121}" dt="2023-03-30T14:50:07.725" v="1" actId="47"/>
        <pc:sldMkLst>
          <pc:docMk/>
          <pc:sldMk cId="2041906174" sldId="515"/>
        </pc:sldMkLst>
      </pc:sldChg>
      <pc:sldChg chg="modSp mod">
        <pc:chgData name="Falzone, Samuel (CONTR)" userId="31ecedf8-558a-4ff1-acdd-8e365689e4a9" providerId="ADAL" clId="{1895E2BD-6FFB-4895-9781-F8A3199DA121}" dt="2023-03-30T14:50:22.609" v="2" actId="20577"/>
        <pc:sldMkLst>
          <pc:docMk/>
          <pc:sldMk cId="3205335523" sldId="2373"/>
        </pc:sldMkLst>
        <pc:spChg chg="mod">
          <ac:chgData name="Falzone, Samuel (CONTR)" userId="31ecedf8-558a-4ff1-acdd-8e365689e4a9" providerId="ADAL" clId="{1895E2BD-6FFB-4895-9781-F8A3199DA121}" dt="2023-03-30T14:50:22.609" v="2" actId="20577"/>
          <ac:spMkLst>
            <pc:docMk/>
            <pc:sldMk cId="3205335523" sldId="2373"/>
            <ac:spMk id="12" creationId="{00000000-0000-0000-0000-000000000000}"/>
          </ac:spMkLst>
        </pc:spChg>
      </pc:sldChg>
      <pc:sldChg chg="modSp mod">
        <pc:chgData name="Falzone, Samuel (CONTR)" userId="31ecedf8-558a-4ff1-acdd-8e365689e4a9" providerId="ADAL" clId="{1895E2BD-6FFB-4895-9781-F8A3199DA121}" dt="2023-03-30T14:50:36.602" v="3" actId="20577"/>
        <pc:sldMkLst>
          <pc:docMk/>
          <pc:sldMk cId="1782489734" sldId="2379"/>
        </pc:sldMkLst>
        <pc:spChg chg="mod">
          <ac:chgData name="Falzone, Samuel (CONTR)" userId="31ecedf8-558a-4ff1-acdd-8e365689e4a9" providerId="ADAL" clId="{1895E2BD-6FFB-4895-9781-F8A3199DA121}" dt="2023-03-30T14:50:36.602" v="3" actId="20577"/>
          <ac:spMkLst>
            <pc:docMk/>
            <pc:sldMk cId="1782489734" sldId="2379"/>
            <ac:spMk id="5" creationId="{16BE3A63-DB5F-05E1-B354-AC8BD3B25B8A}"/>
          </ac:spMkLst>
        </pc:spChg>
      </pc:sldChg>
    </pc:docChg>
  </pc:docChgLst>
  <pc:docChgLst>
    <pc:chgData name="Hackworth, Matthew (CONTR)" userId="93aba5f3-5198-484d-b933-692b5cb00c53" providerId="ADAL" clId="{312787A1-8121-4C36-8288-1B6678A29124}"/>
    <pc:docChg chg="undo custSel addSld delSld modSld">
      <pc:chgData name="Hackworth, Matthew (CONTR)" userId="93aba5f3-5198-484d-b933-692b5cb00c53" providerId="ADAL" clId="{312787A1-8121-4C36-8288-1B6678A29124}" dt="2023-04-04T16:59:29.105" v="1154"/>
      <pc:docMkLst>
        <pc:docMk/>
      </pc:docMkLst>
      <pc:sldChg chg="addCm">
        <pc:chgData name="Hackworth, Matthew (CONTR)" userId="93aba5f3-5198-484d-b933-692b5cb00c53" providerId="ADAL" clId="{312787A1-8121-4C36-8288-1B6678A29124}" dt="2023-03-31T18:16:08.984" v="1"/>
        <pc:sldMkLst>
          <pc:docMk/>
          <pc:sldMk cId="3205335523" sldId="2373"/>
        </pc:sldMkLst>
      </pc:sldChg>
      <pc:sldChg chg="modAnim addCm">
        <pc:chgData name="Hackworth, Matthew (CONTR)" userId="93aba5f3-5198-484d-b933-692b5cb00c53" providerId="ADAL" clId="{312787A1-8121-4C36-8288-1B6678A29124}" dt="2023-04-04T16:59:20.775" v="1152"/>
        <pc:sldMkLst>
          <pc:docMk/>
          <pc:sldMk cId="1782489734" sldId="2379"/>
        </pc:sldMkLst>
      </pc:sldChg>
      <pc:sldChg chg="addCm">
        <pc:chgData name="Hackworth, Matthew (CONTR)" userId="93aba5f3-5198-484d-b933-692b5cb00c53" providerId="ADAL" clId="{312787A1-8121-4C36-8288-1B6678A29124}" dt="2023-03-31T18:18:59.225" v="2"/>
        <pc:sldMkLst>
          <pc:docMk/>
          <pc:sldMk cId="2494194537" sldId="2381"/>
        </pc:sldMkLst>
      </pc:sldChg>
      <pc:sldChg chg="addCm">
        <pc:chgData name="Hackworth, Matthew (CONTR)" userId="93aba5f3-5198-484d-b933-692b5cb00c53" providerId="ADAL" clId="{312787A1-8121-4C36-8288-1B6678A29124}" dt="2023-03-31T18:21:18.311" v="3"/>
        <pc:sldMkLst>
          <pc:docMk/>
          <pc:sldMk cId="3592863756" sldId="2383"/>
        </pc:sldMkLst>
      </pc:sldChg>
      <pc:sldChg chg="addSp modSp add mod delCm">
        <pc:chgData name="Hackworth, Matthew (CONTR)" userId="93aba5f3-5198-484d-b933-692b5cb00c53" providerId="ADAL" clId="{312787A1-8121-4C36-8288-1B6678A29124}" dt="2023-03-31T19:19:43.165" v="1148" actId="20577"/>
        <pc:sldMkLst>
          <pc:docMk/>
          <pc:sldMk cId="4188776964" sldId="2385"/>
        </pc:sldMkLst>
        <pc:spChg chg="add mod">
          <ac:chgData name="Hackworth, Matthew (CONTR)" userId="93aba5f3-5198-484d-b933-692b5cb00c53" providerId="ADAL" clId="{312787A1-8121-4C36-8288-1B6678A29124}" dt="2023-03-31T18:40:30.377" v="714" actId="1076"/>
          <ac:spMkLst>
            <pc:docMk/>
            <pc:sldMk cId="4188776964" sldId="2385"/>
            <ac:spMk id="2" creationId="{03C508F1-52A8-B888-D478-AA30EA99DFAE}"/>
          </ac:spMkLst>
        </pc:spChg>
        <pc:spChg chg="mod">
          <ac:chgData name="Hackworth, Matthew (CONTR)" userId="93aba5f3-5198-484d-b933-692b5cb00c53" providerId="ADAL" clId="{312787A1-8121-4C36-8288-1B6678A29124}" dt="2023-03-31T19:19:43.165" v="1148" actId="20577"/>
          <ac:spMkLst>
            <pc:docMk/>
            <pc:sldMk cId="4188776964" sldId="2385"/>
            <ac:spMk id="5" creationId="{16BE3A63-DB5F-05E1-B354-AC8BD3B25B8A}"/>
          </ac:spMkLst>
        </pc:spChg>
      </pc:sldChg>
      <pc:sldChg chg="addSp modSp add mod">
        <pc:chgData name="Hackworth, Matthew (CONTR)" userId="93aba5f3-5198-484d-b933-692b5cb00c53" providerId="ADAL" clId="{312787A1-8121-4C36-8288-1B6678A29124}" dt="2023-03-31T19:18:54.804" v="1004" actId="6549"/>
        <pc:sldMkLst>
          <pc:docMk/>
          <pc:sldMk cId="1088772811" sldId="2386"/>
        </pc:sldMkLst>
        <pc:spChg chg="add mod">
          <ac:chgData name="Hackworth, Matthew (CONTR)" userId="93aba5f3-5198-484d-b933-692b5cb00c53" providerId="ADAL" clId="{312787A1-8121-4C36-8288-1B6678A29124}" dt="2023-03-31T18:41:07.577" v="744" actId="20577"/>
          <ac:spMkLst>
            <pc:docMk/>
            <pc:sldMk cId="1088772811" sldId="2386"/>
            <ac:spMk id="2" creationId="{0AB73466-3DDC-5252-14C4-74A5A135FDB9}"/>
          </ac:spMkLst>
        </pc:spChg>
        <pc:spChg chg="mod">
          <ac:chgData name="Hackworth, Matthew (CONTR)" userId="93aba5f3-5198-484d-b933-692b5cb00c53" providerId="ADAL" clId="{312787A1-8121-4C36-8288-1B6678A29124}" dt="2023-03-31T19:18:54.804" v="1004" actId="6549"/>
          <ac:spMkLst>
            <pc:docMk/>
            <pc:sldMk cId="1088772811" sldId="2386"/>
            <ac:spMk id="5" creationId="{16BE3A63-DB5F-05E1-B354-AC8BD3B25B8A}"/>
          </ac:spMkLst>
        </pc:spChg>
      </pc:sldChg>
      <pc:sldChg chg="new del">
        <pc:chgData name="Hackworth, Matthew (CONTR)" userId="93aba5f3-5198-484d-b933-692b5cb00c53" providerId="ADAL" clId="{312787A1-8121-4C36-8288-1B6678A29124}" dt="2023-03-31T18:34:43.218" v="536" actId="680"/>
        <pc:sldMkLst>
          <pc:docMk/>
          <pc:sldMk cId="4216897654" sldId="2386"/>
        </pc:sldMkLst>
      </pc:sldChg>
      <pc:sldChg chg="addSp modSp new mod">
        <pc:chgData name="Hackworth, Matthew (CONTR)" userId="93aba5f3-5198-484d-b933-692b5cb00c53" providerId="ADAL" clId="{312787A1-8121-4C36-8288-1B6678A29124}" dt="2023-03-31T18:49:03.691" v="1000" actId="20577"/>
        <pc:sldMkLst>
          <pc:docMk/>
          <pc:sldMk cId="2679741609" sldId="2387"/>
        </pc:sldMkLst>
        <pc:spChg chg="add mod">
          <ac:chgData name="Hackworth, Matthew (CONTR)" userId="93aba5f3-5198-484d-b933-692b5cb00c53" providerId="ADAL" clId="{312787A1-8121-4C36-8288-1B6678A29124}" dt="2023-03-31T18:46:00.724" v="769" actId="1076"/>
          <ac:spMkLst>
            <pc:docMk/>
            <pc:sldMk cId="2679741609" sldId="2387"/>
            <ac:spMk id="3" creationId="{086C1C19-B21E-BFD7-E355-E315151FD6B1}"/>
          </ac:spMkLst>
        </pc:spChg>
        <pc:spChg chg="add mod">
          <ac:chgData name="Hackworth, Matthew (CONTR)" userId="93aba5f3-5198-484d-b933-692b5cb00c53" providerId="ADAL" clId="{312787A1-8121-4C36-8288-1B6678A29124}" dt="2023-03-31T18:46:13.869" v="770"/>
          <ac:spMkLst>
            <pc:docMk/>
            <pc:sldMk cId="2679741609" sldId="2387"/>
            <ac:spMk id="4" creationId="{B313DE0C-8618-269B-049E-D610B3E0F082}"/>
          </ac:spMkLst>
        </pc:spChg>
        <pc:spChg chg="add mod">
          <ac:chgData name="Hackworth, Matthew (CONTR)" userId="93aba5f3-5198-484d-b933-692b5cb00c53" providerId="ADAL" clId="{312787A1-8121-4C36-8288-1B6678A29124}" dt="2023-03-31T18:48:31.503" v="929" actId="20577"/>
          <ac:spMkLst>
            <pc:docMk/>
            <pc:sldMk cId="2679741609" sldId="2387"/>
            <ac:spMk id="5" creationId="{8B3D595B-88BE-2EA5-4467-F84E05B593B2}"/>
          </ac:spMkLst>
        </pc:spChg>
        <pc:spChg chg="add mod">
          <ac:chgData name="Hackworth, Matthew (CONTR)" userId="93aba5f3-5198-484d-b933-692b5cb00c53" providerId="ADAL" clId="{312787A1-8121-4C36-8288-1B6678A29124}" dt="2023-03-31T18:49:03.691" v="1000" actId="20577"/>
          <ac:spMkLst>
            <pc:docMk/>
            <pc:sldMk cId="2679741609" sldId="2387"/>
            <ac:spMk id="6" creationId="{3A2BDB78-C72D-2E9E-6E37-D437525A9E59}"/>
          </ac:spMkLst>
        </pc:spChg>
      </pc:sldChg>
      <pc:sldChg chg="modAnim">
        <pc:chgData name="Hackworth, Matthew (CONTR)" userId="93aba5f3-5198-484d-b933-692b5cb00c53" providerId="ADAL" clId="{312787A1-8121-4C36-8288-1B6678A29124}" dt="2023-04-04T16:59:29.105" v="1154"/>
        <pc:sldMkLst>
          <pc:docMk/>
          <pc:sldMk cId="1486402309" sldId="2392"/>
        </pc:sldMkLst>
      </pc:sldChg>
      <pc:sldChg chg="modAnim">
        <pc:chgData name="Hackworth, Matthew (CONTR)" userId="93aba5f3-5198-484d-b933-692b5cb00c53" providerId="ADAL" clId="{312787A1-8121-4C36-8288-1B6678A29124}" dt="2023-04-04T16:59:16.200" v="1150"/>
        <pc:sldMkLst>
          <pc:docMk/>
          <pc:sldMk cId="4208593635" sldId="2393"/>
        </pc:sldMkLst>
      </pc:sldChg>
    </pc:docChg>
  </pc:docChgLst>
  <pc:docChgLst>
    <pc:chgData name="Wicks, Doug" userId="S::doug.wicks@hq.doe.gov::224beabc-e8d7-4d70-8fbd-9943c50252ed" providerId="AD" clId="Web-{AC232E8D-59CC-4833-86FD-8933F2FC7C12}"/>
    <pc:docChg chg="modSld">
      <pc:chgData name="Wicks, Doug" userId="S::doug.wicks@hq.doe.gov::224beabc-e8d7-4d70-8fbd-9943c50252ed" providerId="AD" clId="Web-{AC232E8D-59CC-4833-86FD-8933F2FC7C12}" dt="2023-04-04T12:29:47.015" v="1"/>
      <pc:docMkLst>
        <pc:docMk/>
      </pc:docMkLst>
      <pc:sldChg chg="addSp delSp">
        <pc:chgData name="Wicks, Doug" userId="S::doug.wicks@hq.doe.gov::224beabc-e8d7-4d70-8fbd-9943c50252ed" providerId="AD" clId="Web-{AC232E8D-59CC-4833-86FD-8933F2FC7C12}" dt="2023-04-04T12:29:47.015" v="1"/>
        <pc:sldMkLst>
          <pc:docMk/>
          <pc:sldMk cId="2041906174" sldId="515"/>
        </pc:sldMkLst>
        <pc:spChg chg="add del">
          <ac:chgData name="Wicks, Doug" userId="S::doug.wicks@hq.doe.gov::224beabc-e8d7-4d70-8fbd-9943c50252ed" providerId="AD" clId="Web-{AC232E8D-59CC-4833-86FD-8933F2FC7C12}" dt="2023-04-04T12:29:47.015" v="1"/>
          <ac:spMkLst>
            <pc:docMk/>
            <pc:sldMk cId="2041906174" sldId="515"/>
            <ac:spMk id="14" creationId="{778C5E6A-9614-08B8-8BBE-E3C5E4190323}"/>
          </ac:spMkLst>
        </pc:spChg>
      </pc:sldChg>
    </pc:docChg>
  </pc:docChgLst>
  <pc:docChgLst>
    <pc:chgData name="Wicks, Doug" userId="224beabc-e8d7-4d70-8fbd-9943c50252ed" providerId="ADAL" clId="{BEEA3595-40A2-224F-8CE2-9A5C1FD95C23}"/>
    <pc:docChg chg="undo custSel addSld modSld">
      <pc:chgData name="Wicks, Doug" userId="224beabc-e8d7-4d70-8fbd-9943c50252ed" providerId="ADAL" clId="{BEEA3595-40A2-224F-8CE2-9A5C1FD95C23}" dt="2023-04-04T15:28:42.668" v="388" actId="20577"/>
      <pc:docMkLst>
        <pc:docMk/>
      </pc:docMkLst>
      <pc:sldChg chg="modSp">
        <pc:chgData name="Wicks, Doug" userId="224beabc-e8d7-4d70-8fbd-9943c50252ed" providerId="ADAL" clId="{BEEA3595-40A2-224F-8CE2-9A5C1FD95C23}" dt="2023-04-04T14:24:02.644" v="21" actId="20577"/>
        <pc:sldMkLst>
          <pc:docMk/>
          <pc:sldMk cId="4188776964" sldId="2385"/>
        </pc:sldMkLst>
        <pc:spChg chg="mod">
          <ac:chgData name="Wicks, Doug" userId="224beabc-e8d7-4d70-8fbd-9943c50252ed" providerId="ADAL" clId="{BEEA3595-40A2-224F-8CE2-9A5C1FD95C23}" dt="2023-04-04T14:24:02.644" v="21" actId="20577"/>
          <ac:spMkLst>
            <pc:docMk/>
            <pc:sldMk cId="4188776964" sldId="2385"/>
            <ac:spMk id="5" creationId="{16BE3A63-DB5F-05E1-B354-AC8BD3B25B8A}"/>
          </ac:spMkLst>
        </pc:spChg>
      </pc:sldChg>
      <pc:sldChg chg="modSp add">
        <pc:chgData name="Wicks, Doug" userId="224beabc-e8d7-4d70-8fbd-9943c50252ed" providerId="ADAL" clId="{BEEA3595-40A2-224F-8CE2-9A5C1FD95C23}" dt="2023-04-04T15:28:42.668" v="388" actId="20577"/>
        <pc:sldMkLst>
          <pc:docMk/>
          <pc:sldMk cId="1486402309" sldId="2392"/>
        </pc:sldMkLst>
        <pc:spChg chg="mod">
          <ac:chgData name="Wicks, Doug" userId="224beabc-e8d7-4d70-8fbd-9943c50252ed" providerId="ADAL" clId="{BEEA3595-40A2-224F-8CE2-9A5C1FD95C23}" dt="2023-04-04T15:28:42.668" v="388" actId="20577"/>
          <ac:spMkLst>
            <pc:docMk/>
            <pc:sldMk cId="1486402309" sldId="2392"/>
            <ac:spMk id="4" creationId="{A67C6EDB-A899-5F44-1EBE-AF26EEFF6DA5}"/>
          </ac:spMkLst>
        </pc:spChg>
        <pc:spChg chg="mod">
          <ac:chgData name="Wicks, Doug" userId="224beabc-e8d7-4d70-8fbd-9943c50252ed" providerId="ADAL" clId="{BEEA3595-40A2-224F-8CE2-9A5C1FD95C23}" dt="2023-04-04T14:27:49.782" v="40" actId="20577"/>
          <ac:spMkLst>
            <pc:docMk/>
            <pc:sldMk cId="1486402309" sldId="2392"/>
            <ac:spMk id="12" creationId="{00000000-0000-0000-0000-000000000000}"/>
          </ac:spMkLst>
        </pc:spChg>
      </pc:sldChg>
      <pc:sldChg chg="addSp delSp modSp add">
        <pc:chgData name="Wicks, Doug" userId="224beabc-e8d7-4d70-8fbd-9943c50252ed" providerId="ADAL" clId="{BEEA3595-40A2-224F-8CE2-9A5C1FD95C23}" dt="2023-04-04T15:05:45.538" v="384" actId="113"/>
        <pc:sldMkLst>
          <pc:docMk/>
          <pc:sldMk cId="4208593635" sldId="2393"/>
        </pc:sldMkLst>
        <pc:spChg chg="mod">
          <ac:chgData name="Wicks, Doug" userId="224beabc-e8d7-4d70-8fbd-9943c50252ed" providerId="ADAL" clId="{BEEA3595-40A2-224F-8CE2-9A5C1FD95C23}" dt="2023-04-04T15:05:45.538" v="384" actId="113"/>
          <ac:spMkLst>
            <pc:docMk/>
            <pc:sldMk cId="4208593635" sldId="2393"/>
            <ac:spMk id="4" creationId="{A67C6EDB-A899-5F44-1EBE-AF26EEFF6DA5}"/>
          </ac:spMkLst>
        </pc:spChg>
        <pc:spChg chg="add del">
          <ac:chgData name="Wicks, Doug" userId="224beabc-e8d7-4d70-8fbd-9943c50252ed" providerId="ADAL" clId="{BEEA3595-40A2-224F-8CE2-9A5C1FD95C23}" dt="2023-04-04T14:50:56.590" v="268" actId="478"/>
          <ac:spMkLst>
            <pc:docMk/>
            <pc:sldMk cId="4208593635" sldId="2393"/>
            <ac:spMk id="8" creationId="{BF35132F-DA31-B80E-3588-B1FE18806061}"/>
          </ac:spMkLst>
        </pc:spChg>
        <pc:spChg chg="mod">
          <ac:chgData name="Wicks, Doug" userId="224beabc-e8d7-4d70-8fbd-9943c50252ed" providerId="ADAL" clId="{BEEA3595-40A2-224F-8CE2-9A5C1FD95C23}" dt="2023-04-04T15:01:18.762" v="293" actId="20577"/>
          <ac:spMkLst>
            <pc:docMk/>
            <pc:sldMk cId="4208593635" sldId="2393"/>
            <ac:spMk id="12" creationId="{00000000-0000-0000-0000-000000000000}"/>
          </ac:spMkLst>
        </pc:spChg>
      </pc:sldChg>
    </pc:docChg>
  </pc:docChgLst>
</pc:chgInfo>
</file>

<file path=ppt/comments/modernComment_945_BF0D89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8DD863-20EA-48DD-9958-DACE731D6F01}" authorId="{2460AB36-1A0E-A18F-63E5-D9FF05BC2278}" created="2023-03-31T18:16:08.933">
    <pc:sldMkLst xmlns:pc="http://schemas.microsoft.com/office/powerpoint/2013/main/command">
      <pc:docMk/>
      <pc:sldMk cId="3205335523" sldId="2373"/>
    </pc:sldMkLst>
    <p188:txBody>
      <a:bodyPr/>
      <a:lstStyle/>
      <a:p>
        <a:r>
          <a:rPr lang="en-US"/>
          <a:t>Either add "recoverable" after "economically", or change "economically" to "economical".
Same question for Doug - should we limit the scope of this question to mineral-resource based stimulated hydrogen?  That may require different exploration techniques, so wondering if we need to add that specificity?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9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6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8259" y="6318384"/>
            <a:ext cx="917677" cy="365125"/>
          </a:xfr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5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2909353"/>
            <a:ext cx="95244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April 4, 2023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0688" y="4406900"/>
            <a:ext cx="9524493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9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5077360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6845C8C-E74B-49EA-AC4B-72D1E15DC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85D6002-5D96-4158-8DC8-DAFFEE8D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16036C7-8778-4FF1-BAC0-4F0F4868824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0FB2C7-B3BE-4190-BF86-D0D5B626C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9" y="3112561"/>
            <a:ext cx="90035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9" y="4542372"/>
            <a:ext cx="9003584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E14C4CC-2D6D-453A-A510-835D5EC62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AD24DC9-C668-4B86-975A-42AF0FD2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8" y="6387556"/>
            <a:ext cx="5817566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77D99C5-A6DB-4C41-965B-539B6A0D5D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1453FA-6BE0-4CD9-8B54-764E871A6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EFDDBF-0758-476C-9852-C0F00544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296867D-43B4-4450-B06E-07BA7BAB1E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1DD4F4-0019-4493-AB2E-5DC849B74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15FF0B22-BFF6-4420-BF90-3E4F7218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4585B78-D03B-4D73-9DA5-D1617EC3CA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18C32C-337B-4900-B206-7A39E855C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8C351D9-395E-47A9-8C66-36B350F0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EBBD66E-2FAF-45B7-A885-CC0CBDEC5E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7786F7-20C6-434B-8D48-9E337CB96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57F286E-BC40-4BA0-801E-A4BF09B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4DE3D90-C8F4-45D1-AEDF-FC7127E7A1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3B0BAA7-5C5C-4128-B054-9EB05EAF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2BFF864-FB29-4E3E-8D02-DD81FB4A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137A45C-86FE-4335-9E7E-72A7C41959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D845-6F13-4983-80E5-12D91A56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EDADFAE-2C30-4A0F-A08F-D68F56FB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15096BB-343E-4899-BB99-A064476CB8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283AAB-C334-4965-8107-A9E4D176E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B77D98-4EBD-4DB0-976B-DD1923FD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AAC8495-B7D6-43A5-8391-46DD9BA8983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66019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201D430-6763-46B4-BEBC-E44D36FE9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6F599DE-25F5-4D57-A97F-D07EC01C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C358473-5261-4CA8-A4CA-CE7B71D9D1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9011AB-A2CB-4517-9E7E-69FEAAE1E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52EB69-5EF6-4187-A667-F0E29AEA3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2F2C859-6F3D-44C7-AF04-CF35B5EE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A5B6345-F8D8-43CC-A60B-B1DC6CCB88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5463D5-D0E4-4FA3-ABFF-366C232F2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3112561"/>
            <a:ext cx="995653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8" y="4542372"/>
            <a:ext cx="9956535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194F9D-1DD5-44D8-BC25-C68C3C0F3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834EE5E-3A5F-45C9-BF18-5A28F78A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D2021DA-8D65-4609-A649-2A927463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F7C02EC-36C1-344F-878E-797FAB67BBAD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B4AB91E-8B11-8B47-B8DF-05A90EC63E41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3DE3210-1D1C-6742-ACF7-9CC2B9CF5B02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FDDF80F-6736-6543-AAED-4CCA522432E4}" type="datetime4">
              <a:rPr lang="en-US" smtClean="0"/>
              <a:pPr/>
              <a:t>April 4, 2023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April 4, 2023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2EAC3D-2CAF-49E7-AB86-9377FC972BA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78301" y="6357404"/>
            <a:ext cx="69299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20901" y="6357404"/>
            <a:ext cx="195579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87" r:id="rId14"/>
    <p:sldLayoutId id="2147483688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80B91D0-0099-4C6B-9EDF-7036168927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E7F475-0868-4749-9590-A35B0AB05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FF6452F-D209-4032-A358-CE29DB6C9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1765F80-758E-4BA9-8E7D-3E5B8D0AD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4,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45_BF0D89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 rtl="0" eaLnBrk="1" latinLnBrk="0" hangingPunct="1">
              <a:lnSpc>
                <a:spcPts val="4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  <a:t>Breakout Session: Resource Identification (Tuesday, April 4th at 1:00PM ET)</a:t>
            </a:r>
            <a:br>
              <a:rPr lang="en-US" sz="18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</a:br>
            <a:endParaRPr lang="en-US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5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downhole characterization is needed to identify economically viable reserves?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08399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6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functionality in downhole methods are missing from the State of the Art in regards to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exploration? If gaps exist in todays downhole survey technology, how best can we overcome these shortcomings?</a:t>
            </a:r>
            <a:endParaRPr lang="en-US" sz="2800" b="1"/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86814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7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other aspects of the “hydrogen system” (migration pathways, trap/seal, etc.) should be emphasized during the resource identification stage?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8877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8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exploration methods are needed to predict subsurface reactions resulting in the formation of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(e.g. Fe(II) oxidation)?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38838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9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metrics would measure a meaningfully improved capability for identification of economically recoverable mineral-resource based stimulated hydrogen reserves?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887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1209867" y="6357406"/>
            <a:ext cx="5560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smtClean="0"/>
              <a:pPr defTabSz="685800">
                <a:buClr>
                  <a:srgbClr val="000000"/>
                </a:buClr>
                <a:defRPr/>
              </a:pPr>
              <a:t>1</a:t>
            </a:fld>
            <a:endParaRPr lang="en-US" kern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07A9C643-C3C2-170D-0262-E0929A81ABC4}"/>
              </a:ext>
            </a:extLst>
          </p:cNvPr>
          <p:cNvSpPr txBox="1">
            <a:spLocks/>
          </p:cNvSpPr>
          <p:nvPr/>
        </p:nvSpPr>
        <p:spPr>
          <a:xfrm>
            <a:off x="447912" y="135469"/>
            <a:ext cx="11318023" cy="52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2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/>
              <a:t>Resource Identification (Tuesday, April 4th at 1:00pm ET</a:t>
            </a:r>
            <a:r>
              <a:rPr lang="en-US" sz="2000" b="0" kern="0"/>
              <a:t>)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78C5E6A-9614-08B8-8BBE-E3C5E4190323}"/>
              </a:ext>
            </a:extLst>
          </p:cNvPr>
          <p:cNvSpPr txBox="1">
            <a:spLocks/>
          </p:cNvSpPr>
          <p:nvPr/>
        </p:nvSpPr>
        <p:spPr>
          <a:xfrm>
            <a:off x="738234" y="2097948"/>
            <a:ext cx="4723000" cy="3120704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2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kern="0"/>
              <a:t>If you haven’t taken the poll, please do so:</a:t>
            </a:r>
          </a:p>
          <a:p>
            <a:pPr algn="ctr"/>
            <a:endParaRPr lang="en-US" sz="2000" kern="0"/>
          </a:p>
          <a:p>
            <a:r>
              <a:rPr lang="en-US" sz="1800" kern="0"/>
              <a:t>1. </a:t>
            </a:r>
            <a:r>
              <a:rPr lang="en-US" sz="1800" b="0" kern="0"/>
              <a:t>Go to:</a:t>
            </a:r>
          </a:p>
          <a:p>
            <a:endParaRPr lang="en-US" sz="1800" b="0" kern="0"/>
          </a:p>
          <a:p>
            <a:pPr algn="ctr"/>
            <a:r>
              <a:rPr lang="en-US" sz="4800" kern="0"/>
              <a:t>www.menti.com</a:t>
            </a:r>
          </a:p>
          <a:p>
            <a:r>
              <a:rPr lang="en-US" sz="1800" b="0" kern="0"/>
              <a:t> </a:t>
            </a:r>
          </a:p>
          <a:p>
            <a:endParaRPr lang="en-US" sz="1800" b="0" kern="0"/>
          </a:p>
          <a:p>
            <a:r>
              <a:rPr lang="en-US" sz="1800" kern="0"/>
              <a:t>2. </a:t>
            </a:r>
            <a:r>
              <a:rPr lang="en-US" sz="1800" b="0" kern="0"/>
              <a:t>Type in the following code:</a:t>
            </a:r>
          </a:p>
          <a:p>
            <a:endParaRPr lang="en-US" sz="1800" b="0" kern="0"/>
          </a:p>
          <a:p>
            <a:pPr algn="ctr"/>
            <a:r>
              <a:rPr lang="en-US" sz="5400" b="1" i="0">
                <a:solidFill>
                  <a:srgbClr val="101834"/>
                </a:solidFill>
                <a:effectLst/>
                <a:latin typeface="MentiText"/>
              </a:rPr>
              <a:t>9739 9511</a:t>
            </a:r>
            <a:endParaRPr lang="en-US" sz="5400" kern="0"/>
          </a:p>
          <a:p>
            <a:endParaRPr lang="en-US" sz="1800" b="0" ker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051CC-7BE6-A12D-6858-ECD3F501319B}"/>
              </a:ext>
            </a:extLst>
          </p:cNvPr>
          <p:cNvSpPr/>
          <p:nvPr/>
        </p:nvSpPr>
        <p:spPr>
          <a:xfrm>
            <a:off x="302004" y="6149130"/>
            <a:ext cx="1753299" cy="64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9A9A7F-E8AE-1004-D44C-03957831788C}"/>
              </a:ext>
            </a:extLst>
          </p:cNvPr>
          <p:cNvCxnSpPr>
            <a:cxnSpLocks/>
          </p:cNvCxnSpPr>
          <p:nvPr/>
        </p:nvCxnSpPr>
        <p:spPr>
          <a:xfrm>
            <a:off x="5998127" y="1770777"/>
            <a:ext cx="0" cy="3447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6CF1532-2B68-F223-9A94-23D0DCF0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44" y="5843137"/>
            <a:ext cx="3048967" cy="68193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24633AE-080E-9668-E1AB-E04271A601F2}"/>
              </a:ext>
            </a:extLst>
          </p:cNvPr>
          <p:cNvSpPr txBox="1"/>
          <p:nvPr/>
        </p:nvSpPr>
        <p:spPr>
          <a:xfrm>
            <a:off x="4651829" y="1064727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Titillium Web"/>
              </a:rPr>
              <a:t>Reminder!!</a:t>
            </a:r>
            <a:endParaRPr lang="en-US" sz="2400">
              <a:ea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78C4A4-AC8D-E798-8F55-74902A6C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29" y="2016002"/>
            <a:ext cx="3142045" cy="31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0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Finding the Resources</a:t>
            </a:r>
            <a:endParaRPr lang="en-US" sz="4400" b="1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C4194E-3244-20F3-E0BD-EC4DBF43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110" r="36356" b="3485"/>
          <a:stretch/>
        </p:blipFill>
        <p:spPr>
          <a:xfrm>
            <a:off x="7468845" y="3994673"/>
            <a:ext cx="3547872" cy="2162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6BC16-3E41-5CE0-66F0-724147AC3887}"/>
              </a:ext>
            </a:extLst>
          </p:cNvPr>
          <p:cNvSpPr txBox="1"/>
          <p:nvPr/>
        </p:nvSpPr>
        <p:spPr>
          <a:xfrm>
            <a:off x="7468845" y="1366897"/>
            <a:ext cx="3488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GEOLOGY</a:t>
            </a:r>
          </a:p>
          <a:p>
            <a:pPr algn="ctr"/>
            <a:r>
              <a:rPr lang="en-US" sz="2400"/>
              <a:t>Identification of deposits</a:t>
            </a:r>
          </a:p>
          <a:p>
            <a:pPr algn="ctr"/>
            <a:r>
              <a:rPr lang="en-US" sz="2400"/>
              <a:t>Fe(II) concentration</a:t>
            </a:r>
          </a:p>
          <a:p>
            <a:pPr algn="ctr"/>
            <a:r>
              <a:rPr lang="en-US" sz="2400"/>
              <a:t>Permeability</a:t>
            </a:r>
          </a:p>
          <a:p>
            <a:pPr algn="ctr"/>
            <a:r>
              <a:rPr lang="en-US" sz="2400"/>
              <a:t>Competent </a:t>
            </a:r>
            <a:r>
              <a:rPr lang="en-US" sz="2400" err="1"/>
              <a:t>caprock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Please keep in mind that our focus is on finding mineral systems that can be stimulated to generate GeoH2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Natural accumulations may be indicators of a subsurface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But, are not the sole target</a:t>
            </a:r>
            <a:endParaRPr lang="en-US" sz="28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24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</a:rPr>
              <a:t>What is stimulation in ARPA-e world</a:t>
            </a:r>
            <a:endParaRPr lang="en-US" sz="4400" b="1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C4194E-3244-20F3-E0BD-EC4DBF43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110" r="36356" b="3485"/>
          <a:stretch/>
        </p:blipFill>
        <p:spPr>
          <a:xfrm>
            <a:off x="7468845" y="3994673"/>
            <a:ext cx="3547872" cy="2162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6BC16-3E41-5CE0-66F0-724147AC3887}"/>
              </a:ext>
            </a:extLst>
          </p:cNvPr>
          <p:cNvSpPr txBox="1"/>
          <p:nvPr/>
        </p:nvSpPr>
        <p:spPr>
          <a:xfrm>
            <a:off x="7468845" y="1366897"/>
            <a:ext cx="3488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GEOLOGY</a:t>
            </a:r>
          </a:p>
          <a:p>
            <a:pPr algn="ctr"/>
            <a:r>
              <a:rPr lang="en-US" sz="2400"/>
              <a:t>Identification of deposits</a:t>
            </a:r>
          </a:p>
          <a:p>
            <a:pPr algn="ctr"/>
            <a:r>
              <a:rPr lang="en-US" sz="2400"/>
              <a:t>Fe(II) concentration</a:t>
            </a:r>
          </a:p>
          <a:p>
            <a:pPr algn="ctr"/>
            <a:r>
              <a:rPr lang="en-US" sz="2400"/>
              <a:t>Permeability</a:t>
            </a:r>
          </a:p>
          <a:p>
            <a:pPr algn="ctr"/>
            <a:r>
              <a:rPr lang="en-US" sz="2400"/>
              <a:t>Competent </a:t>
            </a:r>
            <a:r>
              <a:rPr lang="en-US" sz="2400" err="1"/>
              <a:t>caprock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Changing the reaction rate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Shifting the equilibrium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Bypassing parasitic reactions</a:t>
            </a:r>
            <a:endParaRPr lang="en-US" sz="3200" b="1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085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What are the Resources?</a:t>
            </a:r>
            <a:endParaRPr lang="en-US" sz="4400" b="1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C4194E-3244-20F3-E0BD-EC4DBF43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110" r="36356" b="3485"/>
          <a:stretch/>
        </p:blipFill>
        <p:spPr>
          <a:xfrm>
            <a:off x="7468845" y="3994673"/>
            <a:ext cx="3547872" cy="2162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6BC16-3E41-5CE0-66F0-724147AC3887}"/>
              </a:ext>
            </a:extLst>
          </p:cNvPr>
          <p:cNvSpPr txBox="1"/>
          <p:nvPr/>
        </p:nvSpPr>
        <p:spPr>
          <a:xfrm>
            <a:off x="7468845" y="1366897"/>
            <a:ext cx="3488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GEOLOGY</a:t>
            </a:r>
          </a:p>
          <a:p>
            <a:pPr algn="ctr"/>
            <a:r>
              <a:rPr lang="en-US" sz="2400"/>
              <a:t>Identification of deposits</a:t>
            </a:r>
          </a:p>
          <a:p>
            <a:pPr algn="ctr"/>
            <a:r>
              <a:rPr lang="en-US" sz="2400"/>
              <a:t>Fe(II) concentration</a:t>
            </a:r>
          </a:p>
          <a:p>
            <a:pPr algn="ctr"/>
            <a:r>
              <a:rPr lang="en-US" sz="2400"/>
              <a:t>Permeability</a:t>
            </a:r>
          </a:p>
          <a:p>
            <a:pPr algn="ctr"/>
            <a:r>
              <a:rPr lang="en-US" sz="2400"/>
              <a:t>Competent </a:t>
            </a:r>
            <a:r>
              <a:rPr lang="en-US" sz="2400" err="1"/>
              <a:t>caprock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We use the simple examples of Fe(II) in olivine and/or fayalite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Oxidation of other metals?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Other mineral types with [FeO] &gt;10%?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864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1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order of magnitude deposit, in terms of H2 generation, should we be looking for?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1million tons?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10 million?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More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19334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2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Are current state of the art technologies capable of discovering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reserves on this (question 1) order of magnitude? </a:t>
            </a:r>
          </a:p>
          <a:p>
            <a:endParaRPr 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If not, what improvements or new technologies are required?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61969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3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exploration methods are most suitable for the discovery of economical geologic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reserves (i.e. source rocks for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stimulation or naturally occurring reserves)?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053355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4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Are methods developed for exploration in other sectors (e.g. oil and gas, mining, geothermal) capable of predicting economic viability of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reserves? If not, what improvements or new technologies would be required?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494194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1AB0E9"/>
      </a:accent1>
      <a:accent2>
        <a:srgbClr val="09425B"/>
      </a:accent2>
      <a:accent3>
        <a:srgbClr val="4294B7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650ADD58ACE4499DFBA20ACD885D0" ma:contentTypeVersion="11" ma:contentTypeDescription="Create a new document." ma:contentTypeScope="" ma:versionID="f8d943dfde9af7e81e74e310ef338763">
  <xsd:schema xmlns:xsd="http://www.w3.org/2001/XMLSchema" xmlns:xs="http://www.w3.org/2001/XMLSchema" xmlns:p="http://schemas.microsoft.com/office/2006/metadata/properties" xmlns:ns2="e6589248-e022-4dad-bde5-77d911c09628" xmlns:ns3="5cbd31e9-f193-4050-8107-758e601fbb4b" xmlns:ns4="0a20205c-0631-4ff0-81c6-46eee12fe7e9" targetNamespace="http://schemas.microsoft.com/office/2006/metadata/properties" ma:root="true" ma:fieldsID="75fe58d4247ab5985237d22d75f44b10" ns2:_="" ns3:_="" ns4:_="">
    <xsd:import namespace="e6589248-e022-4dad-bde5-77d911c09628"/>
    <xsd:import namespace="5cbd31e9-f193-4050-8107-758e601fbb4b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89248-e022-4dad-bde5-77d911c09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31e9-f193-4050-8107-758e601fb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621ba-8a45-406c-98f5-43b027f2c1e1}" ma:internalName="TaxCatchAll" ma:showField="CatchAllData" ma:web="5cbd31e9-f193-4050-8107-758e601fb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CDFD9F-C4EE-4B3B-B7CA-B16A751DB0C2}">
  <ds:schemaRefs>
    <ds:schemaRef ds:uri="0a20205c-0631-4ff0-81c6-46eee12fe7e9"/>
    <ds:schemaRef ds:uri="5cbd31e9-f193-4050-8107-758e601fbb4b"/>
    <ds:schemaRef ds:uri="e6589248-e022-4dad-bde5-77d911c096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890717-7E37-4F45-BE60-EA049E9F8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Theme_ARPA-E</vt:lpstr>
      <vt:lpstr>1_Office Theme_ARPA-E</vt:lpstr>
      <vt:lpstr>Breakout Session: Resource Identification (Tuesday, April 4th at 1:00PM ET)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Jennifer.Steinhilber@hq.doe.gov</dc:creator>
  <cp:revision>1</cp:revision>
  <dcterms:created xsi:type="dcterms:W3CDTF">2016-07-28T15:31:28Z</dcterms:created>
  <dcterms:modified xsi:type="dcterms:W3CDTF">2023-04-04T17:00:15Z</dcterms:modified>
</cp:coreProperties>
</file>