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5" r:id="rId2"/>
    <p:sldId id="308" r:id="rId3"/>
    <p:sldId id="306" r:id="rId4"/>
    <p:sldId id="310" r:id="rId5"/>
    <p:sldId id="282" r:id="rId6"/>
    <p:sldId id="285" r:id="rId7"/>
    <p:sldId id="291" r:id="rId8"/>
    <p:sldId id="312" r:id="rId9"/>
    <p:sldId id="344" r:id="rId10"/>
    <p:sldId id="313" r:id="rId11"/>
    <p:sldId id="314" r:id="rId12"/>
    <p:sldId id="315" r:id="rId13"/>
    <p:sldId id="333" r:id="rId14"/>
    <p:sldId id="316" r:id="rId15"/>
    <p:sldId id="302" r:id="rId16"/>
    <p:sldId id="294" r:id="rId17"/>
    <p:sldId id="299" r:id="rId18"/>
    <p:sldId id="267" r:id="rId19"/>
    <p:sldId id="268" r:id="rId20"/>
    <p:sldId id="342" r:id="rId21"/>
    <p:sldId id="330" r:id="rId22"/>
    <p:sldId id="331" r:id="rId23"/>
    <p:sldId id="332" r:id="rId24"/>
    <p:sldId id="319" r:id="rId25"/>
    <p:sldId id="320" r:id="rId26"/>
    <p:sldId id="343" r:id="rId27"/>
    <p:sldId id="32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F6F17"/>
    <a:srgbClr val="B46014"/>
    <a:srgbClr val="6B9A54"/>
    <a:srgbClr val="446135"/>
    <a:srgbClr val="858585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490" autoAdjust="0"/>
  </p:normalViewPr>
  <p:slideViewPr>
    <p:cSldViewPr snapToGrid="0" snapToObjects="1">
      <p:cViewPr varScale="1">
        <p:scale>
          <a:sx n="68" d="100"/>
          <a:sy n="68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3BAC6-9183-9543-80E8-4ECB27DDB207}" type="doc">
      <dgm:prSet loTypeId="urn:microsoft.com/office/officeart/2008/layout/HexagonCluster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8E880A-A426-1A44-9210-8B2377389C1A}">
      <dgm:prSet phldrT="[Text]" custT="1"/>
      <dgm:spPr/>
      <dgm:t>
        <a:bodyPr/>
        <a:lstStyle/>
        <a:p>
          <a:r>
            <a:rPr lang="en-US" sz="1300" b="1" dirty="0" smtClean="0">
              <a:solidFill>
                <a:schemeClr val="tx1"/>
              </a:solidFill>
            </a:rPr>
            <a:t>Intermittent Resources</a:t>
          </a:r>
          <a:endParaRPr lang="en-US" sz="1300" b="1" dirty="0">
            <a:solidFill>
              <a:schemeClr val="tx1"/>
            </a:solidFill>
          </a:endParaRPr>
        </a:p>
      </dgm:t>
    </dgm:pt>
    <dgm:pt modelId="{95DAE0A6-1573-464E-8E5E-8B4AE80226AF}" type="parTrans" cxnId="{276285F8-8F69-DA40-995E-4241FD2C9AF9}">
      <dgm:prSet/>
      <dgm:spPr/>
      <dgm:t>
        <a:bodyPr/>
        <a:lstStyle/>
        <a:p>
          <a:endParaRPr lang="en-US"/>
        </a:p>
      </dgm:t>
    </dgm:pt>
    <dgm:pt modelId="{4B626997-6BF8-5343-A24C-A5BE1FA83D5C}" type="sibTrans" cxnId="{276285F8-8F69-DA40-995E-4241FD2C9AF9}">
      <dgm:prSet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5E56B22-5311-F240-A7E0-4B40A09B559D}">
      <dgm:prSet phldrT="[Text]" custT="1"/>
      <dgm:spPr/>
      <dgm:t>
        <a:bodyPr/>
        <a:lstStyle/>
        <a:p>
          <a:r>
            <a:rPr lang="en-US" sz="1400" b="1" dirty="0"/>
            <a:t>New Operation </a:t>
          </a:r>
        </a:p>
      </dgm:t>
    </dgm:pt>
    <dgm:pt modelId="{5AA9DA4B-0683-F747-80B7-0FDCA9C3D700}" type="parTrans" cxnId="{6FF6CB42-EFD7-0C41-B460-C97C9FAAE7BE}">
      <dgm:prSet/>
      <dgm:spPr/>
      <dgm:t>
        <a:bodyPr/>
        <a:lstStyle/>
        <a:p>
          <a:endParaRPr lang="en-US"/>
        </a:p>
      </dgm:t>
    </dgm:pt>
    <dgm:pt modelId="{AF44794C-C5E7-934D-A77A-E9D9B59EF08E}" type="sibTrans" cxnId="{6FF6CB42-EFD7-0C41-B460-C97C9FAAE7BE}">
      <dgm:prSet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A788EF-34D3-8E49-9038-883193BE6892}">
      <dgm:prSet phldrT="[Text]" custT="1"/>
      <dgm:spPr/>
      <dgm:t>
        <a:bodyPr/>
        <a:lstStyle/>
        <a:p>
          <a:r>
            <a:rPr lang="en-US" sz="1400" b="1" dirty="0"/>
            <a:t>Flexible Loads</a:t>
          </a:r>
        </a:p>
      </dgm:t>
    </dgm:pt>
    <dgm:pt modelId="{2C28EDD0-920A-164B-8C64-5D78896317B8}" type="parTrans" cxnId="{07337394-B4F0-F54F-8037-996380375801}">
      <dgm:prSet/>
      <dgm:spPr/>
      <dgm:t>
        <a:bodyPr/>
        <a:lstStyle/>
        <a:p>
          <a:endParaRPr lang="en-US"/>
        </a:p>
      </dgm:t>
    </dgm:pt>
    <dgm:pt modelId="{EA2104CB-7709-674F-A486-71526AC5906C}" type="sibTrans" cxnId="{07337394-B4F0-F54F-8037-996380375801}">
      <dgm:prSet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E8E4715-E25B-F74D-B760-AC9F59F556DC}">
      <dgm:prSet phldrT="[Text]" custT="1"/>
      <dgm:spPr/>
      <dgm:t>
        <a:bodyPr/>
        <a:lstStyle/>
        <a:p>
          <a:r>
            <a:rPr lang="en-US" sz="1400" b="1" dirty="0"/>
            <a:t>Distributed </a:t>
          </a:r>
          <a:r>
            <a:rPr lang="en-US" sz="1400" b="1" dirty="0" smtClean="0"/>
            <a:t>Resources</a:t>
          </a:r>
          <a:endParaRPr lang="en-US" sz="1400" b="1" dirty="0"/>
        </a:p>
      </dgm:t>
    </dgm:pt>
    <dgm:pt modelId="{77D36791-420F-C648-A53C-82BF07337407}" type="parTrans" cxnId="{3A7280DE-4425-C443-9D3B-D02685FC79B7}">
      <dgm:prSet/>
      <dgm:spPr/>
      <dgm:t>
        <a:bodyPr/>
        <a:lstStyle/>
        <a:p>
          <a:endParaRPr lang="en-US"/>
        </a:p>
      </dgm:t>
    </dgm:pt>
    <dgm:pt modelId="{618E392E-18F5-2548-9C53-5E195FC7E16E}" type="sibTrans" cxnId="{3A7280DE-4425-C443-9D3B-D02685FC79B7}">
      <dgm:prSet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3CA472C-A2EC-5044-9F02-425436525026}">
      <dgm:prSet phldrT="[Text]" custT="1"/>
      <dgm:spPr/>
      <dgm:t>
        <a:bodyPr/>
        <a:lstStyle/>
        <a:p>
          <a:r>
            <a:rPr lang="en-US" sz="1400" b="1" dirty="0"/>
            <a:t>T&amp;D Merging</a:t>
          </a:r>
        </a:p>
      </dgm:t>
    </dgm:pt>
    <dgm:pt modelId="{D8C3357E-2922-014B-A6C9-FD0077AC33B8}" type="parTrans" cxnId="{0BAC48E7-ADD0-E144-8C83-C26AE76BCA3C}">
      <dgm:prSet/>
      <dgm:spPr/>
      <dgm:t>
        <a:bodyPr/>
        <a:lstStyle/>
        <a:p>
          <a:endParaRPr lang="en-US"/>
        </a:p>
      </dgm:t>
    </dgm:pt>
    <dgm:pt modelId="{C981E54E-2C88-2144-A5FE-D0C3F292155D}" type="sibTrans" cxnId="{0BAC48E7-ADD0-E144-8C83-C26AE76BCA3C}">
      <dgm:prSet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2F8500A-685F-814C-BBB8-FD6D4FACFF93}">
      <dgm:prSet phldrT="[Text]" custT="1"/>
      <dgm:spPr/>
      <dgm:t>
        <a:bodyPr/>
        <a:lstStyle/>
        <a:p>
          <a:r>
            <a:rPr lang="en-US" sz="1400" b="1" dirty="0"/>
            <a:t>Storage</a:t>
          </a:r>
        </a:p>
      </dgm:t>
    </dgm:pt>
    <dgm:pt modelId="{A3F724AB-074E-D148-8ECF-5178B132E9D3}" type="sibTrans" cxnId="{8B68523C-3B1E-974E-9DED-111A277537A1}">
      <dgm:prSet/>
      <dgm:spPr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61CA86-AC39-6F4C-885F-6915256A6E96}" type="parTrans" cxnId="{8B68523C-3B1E-974E-9DED-111A277537A1}">
      <dgm:prSet/>
      <dgm:spPr/>
      <dgm:t>
        <a:bodyPr/>
        <a:lstStyle/>
        <a:p>
          <a:endParaRPr lang="en-US"/>
        </a:p>
      </dgm:t>
    </dgm:pt>
    <dgm:pt modelId="{84FBA81F-500A-5641-8FF1-1F5864442D04}">
      <dgm:prSet phldrT="[Text]" custT="1"/>
      <dgm:spPr/>
      <dgm:t>
        <a:bodyPr/>
        <a:lstStyle/>
        <a:p>
          <a:r>
            <a:rPr lang="en-US" sz="1400" b="1" dirty="0"/>
            <a:t>New Planning</a:t>
          </a:r>
        </a:p>
      </dgm:t>
    </dgm:pt>
    <dgm:pt modelId="{862D29A6-346F-334C-81D1-F61B1AA2C37C}" type="sibTrans" cxnId="{AC8F3D5B-B16D-B74F-B8EF-F43FC72C2DF7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2A471F-8F61-2247-A6E5-FF63BFBD6599}" type="parTrans" cxnId="{AC8F3D5B-B16D-B74F-B8EF-F43FC72C2DF7}">
      <dgm:prSet/>
      <dgm:spPr/>
      <dgm:t>
        <a:bodyPr/>
        <a:lstStyle/>
        <a:p>
          <a:endParaRPr lang="en-US"/>
        </a:p>
      </dgm:t>
    </dgm:pt>
    <dgm:pt modelId="{E6431117-6B61-4C4D-A3EA-24D4660B9CCA}" type="pres">
      <dgm:prSet presAssocID="{9E23BAC6-9183-9543-80E8-4ECB27DDB20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F97A529-2F2A-0B4C-B7C4-CFA445DE8940}" type="pres">
      <dgm:prSet presAssocID="{02F8500A-685F-814C-BBB8-FD6D4FACFF93}" presName="text1" presStyleCnt="0"/>
      <dgm:spPr/>
    </dgm:pt>
    <dgm:pt modelId="{A504A497-7B4D-C04B-8424-18FECA8F671C}" type="pres">
      <dgm:prSet presAssocID="{02F8500A-685F-814C-BBB8-FD6D4FACFF93}" presName="textRepeatNode" presStyleLbl="alignNode1" presStyleIdx="0" presStyleCnt="7" custLinFactY="476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F54EF-4AC3-694D-9013-73224439D361}" type="pres">
      <dgm:prSet presAssocID="{02F8500A-685F-814C-BBB8-FD6D4FACFF93}" presName="textaccent1" presStyleCnt="0"/>
      <dgm:spPr/>
    </dgm:pt>
    <dgm:pt modelId="{6B1996A8-70AC-2347-AA49-9B30A777BB8F}" type="pres">
      <dgm:prSet presAssocID="{02F8500A-685F-814C-BBB8-FD6D4FACFF93}" presName="accentRepeatNode" presStyleLbl="solidAlignAcc1" presStyleIdx="0" presStyleCnt="14"/>
      <dgm:spPr/>
    </dgm:pt>
    <dgm:pt modelId="{4CD55676-41C1-4743-906D-75D0D3B3C383}" type="pres">
      <dgm:prSet presAssocID="{A3F724AB-074E-D148-8ECF-5178B132E9D3}" presName="image1" presStyleCnt="0"/>
      <dgm:spPr/>
    </dgm:pt>
    <dgm:pt modelId="{DDCA70A2-832B-E941-9B61-472998B340EB}" type="pres">
      <dgm:prSet presAssocID="{A3F724AB-074E-D148-8ECF-5178B132E9D3}" presName="imageRepeatNode" presStyleLbl="alignAcc1" presStyleIdx="0" presStyleCnt="7"/>
      <dgm:spPr/>
      <dgm:t>
        <a:bodyPr/>
        <a:lstStyle/>
        <a:p>
          <a:endParaRPr lang="en-US"/>
        </a:p>
      </dgm:t>
    </dgm:pt>
    <dgm:pt modelId="{466CFB32-EA79-E944-93B2-D0176969C499}" type="pres">
      <dgm:prSet presAssocID="{A3F724AB-074E-D148-8ECF-5178B132E9D3}" presName="imageaccent1" presStyleCnt="0"/>
      <dgm:spPr/>
    </dgm:pt>
    <dgm:pt modelId="{1C7462DD-29BB-BB42-830B-77CFC5710214}" type="pres">
      <dgm:prSet presAssocID="{A3F724AB-074E-D148-8ECF-5178B132E9D3}" presName="accentRepeatNode" presStyleLbl="solidAlignAcc1" presStyleIdx="1" presStyleCnt="14"/>
      <dgm:spPr/>
    </dgm:pt>
    <dgm:pt modelId="{781BDEEE-AF46-B348-A477-0E798B361AEC}" type="pres">
      <dgm:prSet presAssocID="{84FBA81F-500A-5641-8FF1-1F5864442D04}" presName="text2" presStyleCnt="0"/>
      <dgm:spPr/>
    </dgm:pt>
    <dgm:pt modelId="{D99900A3-D7CD-F040-A09B-F61B9ED8BF0A}" type="pres">
      <dgm:prSet presAssocID="{84FBA81F-500A-5641-8FF1-1F5864442D04}" presName="textRepeatNode" presStyleLbl="alignNode1" presStyleIdx="1" presStyleCnt="7" custLinFactX="70999" custLinFactY="9482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1A9DE-0CC0-9A40-AC1E-A300B0CDA843}" type="pres">
      <dgm:prSet presAssocID="{84FBA81F-500A-5641-8FF1-1F5864442D04}" presName="textaccent2" presStyleCnt="0"/>
      <dgm:spPr/>
    </dgm:pt>
    <dgm:pt modelId="{4C6647D9-E25F-A44B-83BF-E1D639C38090}" type="pres">
      <dgm:prSet presAssocID="{84FBA81F-500A-5641-8FF1-1F5864442D04}" presName="accentRepeatNode" presStyleLbl="solidAlignAcc1" presStyleIdx="2" presStyleCnt="14"/>
      <dgm:spPr/>
    </dgm:pt>
    <dgm:pt modelId="{0EB36D36-69AF-7C48-BC17-9D091B59BCBA}" type="pres">
      <dgm:prSet presAssocID="{862D29A6-346F-334C-81D1-F61B1AA2C37C}" presName="image2" presStyleCnt="0"/>
      <dgm:spPr/>
    </dgm:pt>
    <dgm:pt modelId="{D4A68E27-DFC1-3248-8BF5-68B963904C01}" type="pres">
      <dgm:prSet presAssocID="{862D29A6-346F-334C-81D1-F61B1AA2C37C}" presName="imageRepeatNode" presStyleLbl="alignAcc1" presStyleIdx="1" presStyleCnt="7"/>
      <dgm:spPr/>
      <dgm:t>
        <a:bodyPr/>
        <a:lstStyle/>
        <a:p>
          <a:endParaRPr lang="en-US"/>
        </a:p>
      </dgm:t>
    </dgm:pt>
    <dgm:pt modelId="{D64DF0FF-277B-5A4D-9B2B-C01D28E530C5}" type="pres">
      <dgm:prSet presAssocID="{862D29A6-346F-334C-81D1-F61B1AA2C37C}" presName="imageaccent2" presStyleCnt="0"/>
      <dgm:spPr/>
    </dgm:pt>
    <dgm:pt modelId="{EDC56492-79B9-3541-BA82-1A683B25A317}" type="pres">
      <dgm:prSet presAssocID="{862D29A6-346F-334C-81D1-F61B1AA2C37C}" presName="accentRepeatNode" presStyleLbl="solidAlignAcc1" presStyleIdx="3" presStyleCnt="14"/>
      <dgm:spPr/>
    </dgm:pt>
    <dgm:pt modelId="{EDE0595E-CD67-CC48-B75C-D335091C8F1F}" type="pres">
      <dgm:prSet presAssocID="{D6A788EF-34D3-8E49-9038-883193BE6892}" presName="text3" presStyleCnt="0"/>
      <dgm:spPr/>
    </dgm:pt>
    <dgm:pt modelId="{94D3720F-6A60-C24C-B1E1-881523D7DFF6}" type="pres">
      <dgm:prSet presAssocID="{D6A788EF-34D3-8E49-9038-883193BE6892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CF217-615B-7D40-805B-7B2C27F4EBFA}" type="pres">
      <dgm:prSet presAssocID="{D6A788EF-34D3-8E49-9038-883193BE6892}" presName="textaccent3" presStyleCnt="0"/>
      <dgm:spPr/>
    </dgm:pt>
    <dgm:pt modelId="{06EE34FE-6FD0-964E-A3CC-080499C49C1D}" type="pres">
      <dgm:prSet presAssocID="{D6A788EF-34D3-8E49-9038-883193BE6892}" presName="accentRepeatNode" presStyleLbl="solidAlignAcc1" presStyleIdx="4" presStyleCnt="14"/>
      <dgm:spPr/>
    </dgm:pt>
    <dgm:pt modelId="{4867DEB2-D119-8E42-9269-87F23F95E3AB}" type="pres">
      <dgm:prSet presAssocID="{EA2104CB-7709-674F-A486-71526AC5906C}" presName="image3" presStyleCnt="0"/>
      <dgm:spPr/>
    </dgm:pt>
    <dgm:pt modelId="{62315446-38A7-3045-B51F-EE59E8633B80}" type="pres">
      <dgm:prSet presAssocID="{EA2104CB-7709-674F-A486-71526AC5906C}" presName="imageRepeatNode" presStyleLbl="alignAcc1" presStyleIdx="2" presStyleCnt="7"/>
      <dgm:spPr/>
      <dgm:t>
        <a:bodyPr/>
        <a:lstStyle/>
        <a:p>
          <a:endParaRPr lang="en-US"/>
        </a:p>
      </dgm:t>
    </dgm:pt>
    <dgm:pt modelId="{350AF7AD-9FAB-AD46-80F0-4DAF19B9BF6E}" type="pres">
      <dgm:prSet presAssocID="{EA2104CB-7709-674F-A486-71526AC5906C}" presName="imageaccent3" presStyleCnt="0"/>
      <dgm:spPr/>
    </dgm:pt>
    <dgm:pt modelId="{DE6E4801-F3E3-7546-95FB-220ED9DB8D07}" type="pres">
      <dgm:prSet presAssocID="{EA2104CB-7709-674F-A486-71526AC5906C}" presName="accentRepeatNode" presStyleLbl="solidAlignAcc1" presStyleIdx="5" presStyleCnt="14"/>
      <dgm:spPr/>
    </dgm:pt>
    <dgm:pt modelId="{04CF08EF-F158-FB4D-A7EE-9DF31FE25739}" type="pres">
      <dgm:prSet presAssocID="{0E8E4715-E25B-F74D-B760-AC9F59F556DC}" presName="text4" presStyleCnt="0"/>
      <dgm:spPr/>
    </dgm:pt>
    <dgm:pt modelId="{8FCB5447-6DF4-3B4C-98B6-FF4E69BF3C85}" type="pres">
      <dgm:prSet presAssocID="{0E8E4715-E25B-F74D-B760-AC9F59F556DC}" presName="textRepeatNode" presStyleLbl="alignNode1" presStyleIdx="3" presStyleCnt="7" custLinFactNeighborX="-84598" custLinFactNeighborY="53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74AD2-7166-2C4B-901E-46DA8B540A89}" type="pres">
      <dgm:prSet presAssocID="{0E8E4715-E25B-F74D-B760-AC9F59F556DC}" presName="textaccent4" presStyleCnt="0"/>
      <dgm:spPr/>
    </dgm:pt>
    <dgm:pt modelId="{74BF358A-A21A-434F-8BF8-354C4ECE96A3}" type="pres">
      <dgm:prSet presAssocID="{0E8E4715-E25B-F74D-B760-AC9F59F556DC}" presName="accentRepeatNode" presStyleLbl="solidAlignAcc1" presStyleIdx="6" presStyleCnt="14"/>
      <dgm:spPr/>
    </dgm:pt>
    <dgm:pt modelId="{A5D2E213-DE6A-E447-B349-24C33F9C450C}" type="pres">
      <dgm:prSet presAssocID="{618E392E-18F5-2548-9C53-5E195FC7E16E}" presName="image4" presStyleCnt="0"/>
      <dgm:spPr/>
    </dgm:pt>
    <dgm:pt modelId="{74154360-8A73-5743-BFD5-C2701A357226}" type="pres">
      <dgm:prSet presAssocID="{618E392E-18F5-2548-9C53-5E195FC7E16E}" presName="imageRepeatNode" presStyleLbl="alignAcc1" presStyleIdx="3" presStyleCnt="7"/>
      <dgm:spPr/>
      <dgm:t>
        <a:bodyPr/>
        <a:lstStyle/>
        <a:p>
          <a:endParaRPr lang="en-US"/>
        </a:p>
      </dgm:t>
    </dgm:pt>
    <dgm:pt modelId="{47F750BB-BFF1-3F49-A7B3-F37D525E9411}" type="pres">
      <dgm:prSet presAssocID="{618E392E-18F5-2548-9C53-5E195FC7E16E}" presName="imageaccent4" presStyleCnt="0"/>
      <dgm:spPr/>
    </dgm:pt>
    <dgm:pt modelId="{CCF9F905-884C-F14B-AECF-CC5AA7CF8C3C}" type="pres">
      <dgm:prSet presAssocID="{618E392E-18F5-2548-9C53-5E195FC7E16E}" presName="accentRepeatNode" presStyleLbl="solidAlignAcc1" presStyleIdx="7" presStyleCnt="14"/>
      <dgm:spPr/>
    </dgm:pt>
    <dgm:pt modelId="{A5F10913-2B54-1F4B-923B-714E3939053D}" type="pres">
      <dgm:prSet presAssocID="{808E880A-A426-1A44-9210-8B2377389C1A}" presName="text5" presStyleCnt="0"/>
      <dgm:spPr/>
    </dgm:pt>
    <dgm:pt modelId="{40C030B1-3A1E-2441-9642-D4FF37F61A4C}" type="pres">
      <dgm:prSet presAssocID="{808E880A-A426-1A44-9210-8B2377389C1A}" presName="textRepeatNode" presStyleLbl="alignNode1" presStyleIdx="4" presStyleCnt="7" custLinFactNeighborX="-347" custLinFactNeighborY="52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E85C8-92AB-FC48-869F-BBC32761418A}" type="pres">
      <dgm:prSet presAssocID="{808E880A-A426-1A44-9210-8B2377389C1A}" presName="textaccent5" presStyleCnt="0"/>
      <dgm:spPr/>
    </dgm:pt>
    <dgm:pt modelId="{96BD9485-6BC8-9A4F-B1E0-DF75EB5BA4C6}" type="pres">
      <dgm:prSet presAssocID="{808E880A-A426-1A44-9210-8B2377389C1A}" presName="accentRepeatNode" presStyleLbl="solidAlignAcc1" presStyleIdx="8" presStyleCnt="14"/>
      <dgm:spPr/>
    </dgm:pt>
    <dgm:pt modelId="{92E1CE36-F2AD-C24D-8034-E3F8C0ED9E36}" type="pres">
      <dgm:prSet presAssocID="{4B626997-6BF8-5343-A24C-A5BE1FA83D5C}" presName="image5" presStyleCnt="0"/>
      <dgm:spPr/>
    </dgm:pt>
    <dgm:pt modelId="{1B5C66E4-48DE-8C44-BB1A-57607DAF3DA1}" type="pres">
      <dgm:prSet presAssocID="{4B626997-6BF8-5343-A24C-A5BE1FA83D5C}" presName="imageRepeatNode" presStyleLbl="alignAcc1" presStyleIdx="4" presStyleCnt="7"/>
      <dgm:spPr/>
      <dgm:t>
        <a:bodyPr/>
        <a:lstStyle/>
        <a:p>
          <a:endParaRPr lang="en-US"/>
        </a:p>
      </dgm:t>
    </dgm:pt>
    <dgm:pt modelId="{EFA22C0C-6635-4645-ABD7-EB24D95824F0}" type="pres">
      <dgm:prSet presAssocID="{4B626997-6BF8-5343-A24C-A5BE1FA83D5C}" presName="imageaccent5" presStyleCnt="0"/>
      <dgm:spPr/>
    </dgm:pt>
    <dgm:pt modelId="{01CFC1F5-900E-5742-A6DA-C82E91625279}" type="pres">
      <dgm:prSet presAssocID="{4B626997-6BF8-5343-A24C-A5BE1FA83D5C}" presName="accentRepeatNode" presStyleLbl="solidAlignAcc1" presStyleIdx="9" presStyleCnt="14"/>
      <dgm:spPr/>
    </dgm:pt>
    <dgm:pt modelId="{CDE092E1-FE63-844C-AF0B-51A37763A410}" type="pres">
      <dgm:prSet presAssocID="{C5E56B22-5311-F240-A7E0-4B40A09B559D}" presName="text6" presStyleCnt="0"/>
      <dgm:spPr/>
    </dgm:pt>
    <dgm:pt modelId="{CA8D6E81-F8EC-F145-880B-1B8F2FF292BD}" type="pres">
      <dgm:prSet presAssocID="{C5E56B22-5311-F240-A7E0-4B40A09B559D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6F7BC-97A7-7941-B441-E3AFBB958D73}" type="pres">
      <dgm:prSet presAssocID="{C5E56B22-5311-F240-A7E0-4B40A09B559D}" presName="textaccent6" presStyleCnt="0"/>
      <dgm:spPr/>
    </dgm:pt>
    <dgm:pt modelId="{A13293F3-6639-7F4C-B843-EA416A1D4443}" type="pres">
      <dgm:prSet presAssocID="{C5E56B22-5311-F240-A7E0-4B40A09B559D}" presName="accentRepeatNode" presStyleLbl="solidAlignAcc1" presStyleIdx="10" presStyleCnt="14"/>
      <dgm:spPr/>
    </dgm:pt>
    <dgm:pt modelId="{6F18ADE7-CC9D-9345-8DD7-1AD4655B2EAD}" type="pres">
      <dgm:prSet presAssocID="{AF44794C-C5E7-934D-A77A-E9D9B59EF08E}" presName="image6" presStyleCnt="0"/>
      <dgm:spPr/>
    </dgm:pt>
    <dgm:pt modelId="{2F99C675-E16C-8B48-AED5-7741CA6849E1}" type="pres">
      <dgm:prSet presAssocID="{AF44794C-C5E7-934D-A77A-E9D9B59EF08E}" presName="imageRepeatNode" presStyleLbl="alignAcc1" presStyleIdx="5" presStyleCnt="7" custLinFactX="-70653" custLinFactNeighborX="-100000" custLinFactNeighborY="-3775"/>
      <dgm:spPr/>
      <dgm:t>
        <a:bodyPr/>
        <a:lstStyle/>
        <a:p>
          <a:endParaRPr lang="en-US"/>
        </a:p>
      </dgm:t>
    </dgm:pt>
    <dgm:pt modelId="{3653C5FE-48E7-624C-AA18-E3F4473D36F6}" type="pres">
      <dgm:prSet presAssocID="{AF44794C-C5E7-934D-A77A-E9D9B59EF08E}" presName="imageaccent6" presStyleCnt="0"/>
      <dgm:spPr/>
    </dgm:pt>
    <dgm:pt modelId="{F9FBB2DE-3AA7-7C4E-B529-826482E0F85C}" type="pres">
      <dgm:prSet presAssocID="{AF44794C-C5E7-934D-A77A-E9D9B59EF08E}" presName="accentRepeatNode" presStyleLbl="solidAlignAcc1" presStyleIdx="11" presStyleCnt="14" custLinFactX="-96948" custLinFactY="172815" custLinFactNeighborX="-100000" custLinFactNeighborY="200000"/>
      <dgm:spPr/>
    </dgm:pt>
    <dgm:pt modelId="{B1E7C37E-16FE-9E47-B87A-921DF8738050}" type="pres">
      <dgm:prSet presAssocID="{C3CA472C-A2EC-5044-9F02-425436525026}" presName="text7" presStyleCnt="0"/>
      <dgm:spPr/>
    </dgm:pt>
    <dgm:pt modelId="{9C95ABFD-4642-A34D-8A9A-616D039C258E}" type="pres">
      <dgm:prSet presAssocID="{C3CA472C-A2EC-5044-9F02-425436525026}" presName="textRepeatNode" presStyleLbl="alignNode1" presStyleIdx="6" presStyleCnt="7" custLinFactY="-62422" custLinFactNeighborX="8822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8D218-F99B-A846-A5F6-44DFF76ADE21}" type="pres">
      <dgm:prSet presAssocID="{C3CA472C-A2EC-5044-9F02-425436525026}" presName="textaccent7" presStyleCnt="0"/>
      <dgm:spPr/>
    </dgm:pt>
    <dgm:pt modelId="{0D2B05E7-5B64-714D-8496-E72B05C3EDC7}" type="pres">
      <dgm:prSet presAssocID="{C3CA472C-A2EC-5044-9F02-425436525026}" presName="accentRepeatNode" presStyleLbl="solidAlignAcc1" presStyleIdx="12" presStyleCnt="14"/>
      <dgm:spPr/>
    </dgm:pt>
    <dgm:pt modelId="{B9FDE1CE-AD9E-1D40-9B39-B9AF47E4F9F5}" type="pres">
      <dgm:prSet presAssocID="{C981E54E-2C88-2144-A5FE-D0C3F292155D}" presName="image7" presStyleCnt="0"/>
      <dgm:spPr/>
    </dgm:pt>
    <dgm:pt modelId="{310B63D8-91BB-8B47-BD05-31A70C98BDE0}" type="pres">
      <dgm:prSet presAssocID="{C981E54E-2C88-2144-A5FE-D0C3F292155D}" presName="imageRepeatNode" presStyleLbl="alignAcc1" presStyleIdx="6" presStyleCnt="7" custLinFactY="-16088" custLinFactNeighborX="810" custLinFactNeighborY="-100000"/>
      <dgm:spPr/>
      <dgm:t>
        <a:bodyPr/>
        <a:lstStyle/>
        <a:p>
          <a:endParaRPr lang="en-US"/>
        </a:p>
      </dgm:t>
    </dgm:pt>
    <dgm:pt modelId="{97588B51-AFF8-0148-AB7A-CCC205BF9CA4}" type="pres">
      <dgm:prSet presAssocID="{C981E54E-2C88-2144-A5FE-D0C3F292155D}" presName="imageaccent7" presStyleCnt="0"/>
      <dgm:spPr/>
    </dgm:pt>
    <dgm:pt modelId="{593FC15B-ECA2-914B-AF06-5DC83043B7B0}" type="pres">
      <dgm:prSet presAssocID="{C981E54E-2C88-2144-A5FE-D0C3F292155D}" presName="accentRepeatNode" presStyleLbl="solidAlignAcc1" presStyleIdx="13" presStyleCnt="14"/>
      <dgm:spPr/>
    </dgm:pt>
  </dgm:ptLst>
  <dgm:cxnLst>
    <dgm:cxn modelId="{AC8F3D5B-B16D-B74F-B8EF-F43FC72C2DF7}" srcId="{9E23BAC6-9183-9543-80E8-4ECB27DDB207}" destId="{84FBA81F-500A-5641-8FF1-1F5864442D04}" srcOrd="1" destOrd="0" parTransId="{032A471F-8F61-2247-A6E5-FF63BFBD6599}" sibTransId="{862D29A6-346F-334C-81D1-F61B1AA2C37C}"/>
    <dgm:cxn modelId="{4F2A4DCD-416E-46BB-8285-37AC02BE4722}" type="presOf" srcId="{C981E54E-2C88-2144-A5FE-D0C3F292155D}" destId="{310B63D8-91BB-8B47-BD05-31A70C98BDE0}" srcOrd="0" destOrd="0" presId="urn:microsoft.com/office/officeart/2008/layout/HexagonCluster"/>
    <dgm:cxn modelId="{4BC49D92-9BBA-4378-B58E-7E408014C133}" type="presOf" srcId="{AF44794C-C5E7-934D-A77A-E9D9B59EF08E}" destId="{2F99C675-E16C-8B48-AED5-7741CA6849E1}" srcOrd="0" destOrd="0" presId="urn:microsoft.com/office/officeart/2008/layout/HexagonCluster"/>
    <dgm:cxn modelId="{EC60A46D-3426-4D35-A6BB-FF81D560188A}" type="presOf" srcId="{02F8500A-685F-814C-BBB8-FD6D4FACFF93}" destId="{A504A497-7B4D-C04B-8424-18FECA8F671C}" srcOrd="0" destOrd="0" presId="urn:microsoft.com/office/officeart/2008/layout/HexagonCluster"/>
    <dgm:cxn modelId="{D881D647-4F56-4FBA-A34D-19F78A31DAD2}" type="presOf" srcId="{A3F724AB-074E-D148-8ECF-5178B132E9D3}" destId="{DDCA70A2-832B-E941-9B61-472998B340EB}" srcOrd="0" destOrd="0" presId="urn:microsoft.com/office/officeart/2008/layout/HexagonCluster"/>
    <dgm:cxn modelId="{276285F8-8F69-DA40-995E-4241FD2C9AF9}" srcId="{9E23BAC6-9183-9543-80E8-4ECB27DDB207}" destId="{808E880A-A426-1A44-9210-8B2377389C1A}" srcOrd="4" destOrd="0" parTransId="{95DAE0A6-1573-464E-8E5E-8B4AE80226AF}" sibTransId="{4B626997-6BF8-5343-A24C-A5BE1FA83D5C}"/>
    <dgm:cxn modelId="{07337394-B4F0-F54F-8037-996380375801}" srcId="{9E23BAC6-9183-9543-80E8-4ECB27DDB207}" destId="{D6A788EF-34D3-8E49-9038-883193BE6892}" srcOrd="2" destOrd="0" parTransId="{2C28EDD0-920A-164B-8C64-5D78896317B8}" sibTransId="{EA2104CB-7709-674F-A486-71526AC5906C}"/>
    <dgm:cxn modelId="{19ECC570-1119-4CE4-8333-4813EE49C8ED}" type="presOf" srcId="{4B626997-6BF8-5343-A24C-A5BE1FA83D5C}" destId="{1B5C66E4-48DE-8C44-BB1A-57607DAF3DA1}" srcOrd="0" destOrd="0" presId="urn:microsoft.com/office/officeart/2008/layout/HexagonCluster"/>
    <dgm:cxn modelId="{64A709AB-88DB-4109-B216-161ACA49AE0D}" type="presOf" srcId="{D6A788EF-34D3-8E49-9038-883193BE6892}" destId="{94D3720F-6A60-C24C-B1E1-881523D7DFF6}" srcOrd="0" destOrd="0" presId="urn:microsoft.com/office/officeart/2008/layout/HexagonCluster"/>
    <dgm:cxn modelId="{8B68523C-3B1E-974E-9DED-111A277537A1}" srcId="{9E23BAC6-9183-9543-80E8-4ECB27DDB207}" destId="{02F8500A-685F-814C-BBB8-FD6D4FACFF93}" srcOrd="0" destOrd="0" parTransId="{7561CA86-AC39-6F4C-885F-6915256A6E96}" sibTransId="{A3F724AB-074E-D148-8ECF-5178B132E9D3}"/>
    <dgm:cxn modelId="{6F2E6054-15E6-4EA8-B716-2273B64B1622}" type="presOf" srcId="{84FBA81F-500A-5641-8FF1-1F5864442D04}" destId="{D99900A3-D7CD-F040-A09B-F61B9ED8BF0A}" srcOrd="0" destOrd="0" presId="urn:microsoft.com/office/officeart/2008/layout/HexagonCluster"/>
    <dgm:cxn modelId="{017D8C93-6E91-494B-AE16-7995AB9055B6}" type="presOf" srcId="{862D29A6-346F-334C-81D1-F61B1AA2C37C}" destId="{D4A68E27-DFC1-3248-8BF5-68B963904C01}" srcOrd="0" destOrd="0" presId="urn:microsoft.com/office/officeart/2008/layout/HexagonCluster"/>
    <dgm:cxn modelId="{6FF6CB42-EFD7-0C41-B460-C97C9FAAE7BE}" srcId="{9E23BAC6-9183-9543-80E8-4ECB27DDB207}" destId="{C5E56B22-5311-F240-A7E0-4B40A09B559D}" srcOrd="5" destOrd="0" parTransId="{5AA9DA4B-0683-F747-80B7-0FDCA9C3D700}" sibTransId="{AF44794C-C5E7-934D-A77A-E9D9B59EF08E}"/>
    <dgm:cxn modelId="{D30C09FE-B72E-46DB-A95A-B8C8AB63E8FD}" type="presOf" srcId="{9E23BAC6-9183-9543-80E8-4ECB27DDB207}" destId="{E6431117-6B61-4C4D-A3EA-24D4660B9CCA}" srcOrd="0" destOrd="0" presId="urn:microsoft.com/office/officeart/2008/layout/HexagonCluster"/>
    <dgm:cxn modelId="{C9EDE0BC-028B-4604-921B-0220BB30FD6B}" type="presOf" srcId="{EA2104CB-7709-674F-A486-71526AC5906C}" destId="{62315446-38A7-3045-B51F-EE59E8633B80}" srcOrd="0" destOrd="0" presId="urn:microsoft.com/office/officeart/2008/layout/HexagonCluster"/>
    <dgm:cxn modelId="{0BAC48E7-ADD0-E144-8C83-C26AE76BCA3C}" srcId="{9E23BAC6-9183-9543-80E8-4ECB27DDB207}" destId="{C3CA472C-A2EC-5044-9F02-425436525026}" srcOrd="6" destOrd="0" parTransId="{D8C3357E-2922-014B-A6C9-FD0077AC33B8}" sibTransId="{C981E54E-2C88-2144-A5FE-D0C3F292155D}"/>
    <dgm:cxn modelId="{418BA2B5-6AB8-4779-B369-973DF80BB847}" type="presOf" srcId="{808E880A-A426-1A44-9210-8B2377389C1A}" destId="{40C030B1-3A1E-2441-9642-D4FF37F61A4C}" srcOrd="0" destOrd="0" presId="urn:microsoft.com/office/officeart/2008/layout/HexagonCluster"/>
    <dgm:cxn modelId="{3A7280DE-4425-C443-9D3B-D02685FC79B7}" srcId="{9E23BAC6-9183-9543-80E8-4ECB27DDB207}" destId="{0E8E4715-E25B-F74D-B760-AC9F59F556DC}" srcOrd="3" destOrd="0" parTransId="{77D36791-420F-C648-A53C-82BF07337407}" sibTransId="{618E392E-18F5-2548-9C53-5E195FC7E16E}"/>
    <dgm:cxn modelId="{8866436A-5EF8-4EDA-9FCC-9C279DD2A857}" type="presOf" srcId="{0E8E4715-E25B-F74D-B760-AC9F59F556DC}" destId="{8FCB5447-6DF4-3B4C-98B6-FF4E69BF3C85}" srcOrd="0" destOrd="0" presId="urn:microsoft.com/office/officeart/2008/layout/HexagonCluster"/>
    <dgm:cxn modelId="{917ED37C-FF37-43B1-A213-47433ABE438D}" type="presOf" srcId="{618E392E-18F5-2548-9C53-5E195FC7E16E}" destId="{74154360-8A73-5743-BFD5-C2701A357226}" srcOrd="0" destOrd="0" presId="urn:microsoft.com/office/officeart/2008/layout/HexagonCluster"/>
    <dgm:cxn modelId="{244E2AB1-26CC-44F1-8875-87C27708142D}" type="presOf" srcId="{C3CA472C-A2EC-5044-9F02-425436525026}" destId="{9C95ABFD-4642-A34D-8A9A-616D039C258E}" srcOrd="0" destOrd="0" presId="urn:microsoft.com/office/officeart/2008/layout/HexagonCluster"/>
    <dgm:cxn modelId="{A65A0139-12B9-4C4F-AED6-4FC43864C574}" type="presOf" srcId="{C5E56B22-5311-F240-A7E0-4B40A09B559D}" destId="{CA8D6E81-F8EC-F145-880B-1B8F2FF292BD}" srcOrd="0" destOrd="0" presId="urn:microsoft.com/office/officeart/2008/layout/HexagonCluster"/>
    <dgm:cxn modelId="{455E05DE-338E-4161-A6F9-DB4ABCFF53AC}" type="presParOf" srcId="{E6431117-6B61-4C4D-A3EA-24D4660B9CCA}" destId="{EF97A529-2F2A-0B4C-B7C4-CFA445DE8940}" srcOrd="0" destOrd="0" presId="urn:microsoft.com/office/officeart/2008/layout/HexagonCluster"/>
    <dgm:cxn modelId="{5219E852-5742-456A-91BA-1E63E6F9DD76}" type="presParOf" srcId="{EF97A529-2F2A-0B4C-B7C4-CFA445DE8940}" destId="{A504A497-7B4D-C04B-8424-18FECA8F671C}" srcOrd="0" destOrd="0" presId="urn:microsoft.com/office/officeart/2008/layout/HexagonCluster"/>
    <dgm:cxn modelId="{9BE1E5A0-16BE-4A1A-9C7B-541366DCF109}" type="presParOf" srcId="{E6431117-6B61-4C4D-A3EA-24D4660B9CCA}" destId="{0B1F54EF-4AC3-694D-9013-73224439D361}" srcOrd="1" destOrd="0" presId="urn:microsoft.com/office/officeart/2008/layout/HexagonCluster"/>
    <dgm:cxn modelId="{F45573BE-4AF8-4728-96C2-5ADF0CDD5C80}" type="presParOf" srcId="{0B1F54EF-4AC3-694D-9013-73224439D361}" destId="{6B1996A8-70AC-2347-AA49-9B30A777BB8F}" srcOrd="0" destOrd="0" presId="urn:microsoft.com/office/officeart/2008/layout/HexagonCluster"/>
    <dgm:cxn modelId="{990DFB14-73F7-4A0D-915F-E9F10A7038D8}" type="presParOf" srcId="{E6431117-6B61-4C4D-A3EA-24D4660B9CCA}" destId="{4CD55676-41C1-4743-906D-75D0D3B3C383}" srcOrd="2" destOrd="0" presId="urn:microsoft.com/office/officeart/2008/layout/HexagonCluster"/>
    <dgm:cxn modelId="{BD91D018-883F-4093-AF04-AB31AD6D1664}" type="presParOf" srcId="{4CD55676-41C1-4743-906D-75D0D3B3C383}" destId="{DDCA70A2-832B-E941-9B61-472998B340EB}" srcOrd="0" destOrd="0" presId="urn:microsoft.com/office/officeart/2008/layout/HexagonCluster"/>
    <dgm:cxn modelId="{3D7E5EE8-790D-41BA-ACDC-7A7AA096CBEF}" type="presParOf" srcId="{E6431117-6B61-4C4D-A3EA-24D4660B9CCA}" destId="{466CFB32-EA79-E944-93B2-D0176969C499}" srcOrd="3" destOrd="0" presId="urn:microsoft.com/office/officeart/2008/layout/HexagonCluster"/>
    <dgm:cxn modelId="{209313B0-CA7B-43BD-B22C-36D3EEB036A7}" type="presParOf" srcId="{466CFB32-EA79-E944-93B2-D0176969C499}" destId="{1C7462DD-29BB-BB42-830B-77CFC5710214}" srcOrd="0" destOrd="0" presId="urn:microsoft.com/office/officeart/2008/layout/HexagonCluster"/>
    <dgm:cxn modelId="{248739A5-3084-43CE-9766-A91ED81BB9DE}" type="presParOf" srcId="{E6431117-6B61-4C4D-A3EA-24D4660B9CCA}" destId="{781BDEEE-AF46-B348-A477-0E798B361AEC}" srcOrd="4" destOrd="0" presId="urn:microsoft.com/office/officeart/2008/layout/HexagonCluster"/>
    <dgm:cxn modelId="{AEEAA230-BD18-4400-B818-5EED9BB65F01}" type="presParOf" srcId="{781BDEEE-AF46-B348-A477-0E798B361AEC}" destId="{D99900A3-D7CD-F040-A09B-F61B9ED8BF0A}" srcOrd="0" destOrd="0" presId="urn:microsoft.com/office/officeart/2008/layout/HexagonCluster"/>
    <dgm:cxn modelId="{3BCD1CD8-997E-42ED-99E7-0A8789B6FD28}" type="presParOf" srcId="{E6431117-6B61-4C4D-A3EA-24D4660B9CCA}" destId="{5051A9DE-0CC0-9A40-AC1E-A300B0CDA843}" srcOrd="5" destOrd="0" presId="urn:microsoft.com/office/officeart/2008/layout/HexagonCluster"/>
    <dgm:cxn modelId="{E2FEF225-F098-4E29-AF72-1735235163F5}" type="presParOf" srcId="{5051A9DE-0CC0-9A40-AC1E-A300B0CDA843}" destId="{4C6647D9-E25F-A44B-83BF-E1D639C38090}" srcOrd="0" destOrd="0" presId="urn:microsoft.com/office/officeart/2008/layout/HexagonCluster"/>
    <dgm:cxn modelId="{0C3D583C-CFE5-4E67-8568-E4B0196E89F5}" type="presParOf" srcId="{E6431117-6B61-4C4D-A3EA-24D4660B9CCA}" destId="{0EB36D36-69AF-7C48-BC17-9D091B59BCBA}" srcOrd="6" destOrd="0" presId="urn:microsoft.com/office/officeart/2008/layout/HexagonCluster"/>
    <dgm:cxn modelId="{605E7C78-B276-4167-8BA0-924A637256E3}" type="presParOf" srcId="{0EB36D36-69AF-7C48-BC17-9D091B59BCBA}" destId="{D4A68E27-DFC1-3248-8BF5-68B963904C01}" srcOrd="0" destOrd="0" presId="urn:microsoft.com/office/officeart/2008/layout/HexagonCluster"/>
    <dgm:cxn modelId="{AF86C1BF-B65F-4D0E-89DC-AF3F0C013C7A}" type="presParOf" srcId="{E6431117-6B61-4C4D-A3EA-24D4660B9CCA}" destId="{D64DF0FF-277B-5A4D-9B2B-C01D28E530C5}" srcOrd="7" destOrd="0" presId="urn:microsoft.com/office/officeart/2008/layout/HexagonCluster"/>
    <dgm:cxn modelId="{8EBC4C8E-F2A0-481F-8C12-289CDEB9F808}" type="presParOf" srcId="{D64DF0FF-277B-5A4D-9B2B-C01D28E530C5}" destId="{EDC56492-79B9-3541-BA82-1A683B25A317}" srcOrd="0" destOrd="0" presId="urn:microsoft.com/office/officeart/2008/layout/HexagonCluster"/>
    <dgm:cxn modelId="{1B49FC17-38F0-440B-BE33-69A0087EF90F}" type="presParOf" srcId="{E6431117-6B61-4C4D-A3EA-24D4660B9CCA}" destId="{EDE0595E-CD67-CC48-B75C-D335091C8F1F}" srcOrd="8" destOrd="0" presId="urn:microsoft.com/office/officeart/2008/layout/HexagonCluster"/>
    <dgm:cxn modelId="{B423571F-A11D-4409-986F-60EE63C2A0CC}" type="presParOf" srcId="{EDE0595E-CD67-CC48-B75C-D335091C8F1F}" destId="{94D3720F-6A60-C24C-B1E1-881523D7DFF6}" srcOrd="0" destOrd="0" presId="urn:microsoft.com/office/officeart/2008/layout/HexagonCluster"/>
    <dgm:cxn modelId="{B7459332-34A6-4798-942F-40D1995AAE72}" type="presParOf" srcId="{E6431117-6B61-4C4D-A3EA-24D4660B9CCA}" destId="{970CF217-615B-7D40-805B-7B2C27F4EBFA}" srcOrd="9" destOrd="0" presId="urn:microsoft.com/office/officeart/2008/layout/HexagonCluster"/>
    <dgm:cxn modelId="{C5D63440-21CA-4273-94D0-38DF7843B0A3}" type="presParOf" srcId="{970CF217-615B-7D40-805B-7B2C27F4EBFA}" destId="{06EE34FE-6FD0-964E-A3CC-080499C49C1D}" srcOrd="0" destOrd="0" presId="urn:microsoft.com/office/officeart/2008/layout/HexagonCluster"/>
    <dgm:cxn modelId="{B64B6654-8A05-4B8B-AA0A-1F65E1B320B5}" type="presParOf" srcId="{E6431117-6B61-4C4D-A3EA-24D4660B9CCA}" destId="{4867DEB2-D119-8E42-9269-87F23F95E3AB}" srcOrd="10" destOrd="0" presId="urn:microsoft.com/office/officeart/2008/layout/HexagonCluster"/>
    <dgm:cxn modelId="{0190643B-81CC-4593-9DAD-0015CA0C1D33}" type="presParOf" srcId="{4867DEB2-D119-8E42-9269-87F23F95E3AB}" destId="{62315446-38A7-3045-B51F-EE59E8633B80}" srcOrd="0" destOrd="0" presId="urn:microsoft.com/office/officeart/2008/layout/HexagonCluster"/>
    <dgm:cxn modelId="{7C06FBA2-54D9-44F9-AF6C-8EE77FCBC88D}" type="presParOf" srcId="{E6431117-6B61-4C4D-A3EA-24D4660B9CCA}" destId="{350AF7AD-9FAB-AD46-80F0-4DAF19B9BF6E}" srcOrd="11" destOrd="0" presId="urn:microsoft.com/office/officeart/2008/layout/HexagonCluster"/>
    <dgm:cxn modelId="{B8C23337-FA46-4A06-AEF2-C66458D83C64}" type="presParOf" srcId="{350AF7AD-9FAB-AD46-80F0-4DAF19B9BF6E}" destId="{DE6E4801-F3E3-7546-95FB-220ED9DB8D07}" srcOrd="0" destOrd="0" presId="urn:microsoft.com/office/officeart/2008/layout/HexagonCluster"/>
    <dgm:cxn modelId="{3B56871F-E2D9-4A99-891C-9C2BE26C5E37}" type="presParOf" srcId="{E6431117-6B61-4C4D-A3EA-24D4660B9CCA}" destId="{04CF08EF-F158-FB4D-A7EE-9DF31FE25739}" srcOrd="12" destOrd="0" presId="urn:microsoft.com/office/officeart/2008/layout/HexagonCluster"/>
    <dgm:cxn modelId="{869C634E-31C8-4E2D-A2AF-1F67F36663CE}" type="presParOf" srcId="{04CF08EF-F158-FB4D-A7EE-9DF31FE25739}" destId="{8FCB5447-6DF4-3B4C-98B6-FF4E69BF3C85}" srcOrd="0" destOrd="0" presId="urn:microsoft.com/office/officeart/2008/layout/HexagonCluster"/>
    <dgm:cxn modelId="{BC31A9C9-B5B9-4D40-A290-819407FDD781}" type="presParOf" srcId="{E6431117-6B61-4C4D-A3EA-24D4660B9CCA}" destId="{2F274AD2-7166-2C4B-901E-46DA8B540A89}" srcOrd="13" destOrd="0" presId="urn:microsoft.com/office/officeart/2008/layout/HexagonCluster"/>
    <dgm:cxn modelId="{38C359C8-15BD-48DD-AE76-A739CD263C57}" type="presParOf" srcId="{2F274AD2-7166-2C4B-901E-46DA8B540A89}" destId="{74BF358A-A21A-434F-8BF8-354C4ECE96A3}" srcOrd="0" destOrd="0" presId="urn:microsoft.com/office/officeart/2008/layout/HexagonCluster"/>
    <dgm:cxn modelId="{80365D8C-BACE-41F6-BA06-01E11684313B}" type="presParOf" srcId="{E6431117-6B61-4C4D-A3EA-24D4660B9CCA}" destId="{A5D2E213-DE6A-E447-B349-24C33F9C450C}" srcOrd="14" destOrd="0" presId="urn:microsoft.com/office/officeart/2008/layout/HexagonCluster"/>
    <dgm:cxn modelId="{8AAE9B9B-906A-4C2C-910C-D771B3E51DDB}" type="presParOf" srcId="{A5D2E213-DE6A-E447-B349-24C33F9C450C}" destId="{74154360-8A73-5743-BFD5-C2701A357226}" srcOrd="0" destOrd="0" presId="urn:microsoft.com/office/officeart/2008/layout/HexagonCluster"/>
    <dgm:cxn modelId="{B1BFF220-EBD9-4914-9A47-96289ED3B33C}" type="presParOf" srcId="{E6431117-6B61-4C4D-A3EA-24D4660B9CCA}" destId="{47F750BB-BFF1-3F49-A7B3-F37D525E9411}" srcOrd="15" destOrd="0" presId="urn:microsoft.com/office/officeart/2008/layout/HexagonCluster"/>
    <dgm:cxn modelId="{EACEDC2F-14BB-4008-8D7F-E549D19AFEEA}" type="presParOf" srcId="{47F750BB-BFF1-3F49-A7B3-F37D525E9411}" destId="{CCF9F905-884C-F14B-AECF-CC5AA7CF8C3C}" srcOrd="0" destOrd="0" presId="urn:microsoft.com/office/officeart/2008/layout/HexagonCluster"/>
    <dgm:cxn modelId="{60FE6DFC-B3CF-4FF5-BEC9-1AA11AAD1DAC}" type="presParOf" srcId="{E6431117-6B61-4C4D-A3EA-24D4660B9CCA}" destId="{A5F10913-2B54-1F4B-923B-714E3939053D}" srcOrd="16" destOrd="0" presId="urn:microsoft.com/office/officeart/2008/layout/HexagonCluster"/>
    <dgm:cxn modelId="{3E57EF26-BB96-46CB-8378-D21AAA569644}" type="presParOf" srcId="{A5F10913-2B54-1F4B-923B-714E3939053D}" destId="{40C030B1-3A1E-2441-9642-D4FF37F61A4C}" srcOrd="0" destOrd="0" presId="urn:microsoft.com/office/officeart/2008/layout/HexagonCluster"/>
    <dgm:cxn modelId="{FF1183F5-B2E5-44D3-BD02-B02347CA93C8}" type="presParOf" srcId="{E6431117-6B61-4C4D-A3EA-24D4660B9CCA}" destId="{D63E85C8-92AB-FC48-869F-BBC32761418A}" srcOrd="17" destOrd="0" presId="urn:microsoft.com/office/officeart/2008/layout/HexagonCluster"/>
    <dgm:cxn modelId="{D46D30A0-1F6B-4350-B116-F75D4F44BD53}" type="presParOf" srcId="{D63E85C8-92AB-FC48-869F-BBC32761418A}" destId="{96BD9485-6BC8-9A4F-B1E0-DF75EB5BA4C6}" srcOrd="0" destOrd="0" presId="urn:microsoft.com/office/officeart/2008/layout/HexagonCluster"/>
    <dgm:cxn modelId="{B9260105-E713-4EE0-9AE8-52DD5996F590}" type="presParOf" srcId="{E6431117-6B61-4C4D-A3EA-24D4660B9CCA}" destId="{92E1CE36-F2AD-C24D-8034-E3F8C0ED9E36}" srcOrd="18" destOrd="0" presId="urn:microsoft.com/office/officeart/2008/layout/HexagonCluster"/>
    <dgm:cxn modelId="{A197F004-4808-4C4C-A869-733918CB42CA}" type="presParOf" srcId="{92E1CE36-F2AD-C24D-8034-E3F8C0ED9E36}" destId="{1B5C66E4-48DE-8C44-BB1A-57607DAF3DA1}" srcOrd="0" destOrd="0" presId="urn:microsoft.com/office/officeart/2008/layout/HexagonCluster"/>
    <dgm:cxn modelId="{81CF792B-6352-4E2C-8267-85887F76E7FD}" type="presParOf" srcId="{E6431117-6B61-4C4D-A3EA-24D4660B9CCA}" destId="{EFA22C0C-6635-4645-ABD7-EB24D95824F0}" srcOrd="19" destOrd="0" presId="urn:microsoft.com/office/officeart/2008/layout/HexagonCluster"/>
    <dgm:cxn modelId="{9F195BF4-72F2-4B82-B6CB-FCB7CB8E7774}" type="presParOf" srcId="{EFA22C0C-6635-4645-ABD7-EB24D95824F0}" destId="{01CFC1F5-900E-5742-A6DA-C82E91625279}" srcOrd="0" destOrd="0" presId="urn:microsoft.com/office/officeart/2008/layout/HexagonCluster"/>
    <dgm:cxn modelId="{BAB2FB98-DCDA-4EEB-8AFA-31ADC99AAF7A}" type="presParOf" srcId="{E6431117-6B61-4C4D-A3EA-24D4660B9CCA}" destId="{CDE092E1-FE63-844C-AF0B-51A37763A410}" srcOrd="20" destOrd="0" presId="urn:microsoft.com/office/officeart/2008/layout/HexagonCluster"/>
    <dgm:cxn modelId="{3CE91793-CF4F-4908-ABBE-B554F3EA5C4C}" type="presParOf" srcId="{CDE092E1-FE63-844C-AF0B-51A37763A410}" destId="{CA8D6E81-F8EC-F145-880B-1B8F2FF292BD}" srcOrd="0" destOrd="0" presId="urn:microsoft.com/office/officeart/2008/layout/HexagonCluster"/>
    <dgm:cxn modelId="{797C9E5B-9DE2-424D-A013-812096EBD183}" type="presParOf" srcId="{E6431117-6B61-4C4D-A3EA-24D4660B9CCA}" destId="{90B6F7BC-97A7-7941-B441-E3AFBB958D73}" srcOrd="21" destOrd="0" presId="urn:microsoft.com/office/officeart/2008/layout/HexagonCluster"/>
    <dgm:cxn modelId="{4645D695-469E-4DCA-8883-E5A44DC7D61C}" type="presParOf" srcId="{90B6F7BC-97A7-7941-B441-E3AFBB958D73}" destId="{A13293F3-6639-7F4C-B843-EA416A1D4443}" srcOrd="0" destOrd="0" presId="urn:microsoft.com/office/officeart/2008/layout/HexagonCluster"/>
    <dgm:cxn modelId="{9AB3EEB7-1965-48BC-83D3-FE2EE67DC2F2}" type="presParOf" srcId="{E6431117-6B61-4C4D-A3EA-24D4660B9CCA}" destId="{6F18ADE7-CC9D-9345-8DD7-1AD4655B2EAD}" srcOrd="22" destOrd="0" presId="urn:microsoft.com/office/officeart/2008/layout/HexagonCluster"/>
    <dgm:cxn modelId="{A4142265-1487-4C7E-9F50-035A75DDA27D}" type="presParOf" srcId="{6F18ADE7-CC9D-9345-8DD7-1AD4655B2EAD}" destId="{2F99C675-E16C-8B48-AED5-7741CA6849E1}" srcOrd="0" destOrd="0" presId="urn:microsoft.com/office/officeart/2008/layout/HexagonCluster"/>
    <dgm:cxn modelId="{89333FB8-A60F-4BE5-A7DE-638BF8DE0DC2}" type="presParOf" srcId="{E6431117-6B61-4C4D-A3EA-24D4660B9CCA}" destId="{3653C5FE-48E7-624C-AA18-E3F4473D36F6}" srcOrd="23" destOrd="0" presId="urn:microsoft.com/office/officeart/2008/layout/HexagonCluster"/>
    <dgm:cxn modelId="{B4902946-5E4A-4385-BDDA-E341A5C0FB06}" type="presParOf" srcId="{3653C5FE-48E7-624C-AA18-E3F4473D36F6}" destId="{F9FBB2DE-3AA7-7C4E-B529-826482E0F85C}" srcOrd="0" destOrd="0" presId="urn:microsoft.com/office/officeart/2008/layout/HexagonCluster"/>
    <dgm:cxn modelId="{0726E3C4-150C-41F3-84E8-F92697B15867}" type="presParOf" srcId="{E6431117-6B61-4C4D-A3EA-24D4660B9CCA}" destId="{B1E7C37E-16FE-9E47-B87A-921DF8738050}" srcOrd="24" destOrd="0" presId="urn:microsoft.com/office/officeart/2008/layout/HexagonCluster"/>
    <dgm:cxn modelId="{E0937E94-F901-49D0-9769-F15727D7D134}" type="presParOf" srcId="{B1E7C37E-16FE-9E47-B87A-921DF8738050}" destId="{9C95ABFD-4642-A34D-8A9A-616D039C258E}" srcOrd="0" destOrd="0" presId="urn:microsoft.com/office/officeart/2008/layout/HexagonCluster"/>
    <dgm:cxn modelId="{1D6F4F64-325E-4C3E-B29C-D347503C0821}" type="presParOf" srcId="{E6431117-6B61-4C4D-A3EA-24D4660B9CCA}" destId="{7BD8D218-F99B-A846-A5F6-44DFF76ADE21}" srcOrd="25" destOrd="0" presId="urn:microsoft.com/office/officeart/2008/layout/HexagonCluster"/>
    <dgm:cxn modelId="{2FC33787-1540-4E69-9E3F-5E3A0E3C1B4A}" type="presParOf" srcId="{7BD8D218-F99B-A846-A5F6-44DFF76ADE21}" destId="{0D2B05E7-5B64-714D-8496-E72B05C3EDC7}" srcOrd="0" destOrd="0" presId="urn:microsoft.com/office/officeart/2008/layout/HexagonCluster"/>
    <dgm:cxn modelId="{5BC1F597-48FF-429D-A097-9752135D56FE}" type="presParOf" srcId="{E6431117-6B61-4C4D-A3EA-24D4660B9CCA}" destId="{B9FDE1CE-AD9E-1D40-9B39-B9AF47E4F9F5}" srcOrd="26" destOrd="0" presId="urn:microsoft.com/office/officeart/2008/layout/HexagonCluster"/>
    <dgm:cxn modelId="{CA6A3127-5637-4515-89F8-61C5C72A4D1D}" type="presParOf" srcId="{B9FDE1CE-AD9E-1D40-9B39-B9AF47E4F9F5}" destId="{310B63D8-91BB-8B47-BD05-31A70C98BDE0}" srcOrd="0" destOrd="0" presId="urn:microsoft.com/office/officeart/2008/layout/HexagonCluster"/>
    <dgm:cxn modelId="{11955B7A-B3CF-4E62-8F8B-CB5A71474DE0}" type="presParOf" srcId="{E6431117-6B61-4C4D-A3EA-24D4660B9CCA}" destId="{97588B51-AFF8-0148-AB7A-CCC205BF9CA4}" srcOrd="27" destOrd="0" presId="urn:microsoft.com/office/officeart/2008/layout/HexagonCluster"/>
    <dgm:cxn modelId="{F754AEA4-1103-4849-A57E-8B5B769878C1}" type="presParOf" srcId="{97588B51-AFF8-0148-AB7A-CCC205BF9CA4}" destId="{593FC15B-ECA2-914B-AF06-5DC83043B7B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DBDB2-9DEF-48C9-9567-B554EDB01881}" type="doc">
      <dgm:prSet loTypeId="urn:microsoft.com/office/officeart/2005/8/layout/vList4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747BC6-B82D-46E2-BD30-E1A089F70AAA}">
      <dgm:prSet phldrT="[Text]"/>
      <dgm:spPr>
        <a:gradFill rotWithShape="0">
          <a:gsLst>
            <a:gs pos="50000">
              <a:srgbClr val="00B050"/>
            </a:gs>
            <a:gs pos="100000">
              <a:schemeClr val="accent2">
                <a:hueOff val="-4926785"/>
                <a:satOff val="-2581"/>
                <a:lumOff val="12059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en-US" dirty="0"/>
        </a:p>
      </dgm:t>
    </dgm:pt>
    <dgm:pt modelId="{F59461EB-8818-4B89-A092-06263AA3B3D0}" type="parTrans" cxnId="{4F3E8EEA-30D8-4B23-9477-1EB06C65AD98}">
      <dgm:prSet/>
      <dgm:spPr/>
      <dgm:t>
        <a:bodyPr/>
        <a:lstStyle/>
        <a:p>
          <a:endParaRPr lang="en-US"/>
        </a:p>
      </dgm:t>
    </dgm:pt>
    <dgm:pt modelId="{ECDF6188-C082-477F-99FA-EBE9674E873E}" type="sibTrans" cxnId="{4F3E8EEA-30D8-4B23-9477-1EB06C65AD98}">
      <dgm:prSet/>
      <dgm:spPr/>
      <dgm:t>
        <a:bodyPr/>
        <a:lstStyle/>
        <a:p>
          <a:endParaRPr lang="en-US"/>
        </a:p>
      </dgm:t>
    </dgm:pt>
    <dgm:pt modelId="{C34E89B0-13D0-41C1-BB38-C3BC8B353252}">
      <dgm:prSet phldrT="[Text]"/>
      <dgm:spPr>
        <a:gradFill rotWithShape="0">
          <a:gsLst>
            <a:gs pos="5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pPr marL="0" indent="0"/>
          <a:endParaRPr lang="en-US" dirty="0"/>
        </a:p>
      </dgm:t>
    </dgm:pt>
    <dgm:pt modelId="{AA21B430-9CBE-4F3A-B4FD-2EE58B89B4BD}" type="sibTrans" cxnId="{4247BC97-3470-4A6B-9B98-83C786124DA6}">
      <dgm:prSet/>
      <dgm:spPr/>
      <dgm:t>
        <a:bodyPr/>
        <a:lstStyle/>
        <a:p>
          <a:endParaRPr lang="en-US"/>
        </a:p>
      </dgm:t>
    </dgm:pt>
    <dgm:pt modelId="{55AA9162-ABF5-473F-B9D9-18C114A48E9A}" type="parTrans" cxnId="{4247BC97-3470-4A6B-9B98-83C786124DA6}">
      <dgm:prSet/>
      <dgm:spPr/>
      <dgm:t>
        <a:bodyPr/>
        <a:lstStyle/>
        <a:p>
          <a:endParaRPr lang="en-US"/>
        </a:p>
      </dgm:t>
    </dgm:pt>
    <dgm:pt modelId="{26EF5C25-FDAA-4740-989F-24CCB76DAB4F}">
      <dgm:prSet phldrT="[Text]"/>
      <dgm:spPr>
        <a:gradFill rotWithShape="0">
          <a:gsLst>
            <a:gs pos="76000">
              <a:schemeClr val="accent4"/>
            </a:gs>
            <a:gs pos="100000">
              <a:schemeClr val="accent2">
                <a:hueOff val="-9853569"/>
                <a:satOff val="-5162"/>
                <a:lumOff val="24119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en-US" dirty="0"/>
        </a:p>
      </dgm:t>
    </dgm:pt>
    <dgm:pt modelId="{63CD09CE-1756-4208-BCDC-A69FCFDE433F}" type="sibTrans" cxnId="{D2A2945D-2288-42D2-B6A7-C7294575DBE9}">
      <dgm:prSet/>
      <dgm:spPr/>
      <dgm:t>
        <a:bodyPr/>
        <a:lstStyle/>
        <a:p>
          <a:endParaRPr lang="en-US"/>
        </a:p>
      </dgm:t>
    </dgm:pt>
    <dgm:pt modelId="{1372A51D-DEFA-4F7F-938A-C5CD5BEF90D5}" type="parTrans" cxnId="{D2A2945D-2288-42D2-B6A7-C7294575DBE9}">
      <dgm:prSet/>
      <dgm:spPr/>
      <dgm:t>
        <a:bodyPr/>
        <a:lstStyle/>
        <a:p>
          <a:endParaRPr lang="en-US"/>
        </a:p>
      </dgm:t>
    </dgm:pt>
    <dgm:pt modelId="{A0ECFF5D-AA44-4979-B8CB-4584B7EE5F1E}" type="pres">
      <dgm:prSet presAssocID="{821DBDB2-9DEF-48C9-9567-B554EDB0188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7BBA98-9001-4310-AECF-3ED7E7E18876}" type="pres">
      <dgm:prSet presAssocID="{C34E89B0-13D0-41C1-BB38-C3BC8B353252}" presName="comp" presStyleCnt="0"/>
      <dgm:spPr/>
    </dgm:pt>
    <dgm:pt modelId="{65235320-63C1-48D3-94CC-D5F11550C1CD}" type="pres">
      <dgm:prSet presAssocID="{C34E89B0-13D0-41C1-BB38-C3BC8B353252}" presName="box" presStyleLbl="node1" presStyleIdx="0" presStyleCnt="3"/>
      <dgm:spPr/>
      <dgm:t>
        <a:bodyPr/>
        <a:lstStyle/>
        <a:p>
          <a:endParaRPr lang="en-US"/>
        </a:p>
      </dgm:t>
    </dgm:pt>
    <dgm:pt modelId="{55D6BF1F-F585-40BC-8D33-329D2384285E}" type="pres">
      <dgm:prSet presAssocID="{C34E89B0-13D0-41C1-BB38-C3BC8B353252}" presName="img" presStyleLbl="fgImgPlace1" presStyleIdx="0" presStyleCnt="3" custScaleX="16875" custScaleY="20250" custLinFactNeighborX="-40733" custLinFactNeighborY="-32125"/>
      <dgm:spPr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endParaRPr lang="en-US"/>
        </a:p>
      </dgm:t>
    </dgm:pt>
    <dgm:pt modelId="{0D021103-5F2B-409C-8579-6F8383FB294E}" type="pres">
      <dgm:prSet presAssocID="{C34E89B0-13D0-41C1-BB38-C3BC8B3532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12D2F-B660-4D14-A3B4-17BB95F14165}" type="pres">
      <dgm:prSet presAssocID="{AA21B430-9CBE-4F3A-B4FD-2EE58B89B4BD}" presName="spacer" presStyleCnt="0"/>
      <dgm:spPr/>
    </dgm:pt>
    <dgm:pt modelId="{0D0976AA-DB17-40B6-9B4B-C7754082C234}" type="pres">
      <dgm:prSet presAssocID="{DF747BC6-B82D-46E2-BD30-E1A089F70AAA}" presName="comp" presStyleCnt="0"/>
      <dgm:spPr/>
    </dgm:pt>
    <dgm:pt modelId="{FAD015C5-9288-40A4-BA86-E2BA5663733F}" type="pres">
      <dgm:prSet presAssocID="{DF747BC6-B82D-46E2-BD30-E1A089F70AAA}" presName="box" presStyleLbl="node1" presStyleIdx="1" presStyleCnt="3"/>
      <dgm:spPr/>
      <dgm:t>
        <a:bodyPr/>
        <a:lstStyle/>
        <a:p>
          <a:endParaRPr lang="en-US"/>
        </a:p>
      </dgm:t>
    </dgm:pt>
    <dgm:pt modelId="{D33BD4AE-7B90-4167-A3AC-8C9F278F535B}" type="pres">
      <dgm:prSet presAssocID="{DF747BC6-B82D-46E2-BD30-E1A089F70AAA}" presName="img" presStyleLbl="fgImgPlace1" presStyleIdx="1" presStyleCnt="3" custFlipVert="1" custFlipHor="0" custScaleX="16875" custScaleY="20250" custLinFactNeighborX="-40733" custLinFactNeighborY="-34625"/>
      <dgm:spPr>
        <a:scene3d>
          <a:camera prst="orthographicFront"/>
          <a:lightRig rig="flat" dir="t"/>
        </a:scene3d>
      </dgm:spPr>
      <dgm:t>
        <a:bodyPr/>
        <a:lstStyle/>
        <a:p>
          <a:endParaRPr lang="en-US"/>
        </a:p>
      </dgm:t>
    </dgm:pt>
    <dgm:pt modelId="{A7933A81-4782-4187-84E1-7C226015EBF1}" type="pres">
      <dgm:prSet presAssocID="{DF747BC6-B82D-46E2-BD30-E1A089F70AA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A16F5-7475-46E8-8F7C-DF22489B2D64}" type="pres">
      <dgm:prSet presAssocID="{ECDF6188-C082-477F-99FA-EBE9674E873E}" presName="spacer" presStyleCnt="0"/>
      <dgm:spPr/>
    </dgm:pt>
    <dgm:pt modelId="{4C7A5B11-0E36-48A6-B587-C536A2B36BA1}" type="pres">
      <dgm:prSet presAssocID="{26EF5C25-FDAA-4740-989F-24CCB76DAB4F}" presName="comp" presStyleCnt="0"/>
      <dgm:spPr/>
    </dgm:pt>
    <dgm:pt modelId="{488DADC0-1B44-41FA-9FEF-8A31237F03CB}" type="pres">
      <dgm:prSet presAssocID="{26EF5C25-FDAA-4740-989F-24CCB76DAB4F}" presName="box" presStyleLbl="node1" presStyleIdx="2" presStyleCnt="3"/>
      <dgm:spPr/>
      <dgm:t>
        <a:bodyPr/>
        <a:lstStyle/>
        <a:p>
          <a:endParaRPr lang="en-US"/>
        </a:p>
      </dgm:t>
    </dgm:pt>
    <dgm:pt modelId="{7A3E6989-8D5C-411C-9384-F67FB6DADEDB}" type="pres">
      <dgm:prSet presAssocID="{26EF5C25-FDAA-4740-989F-24CCB76DAB4F}" presName="img" presStyleLbl="fgImgPlace1" presStyleIdx="2" presStyleCnt="3" custScaleX="16875" custScaleY="20250" custLinFactNeighborX="-40729" custLinFactNeighborY="-37125"/>
      <dgm:spPr/>
    </dgm:pt>
    <dgm:pt modelId="{2EF350B2-B888-4CED-A507-BF80A4E99E9C}" type="pres">
      <dgm:prSet presAssocID="{26EF5C25-FDAA-4740-989F-24CCB76DAB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C4968F-2401-4B0A-B552-0070CF090D31}" type="presOf" srcId="{26EF5C25-FDAA-4740-989F-24CCB76DAB4F}" destId="{488DADC0-1B44-41FA-9FEF-8A31237F03CB}" srcOrd="0" destOrd="0" presId="urn:microsoft.com/office/officeart/2005/8/layout/vList4"/>
    <dgm:cxn modelId="{F515E45F-8B55-473D-8315-21C29558DB20}" type="presOf" srcId="{26EF5C25-FDAA-4740-989F-24CCB76DAB4F}" destId="{2EF350B2-B888-4CED-A507-BF80A4E99E9C}" srcOrd="1" destOrd="0" presId="urn:microsoft.com/office/officeart/2005/8/layout/vList4"/>
    <dgm:cxn modelId="{F851A1D5-B325-4E48-A697-D8F8086CD73F}" type="presOf" srcId="{821DBDB2-9DEF-48C9-9567-B554EDB01881}" destId="{A0ECFF5D-AA44-4979-B8CB-4584B7EE5F1E}" srcOrd="0" destOrd="0" presId="urn:microsoft.com/office/officeart/2005/8/layout/vList4"/>
    <dgm:cxn modelId="{751056FF-075A-4350-A496-FB5A2E231003}" type="presOf" srcId="{DF747BC6-B82D-46E2-BD30-E1A089F70AAA}" destId="{FAD015C5-9288-40A4-BA86-E2BA5663733F}" srcOrd="0" destOrd="0" presId="urn:microsoft.com/office/officeart/2005/8/layout/vList4"/>
    <dgm:cxn modelId="{4F3E8EEA-30D8-4B23-9477-1EB06C65AD98}" srcId="{821DBDB2-9DEF-48C9-9567-B554EDB01881}" destId="{DF747BC6-B82D-46E2-BD30-E1A089F70AAA}" srcOrd="1" destOrd="0" parTransId="{F59461EB-8818-4B89-A092-06263AA3B3D0}" sibTransId="{ECDF6188-C082-477F-99FA-EBE9674E873E}"/>
    <dgm:cxn modelId="{3674497D-152A-493A-AD9A-535CC0D558A2}" type="presOf" srcId="{C34E89B0-13D0-41C1-BB38-C3BC8B353252}" destId="{65235320-63C1-48D3-94CC-D5F11550C1CD}" srcOrd="0" destOrd="0" presId="urn:microsoft.com/office/officeart/2005/8/layout/vList4"/>
    <dgm:cxn modelId="{4247BC97-3470-4A6B-9B98-83C786124DA6}" srcId="{821DBDB2-9DEF-48C9-9567-B554EDB01881}" destId="{C34E89B0-13D0-41C1-BB38-C3BC8B353252}" srcOrd="0" destOrd="0" parTransId="{55AA9162-ABF5-473F-B9D9-18C114A48E9A}" sibTransId="{AA21B430-9CBE-4F3A-B4FD-2EE58B89B4BD}"/>
    <dgm:cxn modelId="{D2A2945D-2288-42D2-B6A7-C7294575DBE9}" srcId="{821DBDB2-9DEF-48C9-9567-B554EDB01881}" destId="{26EF5C25-FDAA-4740-989F-24CCB76DAB4F}" srcOrd="2" destOrd="0" parTransId="{1372A51D-DEFA-4F7F-938A-C5CD5BEF90D5}" sibTransId="{63CD09CE-1756-4208-BCDC-A69FCFDE433F}"/>
    <dgm:cxn modelId="{EE0EA149-6446-4A8B-A25F-B4916199CEF4}" type="presOf" srcId="{C34E89B0-13D0-41C1-BB38-C3BC8B353252}" destId="{0D021103-5F2B-409C-8579-6F8383FB294E}" srcOrd="1" destOrd="0" presId="urn:microsoft.com/office/officeart/2005/8/layout/vList4"/>
    <dgm:cxn modelId="{41E5EDE1-2A66-48FE-BF96-60C42F88A286}" type="presOf" srcId="{DF747BC6-B82D-46E2-BD30-E1A089F70AAA}" destId="{A7933A81-4782-4187-84E1-7C226015EBF1}" srcOrd="1" destOrd="0" presId="urn:microsoft.com/office/officeart/2005/8/layout/vList4"/>
    <dgm:cxn modelId="{985CFA5D-C5B0-4048-8277-4E266F438FC3}" type="presParOf" srcId="{A0ECFF5D-AA44-4979-B8CB-4584B7EE5F1E}" destId="{487BBA98-9001-4310-AECF-3ED7E7E18876}" srcOrd="0" destOrd="0" presId="urn:microsoft.com/office/officeart/2005/8/layout/vList4"/>
    <dgm:cxn modelId="{E4042973-E313-4E40-8DB0-98F874602E05}" type="presParOf" srcId="{487BBA98-9001-4310-AECF-3ED7E7E18876}" destId="{65235320-63C1-48D3-94CC-D5F11550C1CD}" srcOrd="0" destOrd="0" presId="urn:microsoft.com/office/officeart/2005/8/layout/vList4"/>
    <dgm:cxn modelId="{3359DE81-EE71-4688-94A7-9BD7BA116CF1}" type="presParOf" srcId="{487BBA98-9001-4310-AECF-3ED7E7E18876}" destId="{55D6BF1F-F585-40BC-8D33-329D2384285E}" srcOrd="1" destOrd="0" presId="urn:microsoft.com/office/officeart/2005/8/layout/vList4"/>
    <dgm:cxn modelId="{CD3BA2B2-3982-4CE3-A6A8-316342403A9F}" type="presParOf" srcId="{487BBA98-9001-4310-AECF-3ED7E7E18876}" destId="{0D021103-5F2B-409C-8579-6F8383FB294E}" srcOrd="2" destOrd="0" presId="urn:microsoft.com/office/officeart/2005/8/layout/vList4"/>
    <dgm:cxn modelId="{6DB8A377-C246-4A47-B3D8-780A7A88DA91}" type="presParOf" srcId="{A0ECFF5D-AA44-4979-B8CB-4584B7EE5F1E}" destId="{21B12D2F-B660-4D14-A3B4-17BB95F14165}" srcOrd="1" destOrd="0" presId="urn:microsoft.com/office/officeart/2005/8/layout/vList4"/>
    <dgm:cxn modelId="{74022280-1674-492C-8C48-256ECA402DF8}" type="presParOf" srcId="{A0ECFF5D-AA44-4979-B8CB-4584B7EE5F1E}" destId="{0D0976AA-DB17-40B6-9B4B-C7754082C234}" srcOrd="2" destOrd="0" presId="urn:microsoft.com/office/officeart/2005/8/layout/vList4"/>
    <dgm:cxn modelId="{27B71446-A60D-4514-B008-5158D8DE57D7}" type="presParOf" srcId="{0D0976AA-DB17-40B6-9B4B-C7754082C234}" destId="{FAD015C5-9288-40A4-BA86-E2BA5663733F}" srcOrd="0" destOrd="0" presId="urn:microsoft.com/office/officeart/2005/8/layout/vList4"/>
    <dgm:cxn modelId="{FF6CB100-669A-4D35-AFF3-F5F7432B5A96}" type="presParOf" srcId="{0D0976AA-DB17-40B6-9B4B-C7754082C234}" destId="{D33BD4AE-7B90-4167-A3AC-8C9F278F535B}" srcOrd="1" destOrd="0" presId="urn:microsoft.com/office/officeart/2005/8/layout/vList4"/>
    <dgm:cxn modelId="{957EAFB7-87DB-4C7C-A99B-C6AE22B10262}" type="presParOf" srcId="{0D0976AA-DB17-40B6-9B4B-C7754082C234}" destId="{A7933A81-4782-4187-84E1-7C226015EBF1}" srcOrd="2" destOrd="0" presId="urn:microsoft.com/office/officeart/2005/8/layout/vList4"/>
    <dgm:cxn modelId="{1D3456E8-FA4A-4CDF-A3AC-B68A49210026}" type="presParOf" srcId="{A0ECFF5D-AA44-4979-B8CB-4584B7EE5F1E}" destId="{C6BA16F5-7475-46E8-8F7C-DF22489B2D64}" srcOrd="3" destOrd="0" presId="urn:microsoft.com/office/officeart/2005/8/layout/vList4"/>
    <dgm:cxn modelId="{C69ADB1B-0600-4706-8DE0-586348AC64A1}" type="presParOf" srcId="{A0ECFF5D-AA44-4979-B8CB-4584B7EE5F1E}" destId="{4C7A5B11-0E36-48A6-B587-C536A2B36BA1}" srcOrd="4" destOrd="0" presId="urn:microsoft.com/office/officeart/2005/8/layout/vList4"/>
    <dgm:cxn modelId="{446950E0-A641-4A48-9657-7C33B1350766}" type="presParOf" srcId="{4C7A5B11-0E36-48A6-B587-C536A2B36BA1}" destId="{488DADC0-1B44-41FA-9FEF-8A31237F03CB}" srcOrd="0" destOrd="0" presId="urn:microsoft.com/office/officeart/2005/8/layout/vList4"/>
    <dgm:cxn modelId="{8A78B5C0-3CDB-46E8-A042-C315BE96D95F}" type="presParOf" srcId="{4C7A5B11-0E36-48A6-B587-C536A2B36BA1}" destId="{7A3E6989-8D5C-411C-9384-F67FB6DADEDB}" srcOrd="1" destOrd="0" presId="urn:microsoft.com/office/officeart/2005/8/layout/vList4"/>
    <dgm:cxn modelId="{BC47C60A-4232-4168-86ED-C053B065C814}" type="presParOf" srcId="{4C7A5B11-0E36-48A6-B587-C536A2B36BA1}" destId="{2EF350B2-B888-4CED-A507-BF80A4E99E9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4A497-7B4D-C04B-8424-18FECA8F671C}">
      <dsp:nvSpPr>
        <dsp:cNvPr id="0" name=""/>
        <dsp:cNvSpPr/>
      </dsp:nvSpPr>
      <dsp:spPr>
        <a:xfrm>
          <a:off x="2456981" y="3285180"/>
          <a:ext cx="1412206" cy="121262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Storage</a:t>
          </a:r>
        </a:p>
      </dsp:txBody>
      <dsp:txXfrm>
        <a:off x="2675717" y="3473003"/>
        <a:ext cx="974734" cy="836980"/>
      </dsp:txXfrm>
    </dsp:sp>
    <dsp:sp modelId="{6B1996A8-70AC-2347-AA49-9B30A777BB8F}">
      <dsp:nvSpPr>
        <dsp:cNvPr id="0" name=""/>
        <dsp:cNvSpPr/>
      </dsp:nvSpPr>
      <dsp:spPr>
        <a:xfrm>
          <a:off x="2490677" y="2556890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A70A2-832B-E941-9B61-472998B340EB}">
      <dsp:nvSpPr>
        <dsp:cNvPr id="0" name=""/>
        <dsp:cNvSpPr/>
      </dsp:nvSpPr>
      <dsp:spPr>
        <a:xfrm>
          <a:off x="1241705" y="1344264"/>
          <a:ext cx="1412206" cy="12126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462DD-29BB-BB42-830B-77CFC5710214}">
      <dsp:nvSpPr>
        <dsp:cNvPr id="0" name=""/>
        <dsp:cNvSpPr/>
      </dsp:nvSpPr>
      <dsp:spPr>
        <a:xfrm>
          <a:off x="2209134" y="2395999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900A3-D7CD-F040-A09B-F61B9ED8BF0A}">
      <dsp:nvSpPr>
        <dsp:cNvPr id="0" name=""/>
        <dsp:cNvSpPr/>
      </dsp:nvSpPr>
      <dsp:spPr>
        <a:xfrm>
          <a:off x="6087118" y="2668215"/>
          <a:ext cx="1412206" cy="121262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New Planning</a:t>
          </a:r>
        </a:p>
      </dsp:txBody>
      <dsp:txXfrm>
        <a:off x="6305854" y="2856038"/>
        <a:ext cx="974734" cy="836980"/>
      </dsp:txXfrm>
    </dsp:sp>
    <dsp:sp modelId="{4C6647D9-E25F-A44B-83BF-E1D639C38090}">
      <dsp:nvSpPr>
        <dsp:cNvPr id="0" name=""/>
        <dsp:cNvSpPr/>
      </dsp:nvSpPr>
      <dsp:spPr>
        <a:xfrm>
          <a:off x="4644180" y="2389600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68E27-DFC1-3248-8BF5-68B963904C01}">
      <dsp:nvSpPr>
        <dsp:cNvPr id="0" name=""/>
        <dsp:cNvSpPr/>
      </dsp:nvSpPr>
      <dsp:spPr>
        <a:xfrm>
          <a:off x="4886786" y="2012054"/>
          <a:ext cx="1412206" cy="12126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56492-79B9-3541-BA82-1A683B25A317}">
      <dsp:nvSpPr>
        <dsp:cNvPr id="0" name=""/>
        <dsp:cNvSpPr/>
      </dsp:nvSpPr>
      <dsp:spPr>
        <a:xfrm>
          <a:off x="4921230" y="2551863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3720F-6A60-C24C-B1E1-881523D7DFF6}">
      <dsp:nvSpPr>
        <dsp:cNvPr id="0" name=""/>
        <dsp:cNvSpPr/>
      </dsp:nvSpPr>
      <dsp:spPr>
        <a:xfrm>
          <a:off x="2456981" y="674189"/>
          <a:ext cx="1412206" cy="121262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Flexible Loads</a:t>
          </a:r>
        </a:p>
      </dsp:txBody>
      <dsp:txXfrm>
        <a:off x="2675717" y="862012"/>
        <a:ext cx="974734" cy="836980"/>
      </dsp:txXfrm>
    </dsp:sp>
    <dsp:sp modelId="{06EE34FE-6FD0-964E-A3CC-080499C49C1D}">
      <dsp:nvSpPr>
        <dsp:cNvPr id="0" name=""/>
        <dsp:cNvSpPr/>
      </dsp:nvSpPr>
      <dsp:spPr>
        <a:xfrm>
          <a:off x="3418420" y="690643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15446-38A7-3045-B51F-EE59E8633B80}">
      <dsp:nvSpPr>
        <dsp:cNvPr id="0" name=""/>
        <dsp:cNvSpPr/>
      </dsp:nvSpPr>
      <dsp:spPr>
        <a:xfrm>
          <a:off x="3672258" y="0"/>
          <a:ext cx="1412206" cy="12126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E4801-F3E3-7546-95FB-220ED9DB8D07}">
      <dsp:nvSpPr>
        <dsp:cNvPr id="0" name=""/>
        <dsp:cNvSpPr/>
      </dsp:nvSpPr>
      <dsp:spPr>
        <a:xfrm>
          <a:off x="3711944" y="537065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B5447-6DF4-3B4C-98B6-FF4E69BF3C85}">
      <dsp:nvSpPr>
        <dsp:cNvPr id="0" name=""/>
        <dsp:cNvSpPr/>
      </dsp:nvSpPr>
      <dsp:spPr>
        <a:xfrm>
          <a:off x="3692087" y="1323803"/>
          <a:ext cx="1412206" cy="121262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Distributed </a:t>
          </a:r>
          <a:r>
            <a:rPr lang="en-US" sz="1400" b="1" kern="1200" dirty="0" smtClean="0"/>
            <a:t>Resources</a:t>
          </a:r>
          <a:endParaRPr lang="en-US" sz="1400" b="1" kern="1200" dirty="0"/>
        </a:p>
      </dsp:txBody>
      <dsp:txXfrm>
        <a:off x="3910823" y="1511626"/>
        <a:ext cx="974734" cy="836980"/>
      </dsp:txXfrm>
    </dsp:sp>
    <dsp:sp modelId="{74BF358A-A21A-434F-8BF8-354C4ECE96A3}">
      <dsp:nvSpPr>
        <dsp:cNvPr id="0" name=""/>
        <dsp:cNvSpPr/>
      </dsp:nvSpPr>
      <dsp:spPr>
        <a:xfrm>
          <a:off x="6108802" y="1208969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54360-8A73-5743-BFD5-C2701A357226}">
      <dsp:nvSpPr>
        <dsp:cNvPr id="0" name=""/>
        <dsp:cNvSpPr/>
      </dsp:nvSpPr>
      <dsp:spPr>
        <a:xfrm>
          <a:off x="6102063" y="1353406"/>
          <a:ext cx="1412206" cy="12126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9F905-884C-F14B-AECF-CC5AA7CF8C3C}">
      <dsp:nvSpPr>
        <dsp:cNvPr id="0" name=""/>
        <dsp:cNvSpPr/>
      </dsp:nvSpPr>
      <dsp:spPr>
        <a:xfrm>
          <a:off x="6377615" y="1374888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030B1-3A1E-2441-9642-D4FF37F61A4C}">
      <dsp:nvSpPr>
        <dsp:cNvPr id="0" name=""/>
        <dsp:cNvSpPr/>
      </dsp:nvSpPr>
      <dsp:spPr>
        <a:xfrm>
          <a:off x="6097162" y="75975"/>
          <a:ext cx="1412206" cy="121262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Intermittent Resources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315898" y="263798"/>
        <a:ext cx="974734" cy="836980"/>
      </dsp:txXfrm>
    </dsp:sp>
    <dsp:sp modelId="{96BD9485-6BC8-9A4F-B1E0-DF75EB5BA4C6}">
      <dsp:nvSpPr>
        <dsp:cNvPr id="0" name=""/>
        <dsp:cNvSpPr/>
      </dsp:nvSpPr>
      <dsp:spPr>
        <a:xfrm>
          <a:off x="7324079" y="556263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C66E4-48DE-8C44-BB1A-57607DAF3DA1}">
      <dsp:nvSpPr>
        <dsp:cNvPr id="0" name=""/>
        <dsp:cNvSpPr/>
      </dsp:nvSpPr>
      <dsp:spPr>
        <a:xfrm>
          <a:off x="7317339" y="689272"/>
          <a:ext cx="1412206" cy="12126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FC1F5-900E-5742-A6DA-C82E91625279}">
      <dsp:nvSpPr>
        <dsp:cNvPr id="0" name=""/>
        <dsp:cNvSpPr/>
      </dsp:nvSpPr>
      <dsp:spPr>
        <a:xfrm>
          <a:off x="7598882" y="716240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D6E81-F8EC-F145-880B-1B8F2FF292BD}">
      <dsp:nvSpPr>
        <dsp:cNvPr id="0" name=""/>
        <dsp:cNvSpPr/>
      </dsp:nvSpPr>
      <dsp:spPr>
        <a:xfrm>
          <a:off x="7317339" y="2027595"/>
          <a:ext cx="1412206" cy="121262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New Operation </a:t>
          </a:r>
        </a:p>
      </dsp:txBody>
      <dsp:txXfrm>
        <a:off x="7536075" y="2215418"/>
        <a:ext cx="974734" cy="836980"/>
      </dsp:txXfrm>
    </dsp:sp>
    <dsp:sp modelId="{A13293F3-6639-7F4C-B843-EA416A1D4443}">
      <dsp:nvSpPr>
        <dsp:cNvPr id="0" name=""/>
        <dsp:cNvSpPr/>
      </dsp:nvSpPr>
      <dsp:spPr>
        <a:xfrm>
          <a:off x="7597385" y="3089843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9C675-E16C-8B48-AED5-7741CA6849E1}">
      <dsp:nvSpPr>
        <dsp:cNvPr id="0" name=""/>
        <dsp:cNvSpPr/>
      </dsp:nvSpPr>
      <dsp:spPr>
        <a:xfrm>
          <a:off x="3692089" y="2645952"/>
          <a:ext cx="1412206" cy="12126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BB2DE-3AA7-7C4E-B529-826482E0F85C}">
      <dsp:nvSpPr>
        <dsp:cNvPr id="0" name=""/>
        <dsp:cNvSpPr/>
      </dsp:nvSpPr>
      <dsp:spPr>
        <a:xfrm>
          <a:off x="7010873" y="3753727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5ABFD-4642-A34D-8A9A-616D039C258E}">
      <dsp:nvSpPr>
        <dsp:cNvPr id="0" name=""/>
        <dsp:cNvSpPr/>
      </dsp:nvSpPr>
      <dsp:spPr>
        <a:xfrm>
          <a:off x="4916680" y="714386"/>
          <a:ext cx="1412206" cy="121262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T&amp;D Merging</a:t>
          </a:r>
        </a:p>
      </dsp:txBody>
      <dsp:txXfrm>
        <a:off x="5135416" y="902209"/>
        <a:ext cx="974734" cy="836980"/>
      </dsp:txXfrm>
    </dsp:sp>
    <dsp:sp modelId="{0D2B05E7-5B64-714D-8496-E72B05C3EDC7}">
      <dsp:nvSpPr>
        <dsp:cNvPr id="0" name=""/>
        <dsp:cNvSpPr/>
      </dsp:nvSpPr>
      <dsp:spPr>
        <a:xfrm>
          <a:off x="3711195" y="3221481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B63D8-91BB-8B47-BD05-31A70C98BDE0}">
      <dsp:nvSpPr>
        <dsp:cNvPr id="0" name=""/>
        <dsp:cNvSpPr/>
      </dsp:nvSpPr>
      <dsp:spPr>
        <a:xfrm>
          <a:off x="2467671" y="1950433"/>
          <a:ext cx="1412206" cy="12126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FC15B-ECA2-914B-AF06-5DC83043B7B0}">
      <dsp:nvSpPr>
        <dsp:cNvPr id="0" name=""/>
        <dsp:cNvSpPr/>
      </dsp:nvSpPr>
      <dsp:spPr>
        <a:xfrm>
          <a:off x="3416923" y="3375059"/>
          <a:ext cx="164732" cy="1421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35320-63C1-48D3-94CC-D5F11550C1CD}">
      <dsp:nvSpPr>
        <dsp:cNvPr id="0" name=""/>
        <dsp:cNvSpPr/>
      </dsp:nvSpPr>
      <dsp:spPr>
        <a:xfrm>
          <a:off x="0" y="0"/>
          <a:ext cx="7072592" cy="1270000"/>
        </a:xfrm>
        <a:prstGeom prst="roundRect">
          <a:avLst>
            <a:gd name="adj" fmla="val 10000"/>
          </a:avLst>
        </a:prstGeom>
        <a:gradFill rotWithShape="0">
          <a:gsLst>
            <a:gs pos="5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1541518" y="0"/>
        <a:ext cx="5531073" cy="1270000"/>
      </dsp:txXfrm>
    </dsp:sp>
    <dsp:sp modelId="{55D6BF1F-F585-40BC-8D33-329D2384285E}">
      <dsp:nvSpPr>
        <dsp:cNvPr id="0" name=""/>
        <dsp:cNvSpPr/>
      </dsp:nvSpPr>
      <dsp:spPr>
        <a:xfrm>
          <a:off x="138733" y="205740"/>
          <a:ext cx="238699" cy="20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AD015C5-9288-40A4-BA86-E2BA5663733F}">
      <dsp:nvSpPr>
        <dsp:cNvPr id="0" name=""/>
        <dsp:cNvSpPr/>
      </dsp:nvSpPr>
      <dsp:spPr>
        <a:xfrm>
          <a:off x="0" y="1397000"/>
          <a:ext cx="7072592" cy="1270000"/>
        </a:xfrm>
        <a:prstGeom prst="roundRect">
          <a:avLst>
            <a:gd name="adj" fmla="val 10000"/>
          </a:avLst>
        </a:prstGeom>
        <a:gradFill rotWithShape="0">
          <a:gsLst>
            <a:gs pos="50000">
              <a:srgbClr val="00B050"/>
            </a:gs>
            <a:gs pos="100000">
              <a:schemeClr val="accent2">
                <a:hueOff val="-4926785"/>
                <a:satOff val="-2581"/>
                <a:lumOff val="12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1541518" y="1397000"/>
        <a:ext cx="5531073" cy="1270000"/>
      </dsp:txXfrm>
    </dsp:sp>
    <dsp:sp modelId="{D33BD4AE-7B90-4167-A3AC-8C9F278F535B}">
      <dsp:nvSpPr>
        <dsp:cNvPr id="0" name=""/>
        <dsp:cNvSpPr/>
      </dsp:nvSpPr>
      <dsp:spPr>
        <a:xfrm flipV="1">
          <a:off x="138733" y="1577340"/>
          <a:ext cx="238699" cy="20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-5505681"/>
                <a:satOff val="22567"/>
                <a:lumOff val="33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hueOff val="-5505681"/>
                <a:satOff val="22567"/>
                <a:lumOff val="33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8DADC0-1B44-41FA-9FEF-8A31237F03CB}">
      <dsp:nvSpPr>
        <dsp:cNvPr id="0" name=""/>
        <dsp:cNvSpPr/>
      </dsp:nvSpPr>
      <dsp:spPr>
        <a:xfrm>
          <a:off x="0" y="2794000"/>
          <a:ext cx="7072592" cy="1270000"/>
        </a:xfrm>
        <a:prstGeom prst="roundRect">
          <a:avLst>
            <a:gd name="adj" fmla="val 10000"/>
          </a:avLst>
        </a:prstGeom>
        <a:gradFill rotWithShape="0">
          <a:gsLst>
            <a:gs pos="76000">
              <a:schemeClr val="accent4"/>
            </a:gs>
            <a:gs pos="100000">
              <a:schemeClr val="accent2">
                <a:hueOff val="-9853569"/>
                <a:satOff val="-5162"/>
                <a:lumOff val="241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1541518" y="2794000"/>
        <a:ext cx="5531073" cy="1270000"/>
      </dsp:txXfrm>
    </dsp:sp>
    <dsp:sp modelId="{7A3E6989-8D5C-411C-9384-F67FB6DADEDB}">
      <dsp:nvSpPr>
        <dsp:cNvPr id="0" name=""/>
        <dsp:cNvSpPr/>
      </dsp:nvSpPr>
      <dsp:spPr>
        <a:xfrm>
          <a:off x="138790" y="2948940"/>
          <a:ext cx="238699" cy="20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-11011361"/>
                <a:satOff val="45134"/>
                <a:lumOff val="672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hueOff val="-11011361"/>
                <a:satOff val="45134"/>
                <a:lumOff val="672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8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1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8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4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9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2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6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n-lt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June 16,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Lucida Grande"/>
              <a:buChar char="▾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June 16,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Lucida Grande"/>
              <a:buChar char="▾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E79B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June 16,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n-lt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Lucida Grande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5935" y="926888"/>
            <a:ext cx="8488517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June 16,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4406900"/>
            <a:ext cx="83262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16" y="2906714"/>
            <a:ext cx="8326284" cy="13012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79400" y="889000"/>
            <a:ext cx="8619067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June 16,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June 16,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June 16,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June 16,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June 16,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June 16, 2019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June 16, 2019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ubpage-0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6086899"/>
            <a:ext cx="9143391" cy="694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25359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35935" y="926888"/>
            <a:ext cx="8488517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 smtClean="0"/>
              <a:t>Insert Presentation Name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June 16,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Lucida Grande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outlooks/aeo/pdf/electricity_generatio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outlooks/aeo/pdf/electricity_generatio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6597" y="1344773"/>
            <a:ext cx="8810740" cy="2016548"/>
          </a:xfrm>
        </p:spPr>
        <p:txBody>
          <a:bodyPr>
            <a:normAutofit/>
          </a:bodyPr>
          <a:lstStyle/>
          <a:p>
            <a:pPr algn="ctr"/>
            <a:r>
              <a:rPr lang="en-US" sz="6000" cap="small" dirty="0" smtClean="0">
                <a:latin typeface="Calibri Light" panose="020F0302020204030204" pitchFamily="34" charset="0"/>
              </a:rPr>
              <a:t>PERFORM Workshop</a:t>
            </a:r>
            <a:br>
              <a:rPr lang="en-US" sz="6000" cap="small" dirty="0" smtClean="0">
                <a:latin typeface="Calibri Light" panose="020F0302020204030204" pitchFamily="34" charset="0"/>
              </a:rPr>
            </a:br>
            <a:r>
              <a:rPr lang="en-US" sz="3600" dirty="0" smtClean="0">
                <a:latin typeface="Calibri Light" panose="020F0302020204030204" pitchFamily="34" charset="0"/>
              </a:rPr>
              <a:t>June </a:t>
            </a:r>
            <a:r>
              <a:rPr lang="en-US" sz="3600" dirty="0">
                <a:latin typeface="Calibri Light" panose="020F0302020204030204" pitchFamily="34" charset="0"/>
              </a:rPr>
              <a:t>17-18, </a:t>
            </a:r>
            <a:r>
              <a:rPr lang="en-US" sz="3600" dirty="0" smtClean="0">
                <a:latin typeface="Calibri Light" panose="020F0302020204030204" pitchFamily="34" charset="0"/>
              </a:rPr>
              <a:t>2019</a:t>
            </a:r>
            <a:endParaRPr lang="en-US" sz="3600" u="sng" dirty="0">
              <a:solidFill>
                <a:srgbClr val="7030A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4C3E1AD-15B4-E84F-AEE0-503DE30C1F63}"/>
              </a:ext>
            </a:extLst>
          </p:cNvPr>
          <p:cNvGrpSpPr/>
          <p:nvPr/>
        </p:nvGrpSpPr>
        <p:grpSpPr>
          <a:xfrm>
            <a:off x="0" y="3361322"/>
            <a:ext cx="9144000" cy="3333042"/>
            <a:chOff x="583526" y="3926046"/>
            <a:chExt cx="7995079" cy="2681232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C4CA3B70-7D58-0D4B-8C68-044F26CB5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526" y="3926047"/>
              <a:ext cx="2010923" cy="268123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9ACCBB06-6083-5C48-B01B-250D31B15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4449" y="3926047"/>
              <a:ext cx="3992087" cy="268123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C4F468A3-5B1F-1A4B-933C-22C85484E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7682" y="3926046"/>
              <a:ext cx="2010923" cy="2681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8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Arrow 5"/>
          <p:cNvSpPr/>
          <p:nvPr/>
        </p:nvSpPr>
        <p:spPr>
          <a:xfrm rot="19193427">
            <a:off x="4598808" y="639542"/>
            <a:ext cx="2472768" cy="2109041"/>
          </a:xfrm>
          <a:custGeom>
            <a:avLst/>
            <a:gdLst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11533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2298357 w 2537254"/>
              <a:gd name="connsiteY6" fmla="*/ 428368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474573 w 2537254"/>
              <a:gd name="connsiteY6" fmla="*/ 403654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285102 w 2537254"/>
              <a:gd name="connsiteY6" fmla="*/ 337751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642552"/>
              <a:gd name="connsiteX1" fmla="*/ 2265405 w 2537254"/>
              <a:gd name="connsiteY1" fmla="*/ 135925 h 642552"/>
              <a:gd name="connsiteX2" fmla="*/ 2265405 w 2537254"/>
              <a:gd name="connsiteY2" fmla="*/ 0 h 642552"/>
              <a:gd name="connsiteX3" fmla="*/ 2537254 w 2537254"/>
              <a:gd name="connsiteY3" fmla="*/ 271849 h 642552"/>
              <a:gd name="connsiteX4" fmla="*/ 2224216 w 2537254"/>
              <a:gd name="connsiteY4" fmla="*/ 642552 h 642552"/>
              <a:gd name="connsiteX5" fmla="*/ 2265405 w 2537254"/>
              <a:gd name="connsiteY5" fmla="*/ 407774 h 642552"/>
              <a:gd name="connsiteX6" fmla="*/ 1285102 w 2537254"/>
              <a:gd name="connsiteY6" fmla="*/ 337751 h 642552"/>
              <a:gd name="connsiteX7" fmla="*/ 0 w 2537254"/>
              <a:gd name="connsiteY7" fmla="*/ 407774 h 642552"/>
              <a:gd name="connsiteX8" fmla="*/ 115330 w 2537254"/>
              <a:gd name="connsiteY8" fmla="*/ 263611 h 642552"/>
              <a:gd name="connsiteX9" fmla="*/ 0 w 2537254"/>
              <a:gd name="connsiteY9" fmla="*/ 135925 h 642552"/>
              <a:gd name="connsiteX0" fmla="*/ 0 w 2570205"/>
              <a:gd name="connsiteY0" fmla="*/ 135925 h 642552"/>
              <a:gd name="connsiteX1" fmla="*/ 2265405 w 2570205"/>
              <a:gd name="connsiteY1" fmla="*/ 135925 h 642552"/>
              <a:gd name="connsiteX2" fmla="*/ 2265405 w 2570205"/>
              <a:gd name="connsiteY2" fmla="*/ 0 h 642552"/>
              <a:gd name="connsiteX3" fmla="*/ 2570205 w 2570205"/>
              <a:gd name="connsiteY3" fmla="*/ 494271 h 642552"/>
              <a:gd name="connsiteX4" fmla="*/ 2224216 w 2570205"/>
              <a:gd name="connsiteY4" fmla="*/ 642552 h 642552"/>
              <a:gd name="connsiteX5" fmla="*/ 2265405 w 2570205"/>
              <a:gd name="connsiteY5" fmla="*/ 407774 h 642552"/>
              <a:gd name="connsiteX6" fmla="*/ 1285102 w 2570205"/>
              <a:gd name="connsiteY6" fmla="*/ 337751 h 642552"/>
              <a:gd name="connsiteX7" fmla="*/ 0 w 2570205"/>
              <a:gd name="connsiteY7" fmla="*/ 407774 h 642552"/>
              <a:gd name="connsiteX8" fmla="*/ 115330 w 2570205"/>
              <a:gd name="connsiteY8" fmla="*/ 263611 h 642552"/>
              <a:gd name="connsiteX9" fmla="*/ 0 w 2570205"/>
              <a:gd name="connsiteY9" fmla="*/ 135925 h 642552"/>
              <a:gd name="connsiteX0" fmla="*/ 0 w 2594919"/>
              <a:gd name="connsiteY0" fmla="*/ 0 h 506627"/>
              <a:gd name="connsiteX1" fmla="*/ 2265405 w 2594919"/>
              <a:gd name="connsiteY1" fmla="*/ 0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43248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1466335 w 2594919"/>
              <a:gd name="connsiteY1" fmla="*/ 111211 h 506627"/>
              <a:gd name="connsiteX2" fmla="*/ 2454875 w 2594919"/>
              <a:gd name="connsiteY2" fmla="*/ 197708 h 506627"/>
              <a:gd name="connsiteX3" fmla="*/ 2594919 w 2594919"/>
              <a:gd name="connsiteY3" fmla="*/ 4118 h 506627"/>
              <a:gd name="connsiteX4" fmla="*/ 2570205 w 2594919"/>
              <a:gd name="connsiteY4" fmla="*/ 432486 h 506627"/>
              <a:gd name="connsiteX5" fmla="*/ 2224216 w 2594919"/>
              <a:gd name="connsiteY5" fmla="*/ 506627 h 506627"/>
              <a:gd name="connsiteX6" fmla="*/ 2314832 w 2594919"/>
              <a:gd name="connsiteY6" fmla="*/ 321276 h 506627"/>
              <a:gd name="connsiteX7" fmla="*/ 1285102 w 2594919"/>
              <a:gd name="connsiteY7" fmla="*/ 201826 h 506627"/>
              <a:gd name="connsiteX8" fmla="*/ 0 w 2594919"/>
              <a:gd name="connsiteY8" fmla="*/ 271849 h 506627"/>
              <a:gd name="connsiteX9" fmla="*/ 115330 w 2594919"/>
              <a:gd name="connsiteY9" fmla="*/ 127686 h 506627"/>
              <a:gd name="connsiteX10" fmla="*/ 0 w 2594919"/>
              <a:gd name="connsiteY10" fmla="*/ 0 h 506627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285102 w 2594919"/>
              <a:gd name="connsiteY7" fmla="*/ 230659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14832 w 2594919"/>
              <a:gd name="connsiteY6" fmla="*/ 363366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57941 w 2594919"/>
              <a:gd name="connsiteY6" fmla="*/ 388908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67618"/>
              <a:gd name="connsiteX1" fmla="*/ 1466335 w 2594919"/>
              <a:gd name="connsiteY1" fmla="*/ 13257 h 567618"/>
              <a:gd name="connsiteX2" fmla="*/ 2454875 w 2594919"/>
              <a:gd name="connsiteY2" fmla="*/ 239798 h 567618"/>
              <a:gd name="connsiteX3" fmla="*/ 2594919 w 2594919"/>
              <a:gd name="connsiteY3" fmla="*/ 46208 h 567618"/>
              <a:gd name="connsiteX4" fmla="*/ 2570205 w 2594919"/>
              <a:gd name="connsiteY4" fmla="*/ 474576 h 567618"/>
              <a:gd name="connsiteX5" fmla="*/ 2208294 w 2594919"/>
              <a:gd name="connsiteY5" fmla="*/ 567618 h 567618"/>
              <a:gd name="connsiteX6" fmla="*/ 2357941 w 2594919"/>
              <a:gd name="connsiteY6" fmla="*/ 388908 h 567618"/>
              <a:gd name="connsiteX7" fmla="*/ 1400432 w 2594919"/>
              <a:gd name="connsiteY7" fmla="*/ 252154 h 567618"/>
              <a:gd name="connsiteX8" fmla="*/ 0 w 2594919"/>
              <a:gd name="connsiteY8" fmla="*/ 313939 h 567618"/>
              <a:gd name="connsiteX9" fmla="*/ 115330 w 2594919"/>
              <a:gd name="connsiteY9" fmla="*/ 169776 h 567618"/>
              <a:gd name="connsiteX10" fmla="*/ 0 w 2594919"/>
              <a:gd name="connsiteY10" fmla="*/ 42090 h 567618"/>
              <a:gd name="connsiteX0" fmla="*/ 0 w 2608008"/>
              <a:gd name="connsiteY0" fmla="*/ 42090 h 567618"/>
              <a:gd name="connsiteX1" fmla="*/ 1466335 w 2608008"/>
              <a:gd name="connsiteY1" fmla="*/ 13257 h 567618"/>
              <a:gd name="connsiteX2" fmla="*/ 2454875 w 2608008"/>
              <a:gd name="connsiteY2" fmla="*/ 239798 h 567618"/>
              <a:gd name="connsiteX3" fmla="*/ 2594919 w 2608008"/>
              <a:gd name="connsiteY3" fmla="*/ 46208 h 567618"/>
              <a:gd name="connsiteX4" fmla="*/ 2608008 w 2608008"/>
              <a:gd name="connsiteY4" fmla="*/ 506419 h 567618"/>
              <a:gd name="connsiteX5" fmla="*/ 2208294 w 2608008"/>
              <a:gd name="connsiteY5" fmla="*/ 567618 h 567618"/>
              <a:gd name="connsiteX6" fmla="*/ 2357941 w 2608008"/>
              <a:gd name="connsiteY6" fmla="*/ 388908 h 567618"/>
              <a:gd name="connsiteX7" fmla="*/ 1400432 w 2608008"/>
              <a:gd name="connsiteY7" fmla="*/ 252154 h 567618"/>
              <a:gd name="connsiteX8" fmla="*/ 0 w 2608008"/>
              <a:gd name="connsiteY8" fmla="*/ 313939 h 567618"/>
              <a:gd name="connsiteX9" fmla="*/ 115330 w 2608008"/>
              <a:gd name="connsiteY9" fmla="*/ 169776 h 567618"/>
              <a:gd name="connsiteX10" fmla="*/ 0 w 2608008"/>
              <a:gd name="connsiteY10" fmla="*/ 42090 h 567618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357941 w 2608008"/>
              <a:gd name="connsiteY6" fmla="*/ 384766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436215 w 2608008"/>
              <a:gd name="connsiteY6" fmla="*/ 342991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43350 h 568878"/>
              <a:gd name="connsiteX1" fmla="*/ 1466335 w 2608008"/>
              <a:gd name="connsiteY1" fmla="*/ 14517 h 568878"/>
              <a:gd name="connsiteX2" fmla="*/ 2526507 w 2608008"/>
              <a:gd name="connsiteY2" fmla="*/ 258315 h 568878"/>
              <a:gd name="connsiteX3" fmla="*/ 2594919 w 2608008"/>
              <a:gd name="connsiteY3" fmla="*/ 47468 h 568878"/>
              <a:gd name="connsiteX4" fmla="*/ 2608008 w 2608008"/>
              <a:gd name="connsiteY4" fmla="*/ 507679 h 568878"/>
              <a:gd name="connsiteX5" fmla="*/ 2208294 w 2608008"/>
              <a:gd name="connsiteY5" fmla="*/ 568878 h 568878"/>
              <a:gd name="connsiteX6" fmla="*/ 2436215 w 2608008"/>
              <a:gd name="connsiteY6" fmla="*/ 348393 h 568878"/>
              <a:gd name="connsiteX7" fmla="*/ 1400432 w 2608008"/>
              <a:gd name="connsiteY7" fmla="*/ 253414 h 568878"/>
              <a:gd name="connsiteX8" fmla="*/ 0 w 2608008"/>
              <a:gd name="connsiteY8" fmla="*/ 315199 h 568878"/>
              <a:gd name="connsiteX9" fmla="*/ 115330 w 2608008"/>
              <a:gd name="connsiteY9" fmla="*/ 171036 h 568878"/>
              <a:gd name="connsiteX10" fmla="*/ 0 w 2608008"/>
              <a:gd name="connsiteY10" fmla="*/ 43350 h 568878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115330 w 2608008"/>
              <a:gd name="connsiteY9" fmla="*/ 171036 h 656854"/>
              <a:gd name="connsiteX10" fmla="*/ 0 w 2608008"/>
              <a:gd name="connsiteY10" fmla="*/ 43350 h 656854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340811 w 2608008"/>
              <a:gd name="connsiteY9" fmla="*/ 414827 h 656854"/>
              <a:gd name="connsiteX10" fmla="*/ 0 w 2608008"/>
              <a:gd name="connsiteY10" fmla="*/ 43350 h 656854"/>
              <a:gd name="connsiteX0" fmla="*/ 0 w 2567910"/>
              <a:gd name="connsiteY0" fmla="*/ 224216 h 642377"/>
              <a:gd name="connsiteX1" fmla="*/ 1426237 w 2567910"/>
              <a:gd name="connsiteY1" fmla="*/ 40 h 642377"/>
              <a:gd name="connsiteX2" fmla="*/ 2486409 w 2567910"/>
              <a:gd name="connsiteY2" fmla="*/ 243838 h 642377"/>
              <a:gd name="connsiteX3" fmla="*/ 2554821 w 2567910"/>
              <a:gd name="connsiteY3" fmla="*/ 32991 h 642377"/>
              <a:gd name="connsiteX4" fmla="*/ 2567910 w 2567910"/>
              <a:gd name="connsiteY4" fmla="*/ 493202 h 642377"/>
              <a:gd name="connsiteX5" fmla="*/ 2168196 w 2567910"/>
              <a:gd name="connsiteY5" fmla="*/ 554401 h 642377"/>
              <a:gd name="connsiteX6" fmla="*/ 2396117 w 2567910"/>
              <a:gd name="connsiteY6" fmla="*/ 333916 h 642377"/>
              <a:gd name="connsiteX7" fmla="*/ 1360334 w 2567910"/>
              <a:gd name="connsiteY7" fmla="*/ 238937 h 642377"/>
              <a:gd name="connsiteX8" fmla="*/ 70951 w 2567910"/>
              <a:gd name="connsiteY8" fmla="*/ 642000 h 642377"/>
              <a:gd name="connsiteX9" fmla="*/ 300713 w 2567910"/>
              <a:gd name="connsiteY9" fmla="*/ 400350 h 642377"/>
              <a:gd name="connsiteX10" fmla="*/ 0 w 2567910"/>
              <a:gd name="connsiteY10" fmla="*/ 224216 h 642377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300713 w 2567910"/>
              <a:gd name="connsiteY9" fmla="*/ 400350 h 587401"/>
              <a:gd name="connsiteX10" fmla="*/ 0 w 2567910"/>
              <a:gd name="connsiteY10" fmla="*/ 224216 h 587401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429730 w 2567910"/>
              <a:gd name="connsiteY9" fmla="*/ 336693 h 587401"/>
              <a:gd name="connsiteX10" fmla="*/ 0 w 2567910"/>
              <a:gd name="connsiteY10" fmla="*/ 224216 h 587401"/>
              <a:gd name="connsiteX0" fmla="*/ 0 w 2567910"/>
              <a:gd name="connsiteY0" fmla="*/ 224216 h 599648"/>
              <a:gd name="connsiteX1" fmla="*/ 1426237 w 2567910"/>
              <a:gd name="connsiteY1" fmla="*/ 40 h 599648"/>
              <a:gd name="connsiteX2" fmla="*/ 2486409 w 2567910"/>
              <a:gd name="connsiteY2" fmla="*/ 243838 h 599648"/>
              <a:gd name="connsiteX3" fmla="*/ 2554821 w 2567910"/>
              <a:gd name="connsiteY3" fmla="*/ 32991 h 599648"/>
              <a:gd name="connsiteX4" fmla="*/ 2567910 w 2567910"/>
              <a:gd name="connsiteY4" fmla="*/ 493202 h 599648"/>
              <a:gd name="connsiteX5" fmla="*/ 2168196 w 2567910"/>
              <a:gd name="connsiteY5" fmla="*/ 554401 h 599648"/>
              <a:gd name="connsiteX6" fmla="*/ 2396117 w 2567910"/>
              <a:gd name="connsiteY6" fmla="*/ 333916 h 599648"/>
              <a:gd name="connsiteX7" fmla="*/ 1360334 w 2567910"/>
              <a:gd name="connsiteY7" fmla="*/ 238937 h 599648"/>
              <a:gd name="connsiteX8" fmla="*/ 160833 w 2567910"/>
              <a:gd name="connsiteY8" fmla="*/ 599232 h 599648"/>
              <a:gd name="connsiteX9" fmla="*/ 429730 w 2567910"/>
              <a:gd name="connsiteY9" fmla="*/ 336693 h 599648"/>
              <a:gd name="connsiteX10" fmla="*/ 0 w 2567910"/>
              <a:gd name="connsiteY10" fmla="*/ 224216 h 599648"/>
              <a:gd name="connsiteX0" fmla="*/ 0 w 2699909"/>
              <a:gd name="connsiteY0" fmla="*/ 224216 h 599648"/>
              <a:gd name="connsiteX1" fmla="*/ 1426237 w 2699909"/>
              <a:gd name="connsiteY1" fmla="*/ 40 h 599648"/>
              <a:gd name="connsiteX2" fmla="*/ 2486409 w 2699909"/>
              <a:gd name="connsiteY2" fmla="*/ 243838 h 599648"/>
              <a:gd name="connsiteX3" fmla="*/ 2554821 w 2699909"/>
              <a:gd name="connsiteY3" fmla="*/ 32991 h 599648"/>
              <a:gd name="connsiteX4" fmla="*/ 2699909 w 2699909"/>
              <a:gd name="connsiteY4" fmla="*/ 464370 h 599648"/>
              <a:gd name="connsiteX5" fmla="*/ 2168196 w 2699909"/>
              <a:gd name="connsiteY5" fmla="*/ 554401 h 599648"/>
              <a:gd name="connsiteX6" fmla="*/ 2396117 w 2699909"/>
              <a:gd name="connsiteY6" fmla="*/ 333916 h 599648"/>
              <a:gd name="connsiteX7" fmla="*/ 1360334 w 2699909"/>
              <a:gd name="connsiteY7" fmla="*/ 238937 h 599648"/>
              <a:gd name="connsiteX8" fmla="*/ 160833 w 2699909"/>
              <a:gd name="connsiteY8" fmla="*/ 599232 h 599648"/>
              <a:gd name="connsiteX9" fmla="*/ 429730 w 2699909"/>
              <a:gd name="connsiteY9" fmla="*/ 336693 h 599648"/>
              <a:gd name="connsiteX10" fmla="*/ 0 w 2699909"/>
              <a:gd name="connsiteY10" fmla="*/ 224216 h 599648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86409 w 2699909"/>
              <a:gd name="connsiteY2" fmla="*/ 254297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59562 w 2699909"/>
              <a:gd name="connsiteY2" fmla="*/ 145515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168196 w 2699909"/>
              <a:gd name="connsiteY5" fmla="*/ 564860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201374 w 2699909"/>
              <a:gd name="connsiteY5" fmla="*/ 474327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745594"/>
              <a:gd name="connsiteY0" fmla="*/ 1820 h 911207"/>
              <a:gd name="connsiteX1" fmla="*/ 1471922 w 2745594"/>
              <a:gd name="connsiteY1" fmla="*/ 311596 h 911207"/>
              <a:gd name="connsiteX2" fmla="*/ 2505247 w 2745594"/>
              <a:gd name="connsiteY2" fmla="*/ 446612 h 911207"/>
              <a:gd name="connsiteX3" fmla="*/ 2561711 w 2745594"/>
              <a:gd name="connsiteY3" fmla="*/ 301097 h 911207"/>
              <a:gd name="connsiteX4" fmla="*/ 2745594 w 2745594"/>
              <a:gd name="connsiteY4" fmla="*/ 775926 h 911207"/>
              <a:gd name="connsiteX5" fmla="*/ 2247059 w 2745594"/>
              <a:gd name="connsiteY5" fmla="*/ 775424 h 911207"/>
              <a:gd name="connsiteX6" fmla="*/ 2335347 w 2745594"/>
              <a:gd name="connsiteY6" fmla="*/ 631196 h 911207"/>
              <a:gd name="connsiteX7" fmla="*/ 1406019 w 2745594"/>
              <a:gd name="connsiteY7" fmla="*/ 550493 h 911207"/>
              <a:gd name="connsiteX8" fmla="*/ 206518 w 2745594"/>
              <a:gd name="connsiteY8" fmla="*/ 910788 h 911207"/>
              <a:gd name="connsiteX9" fmla="*/ 475415 w 2745594"/>
              <a:gd name="connsiteY9" fmla="*/ 648249 h 911207"/>
              <a:gd name="connsiteX10" fmla="*/ 0 w 2745594"/>
              <a:gd name="connsiteY10" fmla="*/ 1820 h 911207"/>
              <a:gd name="connsiteX0" fmla="*/ 0 w 2745594"/>
              <a:gd name="connsiteY0" fmla="*/ 3321 h 912708"/>
              <a:gd name="connsiteX1" fmla="*/ 1471922 w 2745594"/>
              <a:gd name="connsiteY1" fmla="*/ 313097 h 912708"/>
              <a:gd name="connsiteX2" fmla="*/ 2505247 w 2745594"/>
              <a:gd name="connsiteY2" fmla="*/ 448113 h 912708"/>
              <a:gd name="connsiteX3" fmla="*/ 2561711 w 2745594"/>
              <a:gd name="connsiteY3" fmla="*/ 302598 h 912708"/>
              <a:gd name="connsiteX4" fmla="*/ 2745594 w 2745594"/>
              <a:gd name="connsiteY4" fmla="*/ 777427 h 912708"/>
              <a:gd name="connsiteX5" fmla="*/ 2247059 w 2745594"/>
              <a:gd name="connsiteY5" fmla="*/ 776925 h 912708"/>
              <a:gd name="connsiteX6" fmla="*/ 2335347 w 2745594"/>
              <a:gd name="connsiteY6" fmla="*/ 632697 h 912708"/>
              <a:gd name="connsiteX7" fmla="*/ 1406019 w 2745594"/>
              <a:gd name="connsiteY7" fmla="*/ 551994 h 912708"/>
              <a:gd name="connsiteX8" fmla="*/ 206518 w 2745594"/>
              <a:gd name="connsiteY8" fmla="*/ 912289 h 912708"/>
              <a:gd name="connsiteX9" fmla="*/ 74889 w 2745594"/>
              <a:gd name="connsiteY9" fmla="*/ 0 h 912708"/>
              <a:gd name="connsiteX10" fmla="*/ 0 w 2745594"/>
              <a:gd name="connsiteY10" fmla="*/ 3321 h 912708"/>
              <a:gd name="connsiteX0" fmla="*/ 0 w 2745594"/>
              <a:gd name="connsiteY0" fmla="*/ 3321 h 777427"/>
              <a:gd name="connsiteX1" fmla="*/ 1471922 w 2745594"/>
              <a:gd name="connsiteY1" fmla="*/ 313097 h 777427"/>
              <a:gd name="connsiteX2" fmla="*/ 2505247 w 2745594"/>
              <a:gd name="connsiteY2" fmla="*/ 448113 h 777427"/>
              <a:gd name="connsiteX3" fmla="*/ 2561711 w 2745594"/>
              <a:gd name="connsiteY3" fmla="*/ 302598 h 777427"/>
              <a:gd name="connsiteX4" fmla="*/ 2745594 w 2745594"/>
              <a:gd name="connsiteY4" fmla="*/ 777427 h 777427"/>
              <a:gd name="connsiteX5" fmla="*/ 2247059 w 2745594"/>
              <a:gd name="connsiteY5" fmla="*/ 776925 h 777427"/>
              <a:gd name="connsiteX6" fmla="*/ 2335347 w 2745594"/>
              <a:gd name="connsiteY6" fmla="*/ 632697 h 777427"/>
              <a:gd name="connsiteX7" fmla="*/ 1406019 w 2745594"/>
              <a:gd name="connsiteY7" fmla="*/ 551994 h 777427"/>
              <a:gd name="connsiteX8" fmla="*/ 59374 w 2745594"/>
              <a:gd name="connsiteY8" fmla="*/ 217474 h 777427"/>
              <a:gd name="connsiteX9" fmla="*/ 74889 w 2745594"/>
              <a:gd name="connsiteY9" fmla="*/ 0 h 777427"/>
              <a:gd name="connsiteX10" fmla="*/ 0 w 2745594"/>
              <a:gd name="connsiteY10" fmla="*/ 3321 h 7774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406019 w 2745594"/>
              <a:gd name="connsiteY7" fmla="*/ 699394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67008 w 2745594"/>
              <a:gd name="connsiteY8" fmla="*/ 317449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76725 h 950831"/>
              <a:gd name="connsiteX1" fmla="*/ 512432 w 2745594"/>
              <a:gd name="connsiteY1" fmla="*/ 55868 h 950831"/>
              <a:gd name="connsiteX2" fmla="*/ 1112488 w 2745594"/>
              <a:gd name="connsiteY2" fmla="*/ 43703 h 950831"/>
              <a:gd name="connsiteX3" fmla="*/ 2505247 w 2745594"/>
              <a:gd name="connsiteY3" fmla="*/ 621517 h 950831"/>
              <a:gd name="connsiteX4" fmla="*/ 2561711 w 2745594"/>
              <a:gd name="connsiteY4" fmla="*/ 476002 h 950831"/>
              <a:gd name="connsiteX5" fmla="*/ 2745594 w 2745594"/>
              <a:gd name="connsiteY5" fmla="*/ 950831 h 950831"/>
              <a:gd name="connsiteX6" fmla="*/ 2247059 w 2745594"/>
              <a:gd name="connsiteY6" fmla="*/ 950329 h 950831"/>
              <a:gd name="connsiteX7" fmla="*/ 2335347 w 2745594"/>
              <a:gd name="connsiteY7" fmla="*/ 806101 h 950831"/>
              <a:gd name="connsiteX8" fmla="*/ 1048913 w 2745594"/>
              <a:gd name="connsiteY8" fmla="*/ 241477 h 950831"/>
              <a:gd name="connsiteX9" fmla="*/ 67008 w 2745594"/>
              <a:gd name="connsiteY9" fmla="*/ 343453 h 950831"/>
              <a:gd name="connsiteX10" fmla="*/ 169737 w 2745594"/>
              <a:gd name="connsiteY10" fmla="*/ 188674 h 950831"/>
              <a:gd name="connsiteX11" fmla="*/ 0 w 2745594"/>
              <a:gd name="connsiteY11" fmla="*/ 176725 h 950831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7008 w 2745594"/>
              <a:gd name="connsiteY9" fmla="*/ 351581 h 958959"/>
              <a:gd name="connsiteX10" fmla="*/ 169737 w 2745594"/>
              <a:gd name="connsiteY10" fmla="*/ 196802 h 958959"/>
              <a:gd name="connsiteX11" fmla="*/ 0 w 2745594"/>
              <a:gd name="connsiteY11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22178 w 2745594"/>
              <a:gd name="connsiteY9" fmla="*/ 253380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254189 w 2745594"/>
              <a:gd name="connsiteY8" fmla="*/ 325582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921831 w 2745594"/>
              <a:gd name="connsiteY8" fmla="*/ 615730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820032 w 2745594"/>
              <a:gd name="connsiteY8" fmla="*/ 519207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69732 h 943838"/>
              <a:gd name="connsiteX1" fmla="*/ 487230 w 2745594"/>
              <a:gd name="connsiteY1" fmla="*/ 27646 h 943838"/>
              <a:gd name="connsiteX2" fmla="*/ 1112488 w 2745594"/>
              <a:gd name="connsiteY2" fmla="*/ 36710 h 943838"/>
              <a:gd name="connsiteX3" fmla="*/ 1928162 w 2745594"/>
              <a:gd name="connsiteY3" fmla="*/ 401293 h 943838"/>
              <a:gd name="connsiteX4" fmla="*/ 2505247 w 2745594"/>
              <a:gd name="connsiteY4" fmla="*/ 614524 h 943838"/>
              <a:gd name="connsiteX5" fmla="*/ 2561711 w 2745594"/>
              <a:gd name="connsiteY5" fmla="*/ 469009 h 943838"/>
              <a:gd name="connsiteX6" fmla="*/ 2745594 w 2745594"/>
              <a:gd name="connsiteY6" fmla="*/ 943838 h 943838"/>
              <a:gd name="connsiteX7" fmla="*/ 2247059 w 2745594"/>
              <a:gd name="connsiteY7" fmla="*/ 943336 h 943838"/>
              <a:gd name="connsiteX8" fmla="*/ 2335347 w 2745594"/>
              <a:gd name="connsiteY8" fmla="*/ 799108 h 943838"/>
              <a:gd name="connsiteX9" fmla="*/ 1820032 w 2745594"/>
              <a:gd name="connsiteY9" fmla="*/ 504086 h 943838"/>
              <a:gd name="connsiteX10" fmla="*/ 1254189 w 2745594"/>
              <a:gd name="connsiteY10" fmla="*/ 310461 h 943838"/>
              <a:gd name="connsiteX11" fmla="*/ 550546 w 2745594"/>
              <a:gd name="connsiteY11" fmla="*/ 221002 h 943838"/>
              <a:gd name="connsiteX12" fmla="*/ 67008 w 2745594"/>
              <a:gd name="connsiteY12" fmla="*/ 336460 h 943838"/>
              <a:gd name="connsiteX13" fmla="*/ 169737 w 2745594"/>
              <a:gd name="connsiteY13" fmla="*/ 181681 h 943838"/>
              <a:gd name="connsiteX14" fmla="*/ 0 w 2745594"/>
              <a:gd name="connsiteY14" fmla="*/ 169732 h 943838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0759 w 2745594"/>
              <a:gd name="connsiteY7" fmla="*/ 929392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56556 w 2734980"/>
              <a:gd name="connsiteY12" fmla="*/ 343928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56556 w 2734980"/>
              <a:gd name="connsiteY12" fmla="*/ 343928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54152"/>
              <a:gd name="connsiteY0" fmla="*/ 153863 h 947380"/>
              <a:gd name="connsiteX1" fmla="*/ 506402 w 2754152"/>
              <a:gd name="connsiteY1" fmla="*/ 18587 h 947380"/>
              <a:gd name="connsiteX2" fmla="*/ 1131660 w 2754152"/>
              <a:gd name="connsiteY2" fmla="*/ 27651 h 947380"/>
              <a:gd name="connsiteX3" fmla="*/ 1895285 w 2754152"/>
              <a:gd name="connsiteY3" fmla="*/ 262222 h 947380"/>
              <a:gd name="connsiteX4" fmla="*/ 2524419 w 2754152"/>
              <a:gd name="connsiteY4" fmla="*/ 605465 h 947380"/>
              <a:gd name="connsiteX5" fmla="*/ 2580883 w 2754152"/>
              <a:gd name="connsiteY5" fmla="*/ 459950 h 947380"/>
              <a:gd name="connsiteX6" fmla="*/ 2754152 w 2754152"/>
              <a:gd name="connsiteY6" fmla="*/ 947380 h 947380"/>
              <a:gd name="connsiteX7" fmla="*/ 2259931 w 2754152"/>
              <a:gd name="connsiteY7" fmla="*/ 928969 h 947380"/>
              <a:gd name="connsiteX8" fmla="*/ 2349212 w 2754152"/>
              <a:gd name="connsiteY8" fmla="*/ 796348 h 947380"/>
              <a:gd name="connsiteX9" fmla="*/ 1839204 w 2754152"/>
              <a:gd name="connsiteY9" fmla="*/ 495027 h 947380"/>
              <a:gd name="connsiteX10" fmla="*/ 1273361 w 2754152"/>
              <a:gd name="connsiteY10" fmla="*/ 301402 h 947380"/>
              <a:gd name="connsiteX11" fmla="*/ 663573 w 2754152"/>
              <a:gd name="connsiteY11" fmla="*/ 215605 h 947380"/>
              <a:gd name="connsiteX12" fmla="*/ 75728 w 2754152"/>
              <a:gd name="connsiteY12" fmla="*/ 343505 h 947380"/>
              <a:gd name="connsiteX13" fmla="*/ 185588 w 2754152"/>
              <a:gd name="connsiteY13" fmla="*/ 202138 h 947380"/>
              <a:gd name="connsiteX14" fmla="*/ 0 w 2754152"/>
              <a:gd name="connsiteY14" fmla="*/ 153863 h 947380"/>
              <a:gd name="connsiteX0" fmla="*/ 0 w 2754152"/>
              <a:gd name="connsiteY0" fmla="*/ 153863 h 947380"/>
              <a:gd name="connsiteX1" fmla="*/ 506402 w 2754152"/>
              <a:gd name="connsiteY1" fmla="*/ 18587 h 947380"/>
              <a:gd name="connsiteX2" fmla="*/ 1131660 w 2754152"/>
              <a:gd name="connsiteY2" fmla="*/ 27651 h 947380"/>
              <a:gd name="connsiteX3" fmla="*/ 1895285 w 2754152"/>
              <a:gd name="connsiteY3" fmla="*/ 262222 h 947380"/>
              <a:gd name="connsiteX4" fmla="*/ 2524419 w 2754152"/>
              <a:gd name="connsiteY4" fmla="*/ 605465 h 947380"/>
              <a:gd name="connsiteX5" fmla="*/ 2580883 w 2754152"/>
              <a:gd name="connsiteY5" fmla="*/ 459950 h 947380"/>
              <a:gd name="connsiteX6" fmla="*/ 2754152 w 2754152"/>
              <a:gd name="connsiteY6" fmla="*/ 947380 h 947380"/>
              <a:gd name="connsiteX7" fmla="*/ 2259931 w 2754152"/>
              <a:gd name="connsiteY7" fmla="*/ 928969 h 947380"/>
              <a:gd name="connsiteX8" fmla="*/ 2349212 w 2754152"/>
              <a:gd name="connsiteY8" fmla="*/ 796348 h 947380"/>
              <a:gd name="connsiteX9" fmla="*/ 1839204 w 2754152"/>
              <a:gd name="connsiteY9" fmla="*/ 495027 h 947380"/>
              <a:gd name="connsiteX10" fmla="*/ 1273361 w 2754152"/>
              <a:gd name="connsiteY10" fmla="*/ 301402 h 947380"/>
              <a:gd name="connsiteX11" fmla="*/ 663573 w 2754152"/>
              <a:gd name="connsiteY11" fmla="*/ 215605 h 947380"/>
              <a:gd name="connsiteX12" fmla="*/ 75728 w 2754152"/>
              <a:gd name="connsiteY12" fmla="*/ 343505 h 947380"/>
              <a:gd name="connsiteX13" fmla="*/ 155202 w 2754152"/>
              <a:gd name="connsiteY13" fmla="*/ 182768 h 947380"/>
              <a:gd name="connsiteX14" fmla="*/ 0 w 2754152"/>
              <a:gd name="connsiteY14" fmla="*/ 153863 h 947380"/>
              <a:gd name="connsiteX0" fmla="*/ 0 w 2754152"/>
              <a:gd name="connsiteY0" fmla="*/ 153863 h 947380"/>
              <a:gd name="connsiteX1" fmla="*/ 506402 w 2754152"/>
              <a:gd name="connsiteY1" fmla="*/ 18587 h 947380"/>
              <a:gd name="connsiteX2" fmla="*/ 1131660 w 2754152"/>
              <a:gd name="connsiteY2" fmla="*/ 27651 h 947380"/>
              <a:gd name="connsiteX3" fmla="*/ 1895285 w 2754152"/>
              <a:gd name="connsiteY3" fmla="*/ 262222 h 947380"/>
              <a:gd name="connsiteX4" fmla="*/ 2524419 w 2754152"/>
              <a:gd name="connsiteY4" fmla="*/ 605465 h 947380"/>
              <a:gd name="connsiteX5" fmla="*/ 2580883 w 2754152"/>
              <a:gd name="connsiteY5" fmla="*/ 459950 h 947380"/>
              <a:gd name="connsiteX6" fmla="*/ 2754152 w 2754152"/>
              <a:gd name="connsiteY6" fmla="*/ 947380 h 947380"/>
              <a:gd name="connsiteX7" fmla="*/ 2259931 w 2754152"/>
              <a:gd name="connsiteY7" fmla="*/ 928969 h 947380"/>
              <a:gd name="connsiteX8" fmla="*/ 2349212 w 2754152"/>
              <a:gd name="connsiteY8" fmla="*/ 796348 h 947380"/>
              <a:gd name="connsiteX9" fmla="*/ 1839204 w 2754152"/>
              <a:gd name="connsiteY9" fmla="*/ 495027 h 947380"/>
              <a:gd name="connsiteX10" fmla="*/ 1273361 w 2754152"/>
              <a:gd name="connsiteY10" fmla="*/ 301402 h 947380"/>
              <a:gd name="connsiteX11" fmla="*/ 663573 w 2754152"/>
              <a:gd name="connsiteY11" fmla="*/ 215605 h 947380"/>
              <a:gd name="connsiteX12" fmla="*/ 75728 w 2754152"/>
              <a:gd name="connsiteY12" fmla="*/ 343505 h 947380"/>
              <a:gd name="connsiteX13" fmla="*/ 159993 w 2754152"/>
              <a:gd name="connsiteY13" fmla="*/ 199258 h 947380"/>
              <a:gd name="connsiteX14" fmla="*/ 0 w 2754152"/>
              <a:gd name="connsiteY14" fmla="*/ 153863 h 947380"/>
              <a:gd name="connsiteX0" fmla="*/ 0 w 2754152"/>
              <a:gd name="connsiteY0" fmla="*/ 153863 h 947380"/>
              <a:gd name="connsiteX1" fmla="*/ 506402 w 2754152"/>
              <a:gd name="connsiteY1" fmla="*/ 18587 h 947380"/>
              <a:gd name="connsiteX2" fmla="*/ 1131660 w 2754152"/>
              <a:gd name="connsiteY2" fmla="*/ 27651 h 947380"/>
              <a:gd name="connsiteX3" fmla="*/ 1895285 w 2754152"/>
              <a:gd name="connsiteY3" fmla="*/ 262222 h 947380"/>
              <a:gd name="connsiteX4" fmla="*/ 2524419 w 2754152"/>
              <a:gd name="connsiteY4" fmla="*/ 605465 h 947380"/>
              <a:gd name="connsiteX5" fmla="*/ 2580883 w 2754152"/>
              <a:gd name="connsiteY5" fmla="*/ 459950 h 947380"/>
              <a:gd name="connsiteX6" fmla="*/ 2754152 w 2754152"/>
              <a:gd name="connsiteY6" fmla="*/ 947380 h 947380"/>
              <a:gd name="connsiteX7" fmla="*/ 2259931 w 2754152"/>
              <a:gd name="connsiteY7" fmla="*/ 928969 h 947380"/>
              <a:gd name="connsiteX8" fmla="*/ 2349212 w 2754152"/>
              <a:gd name="connsiteY8" fmla="*/ 796348 h 947380"/>
              <a:gd name="connsiteX9" fmla="*/ 1839204 w 2754152"/>
              <a:gd name="connsiteY9" fmla="*/ 495027 h 947380"/>
              <a:gd name="connsiteX10" fmla="*/ 1282853 w 2754152"/>
              <a:gd name="connsiteY10" fmla="*/ 293829 h 947380"/>
              <a:gd name="connsiteX11" fmla="*/ 663573 w 2754152"/>
              <a:gd name="connsiteY11" fmla="*/ 215605 h 947380"/>
              <a:gd name="connsiteX12" fmla="*/ 75728 w 2754152"/>
              <a:gd name="connsiteY12" fmla="*/ 343505 h 947380"/>
              <a:gd name="connsiteX13" fmla="*/ 159993 w 2754152"/>
              <a:gd name="connsiteY13" fmla="*/ 199258 h 947380"/>
              <a:gd name="connsiteX14" fmla="*/ 0 w 2754152"/>
              <a:gd name="connsiteY14" fmla="*/ 153863 h 947380"/>
              <a:gd name="connsiteX0" fmla="*/ 0 w 2754152"/>
              <a:gd name="connsiteY0" fmla="*/ 153159 h 946676"/>
              <a:gd name="connsiteX1" fmla="*/ 506402 w 2754152"/>
              <a:gd name="connsiteY1" fmla="*/ 17883 h 946676"/>
              <a:gd name="connsiteX2" fmla="*/ 1136838 w 2754152"/>
              <a:gd name="connsiteY2" fmla="*/ 28194 h 946676"/>
              <a:gd name="connsiteX3" fmla="*/ 1895285 w 2754152"/>
              <a:gd name="connsiteY3" fmla="*/ 261518 h 946676"/>
              <a:gd name="connsiteX4" fmla="*/ 2524419 w 2754152"/>
              <a:gd name="connsiteY4" fmla="*/ 604761 h 946676"/>
              <a:gd name="connsiteX5" fmla="*/ 2580883 w 2754152"/>
              <a:gd name="connsiteY5" fmla="*/ 459246 h 946676"/>
              <a:gd name="connsiteX6" fmla="*/ 2754152 w 2754152"/>
              <a:gd name="connsiteY6" fmla="*/ 946676 h 946676"/>
              <a:gd name="connsiteX7" fmla="*/ 2259931 w 2754152"/>
              <a:gd name="connsiteY7" fmla="*/ 928265 h 946676"/>
              <a:gd name="connsiteX8" fmla="*/ 2349212 w 2754152"/>
              <a:gd name="connsiteY8" fmla="*/ 795644 h 946676"/>
              <a:gd name="connsiteX9" fmla="*/ 1839204 w 2754152"/>
              <a:gd name="connsiteY9" fmla="*/ 494323 h 946676"/>
              <a:gd name="connsiteX10" fmla="*/ 1282853 w 2754152"/>
              <a:gd name="connsiteY10" fmla="*/ 293125 h 946676"/>
              <a:gd name="connsiteX11" fmla="*/ 663573 w 2754152"/>
              <a:gd name="connsiteY11" fmla="*/ 214901 h 946676"/>
              <a:gd name="connsiteX12" fmla="*/ 75728 w 2754152"/>
              <a:gd name="connsiteY12" fmla="*/ 342801 h 946676"/>
              <a:gd name="connsiteX13" fmla="*/ 159993 w 2754152"/>
              <a:gd name="connsiteY13" fmla="*/ 198554 h 946676"/>
              <a:gd name="connsiteX14" fmla="*/ 0 w 2754152"/>
              <a:gd name="connsiteY14" fmla="*/ 153159 h 946676"/>
              <a:gd name="connsiteX0" fmla="*/ 0 w 2754152"/>
              <a:gd name="connsiteY0" fmla="*/ 153159 h 946676"/>
              <a:gd name="connsiteX1" fmla="*/ 506402 w 2754152"/>
              <a:gd name="connsiteY1" fmla="*/ 17883 h 946676"/>
              <a:gd name="connsiteX2" fmla="*/ 1136838 w 2754152"/>
              <a:gd name="connsiteY2" fmla="*/ 28194 h 946676"/>
              <a:gd name="connsiteX3" fmla="*/ 1895285 w 2754152"/>
              <a:gd name="connsiteY3" fmla="*/ 261518 h 946676"/>
              <a:gd name="connsiteX4" fmla="*/ 2524419 w 2754152"/>
              <a:gd name="connsiteY4" fmla="*/ 604761 h 946676"/>
              <a:gd name="connsiteX5" fmla="*/ 2580883 w 2754152"/>
              <a:gd name="connsiteY5" fmla="*/ 459246 h 946676"/>
              <a:gd name="connsiteX6" fmla="*/ 2754152 w 2754152"/>
              <a:gd name="connsiteY6" fmla="*/ 946676 h 946676"/>
              <a:gd name="connsiteX7" fmla="*/ 2259931 w 2754152"/>
              <a:gd name="connsiteY7" fmla="*/ 928265 h 946676"/>
              <a:gd name="connsiteX8" fmla="*/ 2349212 w 2754152"/>
              <a:gd name="connsiteY8" fmla="*/ 795644 h 946676"/>
              <a:gd name="connsiteX9" fmla="*/ 1831534 w 2754152"/>
              <a:gd name="connsiteY9" fmla="*/ 503429 h 946676"/>
              <a:gd name="connsiteX10" fmla="*/ 1282853 w 2754152"/>
              <a:gd name="connsiteY10" fmla="*/ 293125 h 946676"/>
              <a:gd name="connsiteX11" fmla="*/ 663573 w 2754152"/>
              <a:gd name="connsiteY11" fmla="*/ 214901 h 946676"/>
              <a:gd name="connsiteX12" fmla="*/ 75728 w 2754152"/>
              <a:gd name="connsiteY12" fmla="*/ 342801 h 946676"/>
              <a:gd name="connsiteX13" fmla="*/ 159993 w 2754152"/>
              <a:gd name="connsiteY13" fmla="*/ 198554 h 946676"/>
              <a:gd name="connsiteX14" fmla="*/ 0 w 2754152"/>
              <a:gd name="connsiteY14" fmla="*/ 153159 h 946676"/>
              <a:gd name="connsiteX0" fmla="*/ 0 w 2754152"/>
              <a:gd name="connsiteY0" fmla="*/ 153159 h 946676"/>
              <a:gd name="connsiteX1" fmla="*/ 506402 w 2754152"/>
              <a:gd name="connsiteY1" fmla="*/ 17883 h 946676"/>
              <a:gd name="connsiteX2" fmla="*/ 1136838 w 2754152"/>
              <a:gd name="connsiteY2" fmla="*/ 28194 h 946676"/>
              <a:gd name="connsiteX3" fmla="*/ 1895285 w 2754152"/>
              <a:gd name="connsiteY3" fmla="*/ 261518 h 946676"/>
              <a:gd name="connsiteX4" fmla="*/ 2524419 w 2754152"/>
              <a:gd name="connsiteY4" fmla="*/ 604761 h 946676"/>
              <a:gd name="connsiteX5" fmla="*/ 2580883 w 2754152"/>
              <a:gd name="connsiteY5" fmla="*/ 459246 h 946676"/>
              <a:gd name="connsiteX6" fmla="*/ 2754152 w 2754152"/>
              <a:gd name="connsiteY6" fmla="*/ 946676 h 946676"/>
              <a:gd name="connsiteX7" fmla="*/ 2259931 w 2754152"/>
              <a:gd name="connsiteY7" fmla="*/ 928265 h 946676"/>
              <a:gd name="connsiteX8" fmla="*/ 2340007 w 2754152"/>
              <a:gd name="connsiteY8" fmla="*/ 806573 h 946676"/>
              <a:gd name="connsiteX9" fmla="*/ 1831534 w 2754152"/>
              <a:gd name="connsiteY9" fmla="*/ 503429 h 946676"/>
              <a:gd name="connsiteX10" fmla="*/ 1282853 w 2754152"/>
              <a:gd name="connsiteY10" fmla="*/ 293125 h 946676"/>
              <a:gd name="connsiteX11" fmla="*/ 663573 w 2754152"/>
              <a:gd name="connsiteY11" fmla="*/ 214901 h 946676"/>
              <a:gd name="connsiteX12" fmla="*/ 75728 w 2754152"/>
              <a:gd name="connsiteY12" fmla="*/ 342801 h 946676"/>
              <a:gd name="connsiteX13" fmla="*/ 159993 w 2754152"/>
              <a:gd name="connsiteY13" fmla="*/ 198554 h 946676"/>
              <a:gd name="connsiteX14" fmla="*/ 0 w 2754152"/>
              <a:gd name="connsiteY14" fmla="*/ 153159 h 946676"/>
              <a:gd name="connsiteX0" fmla="*/ 0 w 2754152"/>
              <a:gd name="connsiteY0" fmla="*/ 153159 h 946676"/>
              <a:gd name="connsiteX1" fmla="*/ 506402 w 2754152"/>
              <a:gd name="connsiteY1" fmla="*/ 17883 h 946676"/>
              <a:gd name="connsiteX2" fmla="*/ 1136838 w 2754152"/>
              <a:gd name="connsiteY2" fmla="*/ 28194 h 946676"/>
              <a:gd name="connsiteX3" fmla="*/ 1895285 w 2754152"/>
              <a:gd name="connsiteY3" fmla="*/ 261518 h 946676"/>
              <a:gd name="connsiteX4" fmla="*/ 2524419 w 2754152"/>
              <a:gd name="connsiteY4" fmla="*/ 604761 h 946676"/>
              <a:gd name="connsiteX5" fmla="*/ 2580883 w 2754152"/>
              <a:gd name="connsiteY5" fmla="*/ 459246 h 946676"/>
              <a:gd name="connsiteX6" fmla="*/ 2754152 w 2754152"/>
              <a:gd name="connsiteY6" fmla="*/ 946676 h 946676"/>
              <a:gd name="connsiteX7" fmla="*/ 2252646 w 2754152"/>
              <a:gd name="connsiteY7" fmla="*/ 922129 h 946676"/>
              <a:gd name="connsiteX8" fmla="*/ 2340007 w 2754152"/>
              <a:gd name="connsiteY8" fmla="*/ 806573 h 946676"/>
              <a:gd name="connsiteX9" fmla="*/ 1831534 w 2754152"/>
              <a:gd name="connsiteY9" fmla="*/ 503429 h 946676"/>
              <a:gd name="connsiteX10" fmla="*/ 1282853 w 2754152"/>
              <a:gd name="connsiteY10" fmla="*/ 293125 h 946676"/>
              <a:gd name="connsiteX11" fmla="*/ 663573 w 2754152"/>
              <a:gd name="connsiteY11" fmla="*/ 214901 h 946676"/>
              <a:gd name="connsiteX12" fmla="*/ 75728 w 2754152"/>
              <a:gd name="connsiteY12" fmla="*/ 342801 h 946676"/>
              <a:gd name="connsiteX13" fmla="*/ 159993 w 2754152"/>
              <a:gd name="connsiteY13" fmla="*/ 198554 h 946676"/>
              <a:gd name="connsiteX14" fmla="*/ 0 w 2754152"/>
              <a:gd name="connsiteY14" fmla="*/ 153159 h 946676"/>
              <a:gd name="connsiteX0" fmla="*/ 0 w 2775433"/>
              <a:gd name="connsiteY0" fmla="*/ 153159 h 958374"/>
              <a:gd name="connsiteX1" fmla="*/ 506402 w 2775433"/>
              <a:gd name="connsiteY1" fmla="*/ 17883 h 958374"/>
              <a:gd name="connsiteX2" fmla="*/ 1136838 w 2775433"/>
              <a:gd name="connsiteY2" fmla="*/ 28194 h 958374"/>
              <a:gd name="connsiteX3" fmla="*/ 1895285 w 2775433"/>
              <a:gd name="connsiteY3" fmla="*/ 261518 h 958374"/>
              <a:gd name="connsiteX4" fmla="*/ 2524419 w 2775433"/>
              <a:gd name="connsiteY4" fmla="*/ 604761 h 958374"/>
              <a:gd name="connsiteX5" fmla="*/ 2580883 w 2775433"/>
              <a:gd name="connsiteY5" fmla="*/ 459246 h 958374"/>
              <a:gd name="connsiteX6" fmla="*/ 2775433 w 2775433"/>
              <a:gd name="connsiteY6" fmla="*/ 958374 h 958374"/>
              <a:gd name="connsiteX7" fmla="*/ 2252646 w 2775433"/>
              <a:gd name="connsiteY7" fmla="*/ 922129 h 958374"/>
              <a:gd name="connsiteX8" fmla="*/ 2340007 w 2775433"/>
              <a:gd name="connsiteY8" fmla="*/ 806573 h 958374"/>
              <a:gd name="connsiteX9" fmla="*/ 1831534 w 2775433"/>
              <a:gd name="connsiteY9" fmla="*/ 503429 h 958374"/>
              <a:gd name="connsiteX10" fmla="*/ 1282853 w 2775433"/>
              <a:gd name="connsiteY10" fmla="*/ 293125 h 958374"/>
              <a:gd name="connsiteX11" fmla="*/ 663573 w 2775433"/>
              <a:gd name="connsiteY11" fmla="*/ 214901 h 958374"/>
              <a:gd name="connsiteX12" fmla="*/ 75728 w 2775433"/>
              <a:gd name="connsiteY12" fmla="*/ 342801 h 958374"/>
              <a:gd name="connsiteX13" fmla="*/ 159993 w 2775433"/>
              <a:gd name="connsiteY13" fmla="*/ 198554 h 958374"/>
              <a:gd name="connsiteX14" fmla="*/ 0 w 2775433"/>
              <a:gd name="connsiteY14" fmla="*/ 153159 h 958374"/>
              <a:gd name="connsiteX0" fmla="*/ 0 w 2775433"/>
              <a:gd name="connsiteY0" fmla="*/ 153159 h 958374"/>
              <a:gd name="connsiteX1" fmla="*/ 506402 w 2775433"/>
              <a:gd name="connsiteY1" fmla="*/ 17883 h 958374"/>
              <a:gd name="connsiteX2" fmla="*/ 1136838 w 2775433"/>
              <a:gd name="connsiteY2" fmla="*/ 28194 h 958374"/>
              <a:gd name="connsiteX3" fmla="*/ 1895285 w 2775433"/>
              <a:gd name="connsiteY3" fmla="*/ 261518 h 958374"/>
              <a:gd name="connsiteX4" fmla="*/ 2524419 w 2775433"/>
              <a:gd name="connsiteY4" fmla="*/ 604761 h 958374"/>
              <a:gd name="connsiteX5" fmla="*/ 2595453 w 2775433"/>
              <a:gd name="connsiteY5" fmla="*/ 471518 h 958374"/>
              <a:gd name="connsiteX6" fmla="*/ 2775433 w 2775433"/>
              <a:gd name="connsiteY6" fmla="*/ 958374 h 958374"/>
              <a:gd name="connsiteX7" fmla="*/ 2252646 w 2775433"/>
              <a:gd name="connsiteY7" fmla="*/ 922129 h 958374"/>
              <a:gd name="connsiteX8" fmla="*/ 2340007 w 2775433"/>
              <a:gd name="connsiteY8" fmla="*/ 806573 h 958374"/>
              <a:gd name="connsiteX9" fmla="*/ 1831534 w 2775433"/>
              <a:gd name="connsiteY9" fmla="*/ 503429 h 958374"/>
              <a:gd name="connsiteX10" fmla="*/ 1282853 w 2775433"/>
              <a:gd name="connsiteY10" fmla="*/ 293125 h 958374"/>
              <a:gd name="connsiteX11" fmla="*/ 663573 w 2775433"/>
              <a:gd name="connsiteY11" fmla="*/ 214901 h 958374"/>
              <a:gd name="connsiteX12" fmla="*/ 75728 w 2775433"/>
              <a:gd name="connsiteY12" fmla="*/ 342801 h 958374"/>
              <a:gd name="connsiteX13" fmla="*/ 159993 w 2775433"/>
              <a:gd name="connsiteY13" fmla="*/ 198554 h 958374"/>
              <a:gd name="connsiteX14" fmla="*/ 0 w 2775433"/>
              <a:gd name="connsiteY14" fmla="*/ 153159 h 958374"/>
              <a:gd name="connsiteX0" fmla="*/ 0 w 2775433"/>
              <a:gd name="connsiteY0" fmla="*/ 153159 h 958374"/>
              <a:gd name="connsiteX1" fmla="*/ 506402 w 2775433"/>
              <a:gd name="connsiteY1" fmla="*/ 17883 h 958374"/>
              <a:gd name="connsiteX2" fmla="*/ 1136838 w 2775433"/>
              <a:gd name="connsiteY2" fmla="*/ 28194 h 958374"/>
              <a:gd name="connsiteX3" fmla="*/ 1895285 w 2775433"/>
              <a:gd name="connsiteY3" fmla="*/ 261518 h 958374"/>
              <a:gd name="connsiteX4" fmla="*/ 2509849 w 2775433"/>
              <a:gd name="connsiteY4" fmla="*/ 592488 h 958374"/>
              <a:gd name="connsiteX5" fmla="*/ 2595453 w 2775433"/>
              <a:gd name="connsiteY5" fmla="*/ 471518 h 958374"/>
              <a:gd name="connsiteX6" fmla="*/ 2775433 w 2775433"/>
              <a:gd name="connsiteY6" fmla="*/ 958374 h 958374"/>
              <a:gd name="connsiteX7" fmla="*/ 2252646 w 2775433"/>
              <a:gd name="connsiteY7" fmla="*/ 922129 h 958374"/>
              <a:gd name="connsiteX8" fmla="*/ 2340007 w 2775433"/>
              <a:gd name="connsiteY8" fmla="*/ 806573 h 958374"/>
              <a:gd name="connsiteX9" fmla="*/ 1831534 w 2775433"/>
              <a:gd name="connsiteY9" fmla="*/ 503429 h 958374"/>
              <a:gd name="connsiteX10" fmla="*/ 1282853 w 2775433"/>
              <a:gd name="connsiteY10" fmla="*/ 293125 h 958374"/>
              <a:gd name="connsiteX11" fmla="*/ 663573 w 2775433"/>
              <a:gd name="connsiteY11" fmla="*/ 214901 h 958374"/>
              <a:gd name="connsiteX12" fmla="*/ 75728 w 2775433"/>
              <a:gd name="connsiteY12" fmla="*/ 342801 h 958374"/>
              <a:gd name="connsiteX13" fmla="*/ 159993 w 2775433"/>
              <a:gd name="connsiteY13" fmla="*/ 198554 h 958374"/>
              <a:gd name="connsiteX14" fmla="*/ 0 w 2775433"/>
              <a:gd name="connsiteY14" fmla="*/ 153159 h 958374"/>
              <a:gd name="connsiteX0" fmla="*/ 0 w 2775433"/>
              <a:gd name="connsiteY0" fmla="*/ 153159 h 958374"/>
              <a:gd name="connsiteX1" fmla="*/ 506402 w 2775433"/>
              <a:gd name="connsiteY1" fmla="*/ 17883 h 958374"/>
              <a:gd name="connsiteX2" fmla="*/ 1136838 w 2775433"/>
              <a:gd name="connsiteY2" fmla="*/ 28194 h 958374"/>
              <a:gd name="connsiteX3" fmla="*/ 1895285 w 2775433"/>
              <a:gd name="connsiteY3" fmla="*/ 261518 h 958374"/>
              <a:gd name="connsiteX4" fmla="*/ 2509849 w 2775433"/>
              <a:gd name="connsiteY4" fmla="*/ 592488 h 958374"/>
              <a:gd name="connsiteX5" fmla="*/ 2595453 w 2775433"/>
              <a:gd name="connsiteY5" fmla="*/ 471518 h 958374"/>
              <a:gd name="connsiteX6" fmla="*/ 2775433 w 2775433"/>
              <a:gd name="connsiteY6" fmla="*/ 958374 h 958374"/>
              <a:gd name="connsiteX7" fmla="*/ 2252646 w 2775433"/>
              <a:gd name="connsiteY7" fmla="*/ 922129 h 958374"/>
              <a:gd name="connsiteX8" fmla="*/ 2340007 w 2775433"/>
              <a:gd name="connsiteY8" fmla="*/ 806573 h 958374"/>
              <a:gd name="connsiteX9" fmla="*/ 1831534 w 2775433"/>
              <a:gd name="connsiteY9" fmla="*/ 503429 h 958374"/>
              <a:gd name="connsiteX10" fmla="*/ 1282853 w 2775433"/>
              <a:gd name="connsiteY10" fmla="*/ 293125 h 958374"/>
              <a:gd name="connsiteX11" fmla="*/ 663573 w 2775433"/>
              <a:gd name="connsiteY11" fmla="*/ 214901 h 958374"/>
              <a:gd name="connsiteX12" fmla="*/ 75728 w 2775433"/>
              <a:gd name="connsiteY12" fmla="*/ 342801 h 958374"/>
              <a:gd name="connsiteX13" fmla="*/ 159993 w 2775433"/>
              <a:gd name="connsiteY13" fmla="*/ 198554 h 958374"/>
              <a:gd name="connsiteX14" fmla="*/ 0 w 2775433"/>
              <a:gd name="connsiteY14" fmla="*/ 153159 h 958374"/>
              <a:gd name="connsiteX0" fmla="*/ 0 w 2775433"/>
              <a:gd name="connsiteY0" fmla="*/ 152316 h 957531"/>
              <a:gd name="connsiteX1" fmla="*/ 506402 w 2775433"/>
              <a:gd name="connsiteY1" fmla="*/ 17040 h 957531"/>
              <a:gd name="connsiteX2" fmla="*/ 1138660 w 2775433"/>
              <a:gd name="connsiteY2" fmla="*/ 28886 h 957531"/>
              <a:gd name="connsiteX3" fmla="*/ 1895285 w 2775433"/>
              <a:gd name="connsiteY3" fmla="*/ 260675 h 957531"/>
              <a:gd name="connsiteX4" fmla="*/ 2509849 w 2775433"/>
              <a:gd name="connsiteY4" fmla="*/ 591645 h 957531"/>
              <a:gd name="connsiteX5" fmla="*/ 2595453 w 2775433"/>
              <a:gd name="connsiteY5" fmla="*/ 470675 h 957531"/>
              <a:gd name="connsiteX6" fmla="*/ 2775433 w 2775433"/>
              <a:gd name="connsiteY6" fmla="*/ 957531 h 957531"/>
              <a:gd name="connsiteX7" fmla="*/ 2252646 w 2775433"/>
              <a:gd name="connsiteY7" fmla="*/ 921286 h 957531"/>
              <a:gd name="connsiteX8" fmla="*/ 2340007 w 2775433"/>
              <a:gd name="connsiteY8" fmla="*/ 805730 h 957531"/>
              <a:gd name="connsiteX9" fmla="*/ 1831534 w 2775433"/>
              <a:gd name="connsiteY9" fmla="*/ 502586 h 957531"/>
              <a:gd name="connsiteX10" fmla="*/ 1282853 w 2775433"/>
              <a:gd name="connsiteY10" fmla="*/ 292282 h 957531"/>
              <a:gd name="connsiteX11" fmla="*/ 663573 w 2775433"/>
              <a:gd name="connsiteY11" fmla="*/ 214058 h 957531"/>
              <a:gd name="connsiteX12" fmla="*/ 75728 w 2775433"/>
              <a:gd name="connsiteY12" fmla="*/ 341958 h 957531"/>
              <a:gd name="connsiteX13" fmla="*/ 159993 w 2775433"/>
              <a:gd name="connsiteY13" fmla="*/ 197711 h 957531"/>
              <a:gd name="connsiteX14" fmla="*/ 0 w 2775433"/>
              <a:gd name="connsiteY14" fmla="*/ 152316 h 957531"/>
              <a:gd name="connsiteX0" fmla="*/ 0 w 2775433"/>
              <a:gd name="connsiteY0" fmla="*/ 152316 h 957531"/>
              <a:gd name="connsiteX1" fmla="*/ 506402 w 2775433"/>
              <a:gd name="connsiteY1" fmla="*/ 17040 h 957531"/>
              <a:gd name="connsiteX2" fmla="*/ 1138660 w 2775433"/>
              <a:gd name="connsiteY2" fmla="*/ 28886 h 957531"/>
              <a:gd name="connsiteX3" fmla="*/ 1895285 w 2775433"/>
              <a:gd name="connsiteY3" fmla="*/ 260675 h 957531"/>
              <a:gd name="connsiteX4" fmla="*/ 2509849 w 2775433"/>
              <a:gd name="connsiteY4" fmla="*/ 591645 h 957531"/>
              <a:gd name="connsiteX5" fmla="*/ 2595453 w 2775433"/>
              <a:gd name="connsiteY5" fmla="*/ 470675 h 957531"/>
              <a:gd name="connsiteX6" fmla="*/ 2775433 w 2775433"/>
              <a:gd name="connsiteY6" fmla="*/ 957531 h 957531"/>
              <a:gd name="connsiteX7" fmla="*/ 2252646 w 2775433"/>
              <a:gd name="connsiteY7" fmla="*/ 921286 h 957531"/>
              <a:gd name="connsiteX8" fmla="*/ 2340007 w 2775433"/>
              <a:gd name="connsiteY8" fmla="*/ 805730 h 957531"/>
              <a:gd name="connsiteX9" fmla="*/ 1831534 w 2775433"/>
              <a:gd name="connsiteY9" fmla="*/ 502586 h 957531"/>
              <a:gd name="connsiteX10" fmla="*/ 1282853 w 2775433"/>
              <a:gd name="connsiteY10" fmla="*/ 292282 h 957531"/>
              <a:gd name="connsiteX11" fmla="*/ 663573 w 2775433"/>
              <a:gd name="connsiteY11" fmla="*/ 214058 h 957531"/>
              <a:gd name="connsiteX12" fmla="*/ 75728 w 2775433"/>
              <a:gd name="connsiteY12" fmla="*/ 341958 h 957531"/>
              <a:gd name="connsiteX13" fmla="*/ 159993 w 2775433"/>
              <a:gd name="connsiteY13" fmla="*/ 197711 h 957531"/>
              <a:gd name="connsiteX14" fmla="*/ 0 w 2775433"/>
              <a:gd name="connsiteY14" fmla="*/ 152316 h 957531"/>
              <a:gd name="connsiteX0" fmla="*/ 410071 w 2699705"/>
              <a:gd name="connsiteY0" fmla="*/ 458 h 2185680"/>
              <a:gd name="connsiteX1" fmla="*/ 430674 w 2699705"/>
              <a:gd name="connsiteY1" fmla="*/ 1245189 h 2185680"/>
              <a:gd name="connsiteX2" fmla="*/ 1062932 w 2699705"/>
              <a:gd name="connsiteY2" fmla="*/ 1257035 h 2185680"/>
              <a:gd name="connsiteX3" fmla="*/ 1819557 w 2699705"/>
              <a:gd name="connsiteY3" fmla="*/ 1488824 h 2185680"/>
              <a:gd name="connsiteX4" fmla="*/ 2434121 w 2699705"/>
              <a:gd name="connsiteY4" fmla="*/ 1819794 h 2185680"/>
              <a:gd name="connsiteX5" fmla="*/ 2519725 w 2699705"/>
              <a:gd name="connsiteY5" fmla="*/ 1698824 h 2185680"/>
              <a:gd name="connsiteX6" fmla="*/ 2699705 w 2699705"/>
              <a:gd name="connsiteY6" fmla="*/ 2185680 h 2185680"/>
              <a:gd name="connsiteX7" fmla="*/ 2176918 w 2699705"/>
              <a:gd name="connsiteY7" fmla="*/ 2149435 h 2185680"/>
              <a:gd name="connsiteX8" fmla="*/ 2264279 w 2699705"/>
              <a:gd name="connsiteY8" fmla="*/ 2033879 h 2185680"/>
              <a:gd name="connsiteX9" fmla="*/ 1755806 w 2699705"/>
              <a:gd name="connsiteY9" fmla="*/ 1730735 h 2185680"/>
              <a:gd name="connsiteX10" fmla="*/ 1207125 w 2699705"/>
              <a:gd name="connsiteY10" fmla="*/ 1520431 h 2185680"/>
              <a:gd name="connsiteX11" fmla="*/ 587845 w 2699705"/>
              <a:gd name="connsiteY11" fmla="*/ 1442207 h 2185680"/>
              <a:gd name="connsiteX12" fmla="*/ 0 w 2699705"/>
              <a:gd name="connsiteY12" fmla="*/ 1570107 h 2185680"/>
              <a:gd name="connsiteX13" fmla="*/ 84265 w 2699705"/>
              <a:gd name="connsiteY13" fmla="*/ 1425860 h 2185680"/>
              <a:gd name="connsiteX14" fmla="*/ 410071 w 2699705"/>
              <a:gd name="connsiteY14" fmla="*/ 458 h 2185680"/>
              <a:gd name="connsiteX0" fmla="*/ 325806 w 2615440"/>
              <a:gd name="connsiteY0" fmla="*/ 458 h 2185680"/>
              <a:gd name="connsiteX1" fmla="*/ 346409 w 2615440"/>
              <a:gd name="connsiteY1" fmla="*/ 1245189 h 2185680"/>
              <a:gd name="connsiteX2" fmla="*/ 978667 w 2615440"/>
              <a:gd name="connsiteY2" fmla="*/ 1257035 h 2185680"/>
              <a:gd name="connsiteX3" fmla="*/ 1735292 w 2615440"/>
              <a:gd name="connsiteY3" fmla="*/ 1488824 h 2185680"/>
              <a:gd name="connsiteX4" fmla="*/ 2349856 w 2615440"/>
              <a:gd name="connsiteY4" fmla="*/ 1819794 h 2185680"/>
              <a:gd name="connsiteX5" fmla="*/ 2435460 w 2615440"/>
              <a:gd name="connsiteY5" fmla="*/ 1698824 h 2185680"/>
              <a:gd name="connsiteX6" fmla="*/ 2615440 w 2615440"/>
              <a:gd name="connsiteY6" fmla="*/ 2185680 h 2185680"/>
              <a:gd name="connsiteX7" fmla="*/ 2092653 w 2615440"/>
              <a:gd name="connsiteY7" fmla="*/ 2149435 h 2185680"/>
              <a:gd name="connsiteX8" fmla="*/ 2180014 w 2615440"/>
              <a:gd name="connsiteY8" fmla="*/ 2033879 h 2185680"/>
              <a:gd name="connsiteX9" fmla="*/ 1671541 w 2615440"/>
              <a:gd name="connsiteY9" fmla="*/ 1730735 h 2185680"/>
              <a:gd name="connsiteX10" fmla="*/ 1122860 w 2615440"/>
              <a:gd name="connsiteY10" fmla="*/ 1520431 h 2185680"/>
              <a:gd name="connsiteX11" fmla="*/ 503580 w 2615440"/>
              <a:gd name="connsiteY11" fmla="*/ 1442207 h 2185680"/>
              <a:gd name="connsiteX12" fmla="*/ 75810 w 2615440"/>
              <a:gd name="connsiteY12" fmla="*/ 438790 h 2185680"/>
              <a:gd name="connsiteX13" fmla="*/ 0 w 2615440"/>
              <a:gd name="connsiteY13" fmla="*/ 1425860 h 2185680"/>
              <a:gd name="connsiteX14" fmla="*/ 325806 w 2615440"/>
              <a:gd name="connsiteY14" fmla="*/ 458 h 2185680"/>
              <a:gd name="connsiteX0" fmla="*/ 249996 w 2539630"/>
              <a:gd name="connsiteY0" fmla="*/ 458 h 2185680"/>
              <a:gd name="connsiteX1" fmla="*/ 270599 w 2539630"/>
              <a:gd name="connsiteY1" fmla="*/ 1245189 h 2185680"/>
              <a:gd name="connsiteX2" fmla="*/ 902857 w 2539630"/>
              <a:gd name="connsiteY2" fmla="*/ 1257035 h 2185680"/>
              <a:gd name="connsiteX3" fmla="*/ 1659482 w 2539630"/>
              <a:gd name="connsiteY3" fmla="*/ 1488824 h 2185680"/>
              <a:gd name="connsiteX4" fmla="*/ 2274046 w 2539630"/>
              <a:gd name="connsiteY4" fmla="*/ 1819794 h 2185680"/>
              <a:gd name="connsiteX5" fmla="*/ 2359650 w 2539630"/>
              <a:gd name="connsiteY5" fmla="*/ 1698824 h 2185680"/>
              <a:gd name="connsiteX6" fmla="*/ 2539630 w 2539630"/>
              <a:gd name="connsiteY6" fmla="*/ 2185680 h 2185680"/>
              <a:gd name="connsiteX7" fmla="*/ 2016843 w 2539630"/>
              <a:gd name="connsiteY7" fmla="*/ 2149435 h 2185680"/>
              <a:gd name="connsiteX8" fmla="*/ 2104204 w 2539630"/>
              <a:gd name="connsiteY8" fmla="*/ 2033879 h 2185680"/>
              <a:gd name="connsiteX9" fmla="*/ 1595731 w 2539630"/>
              <a:gd name="connsiteY9" fmla="*/ 1730735 h 2185680"/>
              <a:gd name="connsiteX10" fmla="*/ 1047050 w 2539630"/>
              <a:gd name="connsiteY10" fmla="*/ 1520431 h 2185680"/>
              <a:gd name="connsiteX11" fmla="*/ 427770 w 2539630"/>
              <a:gd name="connsiteY11" fmla="*/ 1442207 h 2185680"/>
              <a:gd name="connsiteX12" fmla="*/ 0 w 2539630"/>
              <a:gd name="connsiteY12" fmla="*/ 438790 h 2185680"/>
              <a:gd name="connsiteX13" fmla="*/ 329029 w 2539630"/>
              <a:gd name="connsiteY13" fmla="*/ 363731 h 2185680"/>
              <a:gd name="connsiteX14" fmla="*/ 249996 w 2539630"/>
              <a:gd name="connsiteY14" fmla="*/ 458 h 2185680"/>
              <a:gd name="connsiteX0" fmla="*/ 249996 w 2539630"/>
              <a:gd name="connsiteY0" fmla="*/ 1310 h 2186532"/>
              <a:gd name="connsiteX1" fmla="*/ 721913 w 2539630"/>
              <a:gd name="connsiteY1" fmla="*/ 542712 h 2186532"/>
              <a:gd name="connsiteX2" fmla="*/ 902857 w 2539630"/>
              <a:gd name="connsiteY2" fmla="*/ 1257887 h 2186532"/>
              <a:gd name="connsiteX3" fmla="*/ 1659482 w 2539630"/>
              <a:gd name="connsiteY3" fmla="*/ 1489676 h 2186532"/>
              <a:gd name="connsiteX4" fmla="*/ 2274046 w 2539630"/>
              <a:gd name="connsiteY4" fmla="*/ 1820646 h 2186532"/>
              <a:gd name="connsiteX5" fmla="*/ 2359650 w 2539630"/>
              <a:gd name="connsiteY5" fmla="*/ 1699676 h 2186532"/>
              <a:gd name="connsiteX6" fmla="*/ 2539630 w 2539630"/>
              <a:gd name="connsiteY6" fmla="*/ 2186532 h 2186532"/>
              <a:gd name="connsiteX7" fmla="*/ 2016843 w 2539630"/>
              <a:gd name="connsiteY7" fmla="*/ 2150287 h 2186532"/>
              <a:gd name="connsiteX8" fmla="*/ 2104204 w 2539630"/>
              <a:gd name="connsiteY8" fmla="*/ 2034731 h 2186532"/>
              <a:gd name="connsiteX9" fmla="*/ 1595731 w 2539630"/>
              <a:gd name="connsiteY9" fmla="*/ 1731587 h 2186532"/>
              <a:gd name="connsiteX10" fmla="*/ 1047050 w 2539630"/>
              <a:gd name="connsiteY10" fmla="*/ 1521283 h 2186532"/>
              <a:gd name="connsiteX11" fmla="*/ 427770 w 2539630"/>
              <a:gd name="connsiteY11" fmla="*/ 1443059 h 2186532"/>
              <a:gd name="connsiteX12" fmla="*/ 0 w 2539630"/>
              <a:gd name="connsiteY12" fmla="*/ 439642 h 2186532"/>
              <a:gd name="connsiteX13" fmla="*/ 329029 w 2539630"/>
              <a:gd name="connsiteY13" fmla="*/ 364583 h 2186532"/>
              <a:gd name="connsiteX14" fmla="*/ 249996 w 2539630"/>
              <a:gd name="connsiteY14" fmla="*/ 1310 h 2186532"/>
              <a:gd name="connsiteX0" fmla="*/ 249996 w 2539630"/>
              <a:gd name="connsiteY0" fmla="*/ 1310 h 2186532"/>
              <a:gd name="connsiteX1" fmla="*/ 721913 w 2539630"/>
              <a:gd name="connsiteY1" fmla="*/ 542712 h 2186532"/>
              <a:gd name="connsiteX2" fmla="*/ 902857 w 2539630"/>
              <a:gd name="connsiteY2" fmla="*/ 1257887 h 2186532"/>
              <a:gd name="connsiteX3" fmla="*/ 1659482 w 2539630"/>
              <a:gd name="connsiteY3" fmla="*/ 1489676 h 2186532"/>
              <a:gd name="connsiteX4" fmla="*/ 2274046 w 2539630"/>
              <a:gd name="connsiteY4" fmla="*/ 1820646 h 2186532"/>
              <a:gd name="connsiteX5" fmla="*/ 2359650 w 2539630"/>
              <a:gd name="connsiteY5" fmla="*/ 1699676 h 2186532"/>
              <a:gd name="connsiteX6" fmla="*/ 2539630 w 2539630"/>
              <a:gd name="connsiteY6" fmla="*/ 2186532 h 2186532"/>
              <a:gd name="connsiteX7" fmla="*/ 2016843 w 2539630"/>
              <a:gd name="connsiteY7" fmla="*/ 2150287 h 2186532"/>
              <a:gd name="connsiteX8" fmla="*/ 2104204 w 2539630"/>
              <a:gd name="connsiteY8" fmla="*/ 2034731 h 2186532"/>
              <a:gd name="connsiteX9" fmla="*/ 1595731 w 2539630"/>
              <a:gd name="connsiteY9" fmla="*/ 1731587 h 2186532"/>
              <a:gd name="connsiteX10" fmla="*/ 1047050 w 2539630"/>
              <a:gd name="connsiteY10" fmla="*/ 1521283 h 2186532"/>
              <a:gd name="connsiteX11" fmla="*/ 562090 w 2539630"/>
              <a:gd name="connsiteY11" fmla="*/ 721787 h 2186532"/>
              <a:gd name="connsiteX12" fmla="*/ 0 w 2539630"/>
              <a:gd name="connsiteY12" fmla="*/ 439642 h 2186532"/>
              <a:gd name="connsiteX13" fmla="*/ 329029 w 2539630"/>
              <a:gd name="connsiteY13" fmla="*/ 364583 h 2186532"/>
              <a:gd name="connsiteX14" fmla="*/ 249996 w 2539630"/>
              <a:gd name="connsiteY14" fmla="*/ 1310 h 2186532"/>
              <a:gd name="connsiteX0" fmla="*/ 249996 w 2539630"/>
              <a:gd name="connsiteY0" fmla="*/ 1182 h 2186404"/>
              <a:gd name="connsiteX1" fmla="*/ 721913 w 2539630"/>
              <a:gd name="connsiteY1" fmla="*/ 542584 h 2186404"/>
              <a:gd name="connsiteX2" fmla="*/ 1250951 w 2539630"/>
              <a:gd name="connsiteY2" fmla="*/ 1007156 h 2186404"/>
              <a:gd name="connsiteX3" fmla="*/ 1659482 w 2539630"/>
              <a:gd name="connsiteY3" fmla="*/ 1489548 h 2186404"/>
              <a:gd name="connsiteX4" fmla="*/ 2274046 w 2539630"/>
              <a:gd name="connsiteY4" fmla="*/ 1820518 h 2186404"/>
              <a:gd name="connsiteX5" fmla="*/ 2359650 w 2539630"/>
              <a:gd name="connsiteY5" fmla="*/ 1699548 h 2186404"/>
              <a:gd name="connsiteX6" fmla="*/ 2539630 w 2539630"/>
              <a:gd name="connsiteY6" fmla="*/ 2186404 h 2186404"/>
              <a:gd name="connsiteX7" fmla="*/ 2016843 w 2539630"/>
              <a:gd name="connsiteY7" fmla="*/ 2150159 h 2186404"/>
              <a:gd name="connsiteX8" fmla="*/ 2104204 w 2539630"/>
              <a:gd name="connsiteY8" fmla="*/ 2034603 h 2186404"/>
              <a:gd name="connsiteX9" fmla="*/ 1595731 w 2539630"/>
              <a:gd name="connsiteY9" fmla="*/ 1731459 h 2186404"/>
              <a:gd name="connsiteX10" fmla="*/ 1047050 w 2539630"/>
              <a:gd name="connsiteY10" fmla="*/ 1521155 h 2186404"/>
              <a:gd name="connsiteX11" fmla="*/ 562090 w 2539630"/>
              <a:gd name="connsiteY11" fmla="*/ 721659 h 2186404"/>
              <a:gd name="connsiteX12" fmla="*/ 0 w 2539630"/>
              <a:gd name="connsiteY12" fmla="*/ 439514 h 2186404"/>
              <a:gd name="connsiteX13" fmla="*/ 329029 w 2539630"/>
              <a:gd name="connsiteY13" fmla="*/ 364455 h 2186404"/>
              <a:gd name="connsiteX14" fmla="*/ 249996 w 2539630"/>
              <a:gd name="connsiteY14" fmla="*/ 1182 h 2186404"/>
              <a:gd name="connsiteX0" fmla="*/ 249996 w 2539630"/>
              <a:gd name="connsiteY0" fmla="*/ 1182 h 2186404"/>
              <a:gd name="connsiteX1" fmla="*/ 721913 w 2539630"/>
              <a:gd name="connsiteY1" fmla="*/ 542584 h 2186404"/>
              <a:gd name="connsiteX2" fmla="*/ 1250951 w 2539630"/>
              <a:gd name="connsiteY2" fmla="*/ 1007156 h 2186404"/>
              <a:gd name="connsiteX3" fmla="*/ 1659482 w 2539630"/>
              <a:gd name="connsiteY3" fmla="*/ 1489548 h 2186404"/>
              <a:gd name="connsiteX4" fmla="*/ 2274046 w 2539630"/>
              <a:gd name="connsiteY4" fmla="*/ 1820518 h 2186404"/>
              <a:gd name="connsiteX5" fmla="*/ 2359650 w 2539630"/>
              <a:gd name="connsiteY5" fmla="*/ 1699548 h 2186404"/>
              <a:gd name="connsiteX6" fmla="*/ 2539630 w 2539630"/>
              <a:gd name="connsiteY6" fmla="*/ 2186404 h 2186404"/>
              <a:gd name="connsiteX7" fmla="*/ 2016843 w 2539630"/>
              <a:gd name="connsiteY7" fmla="*/ 2150159 h 2186404"/>
              <a:gd name="connsiteX8" fmla="*/ 2104204 w 2539630"/>
              <a:gd name="connsiteY8" fmla="*/ 2034603 h 2186404"/>
              <a:gd name="connsiteX9" fmla="*/ 1595731 w 2539630"/>
              <a:gd name="connsiteY9" fmla="*/ 1731459 h 2186404"/>
              <a:gd name="connsiteX10" fmla="*/ 1044299 w 2539630"/>
              <a:gd name="connsiteY10" fmla="*/ 1120309 h 2186404"/>
              <a:gd name="connsiteX11" fmla="*/ 562090 w 2539630"/>
              <a:gd name="connsiteY11" fmla="*/ 721659 h 2186404"/>
              <a:gd name="connsiteX12" fmla="*/ 0 w 2539630"/>
              <a:gd name="connsiteY12" fmla="*/ 439514 h 2186404"/>
              <a:gd name="connsiteX13" fmla="*/ 329029 w 2539630"/>
              <a:gd name="connsiteY13" fmla="*/ 364455 h 2186404"/>
              <a:gd name="connsiteX14" fmla="*/ 249996 w 2539630"/>
              <a:gd name="connsiteY14" fmla="*/ 1182 h 2186404"/>
              <a:gd name="connsiteX0" fmla="*/ 249996 w 2539630"/>
              <a:gd name="connsiteY0" fmla="*/ 3537 h 2188759"/>
              <a:gd name="connsiteX1" fmla="*/ 494946 w 2539630"/>
              <a:gd name="connsiteY1" fmla="*/ 262421 h 2188759"/>
              <a:gd name="connsiteX2" fmla="*/ 1250951 w 2539630"/>
              <a:gd name="connsiteY2" fmla="*/ 1009511 h 2188759"/>
              <a:gd name="connsiteX3" fmla="*/ 1659482 w 2539630"/>
              <a:gd name="connsiteY3" fmla="*/ 1491903 h 2188759"/>
              <a:gd name="connsiteX4" fmla="*/ 2274046 w 2539630"/>
              <a:gd name="connsiteY4" fmla="*/ 1822873 h 2188759"/>
              <a:gd name="connsiteX5" fmla="*/ 2359650 w 2539630"/>
              <a:gd name="connsiteY5" fmla="*/ 1701903 h 2188759"/>
              <a:gd name="connsiteX6" fmla="*/ 2539630 w 2539630"/>
              <a:gd name="connsiteY6" fmla="*/ 2188759 h 2188759"/>
              <a:gd name="connsiteX7" fmla="*/ 2016843 w 2539630"/>
              <a:gd name="connsiteY7" fmla="*/ 2152514 h 2188759"/>
              <a:gd name="connsiteX8" fmla="*/ 2104204 w 2539630"/>
              <a:gd name="connsiteY8" fmla="*/ 2036958 h 2188759"/>
              <a:gd name="connsiteX9" fmla="*/ 1595731 w 2539630"/>
              <a:gd name="connsiteY9" fmla="*/ 1733814 h 2188759"/>
              <a:gd name="connsiteX10" fmla="*/ 1044299 w 2539630"/>
              <a:gd name="connsiteY10" fmla="*/ 1122664 h 2188759"/>
              <a:gd name="connsiteX11" fmla="*/ 562090 w 2539630"/>
              <a:gd name="connsiteY11" fmla="*/ 724014 h 2188759"/>
              <a:gd name="connsiteX12" fmla="*/ 0 w 2539630"/>
              <a:gd name="connsiteY12" fmla="*/ 441869 h 2188759"/>
              <a:gd name="connsiteX13" fmla="*/ 329029 w 2539630"/>
              <a:gd name="connsiteY13" fmla="*/ 366810 h 2188759"/>
              <a:gd name="connsiteX14" fmla="*/ 249996 w 2539630"/>
              <a:gd name="connsiteY14" fmla="*/ 3537 h 2188759"/>
              <a:gd name="connsiteX0" fmla="*/ 249996 w 2539630"/>
              <a:gd name="connsiteY0" fmla="*/ 3606 h 2188828"/>
              <a:gd name="connsiteX1" fmla="*/ 494946 w 2539630"/>
              <a:gd name="connsiteY1" fmla="*/ 262490 h 2188828"/>
              <a:gd name="connsiteX2" fmla="*/ 1256956 w 2539630"/>
              <a:gd name="connsiteY2" fmla="*/ 1027092 h 2188828"/>
              <a:gd name="connsiteX3" fmla="*/ 1659482 w 2539630"/>
              <a:gd name="connsiteY3" fmla="*/ 1491972 h 2188828"/>
              <a:gd name="connsiteX4" fmla="*/ 2274046 w 2539630"/>
              <a:gd name="connsiteY4" fmla="*/ 1822942 h 2188828"/>
              <a:gd name="connsiteX5" fmla="*/ 2359650 w 2539630"/>
              <a:gd name="connsiteY5" fmla="*/ 1701972 h 2188828"/>
              <a:gd name="connsiteX6" fmla="*/ 2539630 w 2539630"/>
              <a:gd name="connsiteY6" fmla="*/ 2188828 h 2188828"/>
              <a:gd name="connsiteX7" fmla="*/ 2016843 w 2539630"/>
              <a:gd name="connsiteY7" fmla="*/ 2152583 h 2188828"/>
              <a:gd name="connsiteX8" fmla="*/ 2104204 w 2539630"/>
              <a:gd name="connsiteY8" fmla="*/ 2037027 h 2188828"/>
              <a:gd name="connsiteX9" fmla="*/ 1595731 w 2539630"/>
              <a:gd name="connsiteY9" fmla="*/ 1733883 h 2188828"/>
              <a:gd name="connsiteX10" fmla="*/ 1044299 w 2539630"/>
              <a:gd name="connsiteY10" fmla="*/ 1122733 h 2188828"/>
              <a:gd name="connsiteX11" fmla="*/ 562090 w 2539630"/>
              <a:gd name="connsiteY11" fmla="*/ 724083 h 2188828"/>
              <a:gd name="connsiteX12" fmla="*/ 0 w 2539630"/>
              <a:gd name="connsiteY12" fmla="*/ 441938 h 2188828"/>
              <a:gd name="connsiteX13" fmla="*/ 329029 w 2539630"/>
              <a:gd name="connsiteY13" fmla="*/ 366879 h 2188828"/>
              <a:gd name="connsiteX14" fmla="*/ 249996 w 2539630"/>
              <a:gd name="connsiteY14" fmla="*/ 3606 h 2188828"/>
              <a:gd name="connsiteX0" fmla="*/ 249996 w 2539630"/>
              <a:gd name="connsiteY0" fmla="*/ 3606 h 2188828"/>
              <a:gd name="connsiteX1" fmla="*/ 494946 w 2539630"/>
              <a:gd name="connsiteY1" fmla="*/ 262490 h 2188828"/>
              <a:gd name="connsiteX2" fmla="*/ 1256956 w 2539630"/>
              <a:gd name="connsiteY2" fmla="*/ 1027092 h 2188828"/>
              <a:gd name="connsiteX3" fmla="*/ 2274046 w 2539630"/>
              <a:gd name="connsiteY3" fmla="*/ 1822942 h 2188828"/>
              <a:gd name="connsiteX4" fmla="*/ 2359650 w 2539630"/>
              <a:gd name="connsiteY4" fmla="*/ 1701972 h 2188828"/>
              <a:gd name="connsiteX5" fmla="*/ 2539630 w 2539630"/>
              <a:gd name="connsiteY5" fmla="*/ 2188828 h 2188828"/>
              <a:gd name="connsiteX6" fmla="*/ 2016843 w 2539630"/>
              <a:gd name="connsiteY6" fmla="*/ 2152583 h 2188828"/>
              <a:gd name="connsiteX7" fmla="*/ 2104204 w 2539630"/>
              <a:gd name="connsiteY7" fmla="*/ 2037027 h 2188828"/>
              <a:gd name="connsiteX8" fmla="*/ 1595731 w 2539630"/>
              <a:gd name="connsiteY8" fmla="*/ 1733883 h 2188828"/>
              <a:gd name="connsiteX9" fmla="*/ 1044299 w 2539630"/>
              <a:gd name="connsiteY9" fmla="*/ 1122733 h 2188828"/>
              <a:gd name="connsiteX10" fmla="*/ 562090 w 2539630"/>
              <a:gd name="connsiteY10" fmla="*/ 724083 h 2188828"/>
              <a:gd name="connsiteX11" fmla="*/ 0 w 2539630"/>
              <a:gd name="connsiteY11" fmla="*/ 441938 h 2188828"/>
              <a:gd name="connsiteX12" fmla="*/ 329029 w 2539630"/>
              <a:gd name="connsiteY12" fmla="*/ 366879 h 2188828"/>
              <a:gd name="connsiteX13" fmla="*/ 249996 w 2539630"/>
              <a:gd name="connsiteY13" fmla="*/ 3606 h 2188828"/>
              <a:gd name="connsiteX0" fmla="*/ 249996 w 2539630"/>
              <a:gd name="connsiteY0" fmla="*/ 3606 h 2188828"/>
              <a:gd name="connsiteX1" fmla="*/ 494946 w 2539630"/>
              <a:gd name="connsiteY1" fmla="*/ 262490 h 2188828"/>
              <a:gd name="connsiteX2" fmla="*/ 1256956 w 2539630"/>
              <a:gd name="connsiteY2" fmla="*/ 1027092 h 2188828"/>
              <a:gd name="connsiteX3" fmla="*/ 2274046 w 2539630"/>
              <a:gd name="connsiteY3" fmla="*/ 1822942 h 2188828"/>
              <a:gd name="connsiteX4" fmla="*/ 2359650 w 2539630"/>
              <a:gd name="connsiteY4" fmla="*/ 1701972 h 2188828"/>
              <a:gd name="connsiteX5" fmla="*/ 2539630 w 2539630"/>
              <a:gd name="connsiteY5" fmla="*/ 2188828 h 2188828"/>
              <a:gd name="connsiteX6" fmla="*/ 2016843 w 2539630"/>
              <a:gd name="connsiteY6" fmla="*/ 2152583 h 2188828"/>
              <a:gd name="connsiteX7" fmla="*/ 2104204 w 2539630"/>
              <a:gd name="connsiteY7" fmla="*/ 2037027 h 2188828"/>
              <a:gd name="connsiteX8" fmla="*/ 1044299 w 2539630"/>
              <a:gd name="connsiteY8" fmla="*/ 1122733 h 2188828"/>
              <a:gd name="connsiteX9" fmla="*/ 562090 w 2539630"/>
              <a:gd name="connsiteY9" fmla="*/ 724083 h 2188828"/>
              <a:gd name="connsiteX10" fmla="*/ 0 w 2539630"/>
              <a:gd name="connsiteY10" fmla="*/ 441938 h 2188828"/>
              <a:gd name="connsiteX11" fmla="*/ 329029 w 2539630"/>
              <a:gd name="connsiteY11" fmla="*/ 366879 h 2188828"/>
              <a:gd name="connsiteX12" fmla="*/ 249996 w 2539630"/>
              <a:gd name="connsiteY12" fmla="*/ 3606 h 2188828"/>
              <a:gd name="connsiteX0" fmla="*/ 249996 w 2539630"/>
              <a:gd name="connsiteY0" fmla="*/ 3606 h 2188828"/>
              <a:gd name="connsiteX1" fmla="*/ 494946 w 2539630"/>
              <a:gd name="connsiteY1" fmla="*/ 262490 h 2188828"/>
              <a:gd name="connsiteX2" fmla="*/ 1256956 w 2539630"/>
              <a:gd name="connsiteY2" fmla="*/ 1027092 h 2188828"/>
              <a:gd name="connsiteX3" fmla="*/ 2274046 w 2539630"/>
              <a:gd name="connsiteY3" fmla="*/ 1822942 h 2188828"/>
              <a:gd name="connsiteX4" fmla="*/ 2359650 w 2539630"/>
              <a:gd name="connsiteY4" fmla="*/ 1701972 h 2188828"/>
              <a:gd name="connsiteX5" fmla="*/ 2539630 w 2539630"/>
              <a:gd name="connsiteY5" fmla="*/ 2188828 h 2188828"/>
              <a:gd name="connsiteX6" fmla="*/ 2016843 w 2539630"/>
              <a:gd name="connsiteY6" fmla="*/ 2152583 h 2188828"/>
              <a:gd name="connsiteX7" fmla="*/ 2150856 w 2539630"/>
              <a:gd name="connsiteY7" fmla="*/ 2055568 h 2188828"/>
              <a:gd name="connsiteX8" fmla="*/ 1044299 w 2539630"/>
              <a:gd name="connsiteY8" fmla="*/ 1122733 h 2188828"/>
              <a:gd name="connsiteX9" fmla="*/ 562090 w 2539630"/>
              <a:gd name="connsiteY9" fmla="*/ 724083 h 2188828"/>
              <a:gd name="connsiteX10" fmla="*/ 0 w 2539630"/>
              <a:gd name="connsiteY10" fmla="*/ 441938 h 2188828"/>
              <a:gd name="connsiteX11" fmla="*/ 329029 w 2539630"/>
              <a:gd name="connsiteY11" fmla="*/ 366879 h 2188828"/>
              <a:gd name="connsiteX12" fmla="*/ 249996 w 2539630"/>
              <a:gd name="connsiteY12" fmla="*/ 3606 h 2188828"/>
              <a:gd name="connsiteX0" fmla="*/ 249996 w 2539630"/>
              <a:gd name="connsiteY0" fmla="*/ 3606 h 2188828"/>
              <a:gd name="connsiteX1" fmla="*/ 494946 w 2539630"/>
              <a:gd name="connsiteY1" fmla="*/ 262490 h 2188828"/>
              <a:gd name="connsiteX2" fmla="*/ 1256956 w 2539630"/>
              <a:gd name="connsiteY2" fmla="*/ 1027092 h 2188828"/>
              <a:gd name="connsiteX3" fmla="*/ 2274046 w 2539630"/>
              <a:gd name="connsiteY3" fmla="*/ 1822942 h 2188828"/>
              <a:gd name="connsiteX4" fmla="*/ 2359650 w 2539630"/>
              <a:gd name="connsiteY4" fmla="*/ 1701972 h 2188828"/>
              <a:gd name="connsiteX5" fmla="*/ 2539630 w 2539630"/>
              <a:gd name="connsiteY5" fmla="*/ 2188828 h 2188828"/>
              <a:gd name="connsiteX6" fmla="*/ 2098017 w 2539630"/>
              <a:gd name="connsiteY6" fmla="*/ 2100572 h 2188828"/>
              <a:gd name="connsiteX7" fmla="*/ 2150856 w 2539630"/>
              <a:gd name="connsiteY7" fmla="*/ 2055568 h 2188828"/>
              <a:gd name="connsiteX8" fmla="*/ 1044299 w 2539630"/>
              <a:gd name="connsiteY8" fmla="*/ 1122733 h 2188828"/>
              <a:gd name="connsiteX9" fmla="*/ 562090 w 2539630"/>
              <a:gd name="connsiteY9" fmla="*/ 724083 h 2188828"/>
              <a:gd name="connsiteX10" fmla="*/ 0 w 2539630"/>
              <a:gd name="connsiteY10" fmla="*/ 441938 h 2188828"/>
              <a:gd name="connsiteX11" fmla="*/ 329029 w 2539630"/>
              <a:gd name="connsiteY11" fmla="*/ 366879 h 2188828"/>
              <a:gd name="connsiteX12" fmla="*/ 249996 w 2539630"/>
              <a:gd name="connsiteY12" fmla="*/ 3606 h 2188828"/>
              <a:gd name="connsiteX0" fmla="*/ 249996 w 2422427"/>
              <a:gd name="connsiteY0" fmla="*/ 3606 h 2135765"/>
              <a:gd name="connsiteX1" fmla="*/ 494946 w 2422427"/>
              <a:gd name="connsiteY1" fmla="*/ 262490 h 2135765"/>
              <a:gd name="connsiteX2" fmla="*/ 1256956 w 2422427"/>
              <a:gd name="connsiteY2" fmla="*/ 1027092 h 2135765"/>
              <a:gd name="connsiteX3" fmla="*/ 2274046 w 2422427"/>
              <a:gd name="connsiteY3" fmla="*/ 1822942 h 2135765"/>
              <a:gd name="connsiteX4" fmla="*/ 2359650 w 2422427"/>
              <a:gd name="connsiteY4" fmla="*/ 1701972 h 2135765"/>
              <a:gd name="connsiteX5" fmla="*/ 2422427 w 2422427"/>
              <a:gd name="connsiteY5" fmla="*/ 2135765 h 2135765"/>
              <a:gd name="connsiteX6" fmla="*/ 2098017 w 2422427"/>
              <a:gd name="connsiteY6" fmla="*/ 2100572 h 2135765"/>
              <a:gd name="connsiteX7" fmla="*/ 2150856 w 2422427"/>
              <a:gd name="connsiteY7" fmla="*/ 2055568 h 2135765"/>
              <a:gd name="connsiteX8" fmla="*/ 1044299 w 2422427"/>
              <a:gd name="connsiteY8" fmla="*/ 1122733 h 2135765"/>
              <a:gd name="connsiteX9" fmla="*/ 562090 w 2422427"/>
              <a:gd name="connsiteY9" fmla="*/ 724083 h 2135765"/>
              <a:gd name="connsiteX10" fmla="*/ 0 w 2422427"/>
              <a:gd name="connsiteY10" fmla="*/ 441938 h 2135765"/>
              <a:gd name="connsiteX11" fmla="*/ 329029 w 2422427"/>
              <a:gd name="connsiteY11" fmla="*/ 366879 h 2135765"/>
              <a:gd name="connsiteX12" fmla="*/ 249996 w 2422427"/>
              <a:gd name="connsiteY12" fmla="*/ 3606 h 2135765"/>
              <a:gd name="connsiteX0" fmla="*/ 249996 w 2422427"/>
              <a:gd name="connsiteY0" fmla="*/ 3606 h 2135765"/>
              <a:gd name="connsiteX1" fmla="*/ 494946 w 2422427"/>
              <a:gd name="connsiteY1" fmla="*/ 262490 h 2135765"/>
              <a:gd name="connsiteX2" fmla="*/ 1256956 w 2422427"/>
              <a:gd name="connsiteY2" fmla="*/ 1027092 h 2135765"/>
              <a:gd name="connsiteX3" fmla="*/ 2288735 w 2422427"/>
              <a:gd name="connsiteY3" fmla="*/ 1889283 h 2135765"/>
              <a:gd name="connsiteX4" fmla="*/ 2359650 w 2422427"/>
              <a:gd name="connsiteY4" fmla="*/ 1701972 h 2135765"/>
              <a:gd name="connsiteX5" fmla="*/ 2422427 w 2422427"/>
              <a:gd name="connsiteY5" fmla="*/ 2135765 h 2135765"/>
              <a:gd name="connsiteX6" fmla="*/ 2098017 w 2422427"/>
              <a:gd name="connsiteY6" fmla="*/ 2100572 h 2135765"/>
              <a:gd name="connsiteX7" fmla="*/ 2150856 w 2422427"/>
              <a:gd name="connsiteY7" fmla="*/ 2055568 h 2135765"/>
              <a:gd name="connsiteX8" fmla="*/ 1044299 w 2422427"/>
              <a:gd name="connsiteY8" fmla="*/ 1122733 h 2135765"/>
              <a:gd name="connsiteX9" fmla="*/ 562090 w 2422427"/>
              <a:gd name="connsiteY9" fmla="*/ 724083 h 2135765"/>
              <a:gd name="connsiteX10" fmla="*/ 0 w 2422427"/>
              <a:gd name="connsiteY10" fmla="*/ 441938 h 2135765"/>
              <a:gd name="connsiteX11" fmla="*/ 329029 w 2422427"/>
              <a:gd name="connsiteY11" fmla="*/ 366879 h 2135765"/>
              <a:gd name="connsiteX12" fmla="*/ 249996 w 2422427"/>
              <a:gd name="connsiteY12" fmla="*/ 3606 h 2135765"/>
              <a:gd name="connsiteX0" fmla="*/ 249996 w 2422427"/>
              <a:gd name="connsiteY0" fmla="*/ 3606 h 2135765"/>
              <a:gd name="connsiteX1" fmla="*/ 494946 w 2422427"/>
              <a:gd name="connsiteY1" fmla="*/ 262490 h 2135765"/>
              <a:gd name="connsiteX2" fmla="*/ 1256956 w 2422427"/>
              <a:gd name="connsiteY2" fmla="*/ 1027092 h 2135765"/>
              <a:gd name="connsiteX3" fmla="*/ 2288735 w 2422427"/>
              <a:gd name="connsiteY3" fmla="*/ 1889283 h 2135765"/>
              <a:gd name="connsiteX4" fmla="*/ 2332915 w 2422427"/>
              <a:gd name="connsiteY4" fmla="*/ 1837203 h 2135765"/>
              <a:gd name="connsiteX5" fmla="*/ 2422427 w 2422427"/>
              <a:gd name="connsiteY5" fmla="*/ 2135765 h 2135765"/>
              <a:gd name="connsiteX6" fmla="*/ 2098017 w 2422427"/>
              <a:gd name="connsiteY6" fmla="*/ 2100572 h 2135765"/>
              <a:gd name="connsiteX7" fmla="*/ 2150856 w 2422427"/>
              <a:gd name="connsiteY7" fmla="*/ 2055568 h 2135765"/>
              <a:gd name="connsiteX8" fmla="*/ 1044299 w 2422427"/>
              <a:gd name="connsiteY8" fmla="*/ 1122733 h 2135765"/>
              <a:gd name="connsiteX9" fmla="*/ 562090 w 2422427"/>
              <a:gd name="connsiteY9" fmla="*/ 724083 h 2135765"/>
              <a:gd name="connsiteX10" fmla="*/ 0 w 2422427"/>
              <a:gd name="connsiteY10" fmla="*/ 441938 h 2135765"/>
              <a:gd name="connsiteX11" fmla="*/ 329029 w 2422427"/>
              <a:gd name="connsiteY11" fmla="*/ 366879 h 2135765"/>
              <a:gd name="connsiteX12" fmla="*/ 249996 w 2422427"/>
              <a:gd name="connsiteY12" fmla="*/ 3606 h 2135765"/>
              <a:gd name="connsiteX0" fmla="*/ 249996 w 2422427"/>
              <a:gd name="connsiteY0" fmla="*/ 3606 h 2135765"/>
              <a:gd name="connsiteX1" fmla="*/ 494946 w 2422427"/>
              <a:gd name="connsiteY1" fmla="*/ 262490 h 2135765"/>
              <a:gd name="connsiteX2" fmla="*/ 1256956 w 2422427"/>
              <a:gd name="connsiteY2" fmla="*/ 1027092 h 2135765"/>
              <a:gd name="connsiteX3" fmla="*/ 2288735 w 2422427"/>
              <a:gd name="connsiteY3" fmla="*/ 1889283 h 2135765"/>
              <a:gd name="connsiteX4" fmla="*/ 2332915 w 2422427"/>
              <a:gd name="connsiteY4" fmla="*/ 1837203 h 2135765"/>
              <a:gd name="connsiteX5" fmla="*/ 2422427 w 2422427"/>
              <a:gd name="connsiteY5" fmla="*/ 2135765 h 2135765"/>
              <a:gd name="connsiteX6" fmla="*/ 2114250 w 2422427"/>
              <a:gd name="connsiteY6" fmla="*/ 2105943 h 2135765"/>
              <a:gd name="connsiteX7" fmla="*/ 2150856 w 2422427"/>
              <a:gd name="connsiteY7" fmla="*/ 2055568 h 2135765"/>
              <a:gd name="connsiteX8" fmla="*/ 1044299 w 2422427"/>
              <a:gd name="connsiteY8" fmla="*/ 1122733 h 2135765"/>
              <a:gd name="connsiteX9" fmla="*/ 562090 w 2422427"/>
              <a:gd name="connsiteY9" fmla="*/ 724083 h 2135765"/>
              <a:gd name="connsiteX10" fmla="*/ 0 w 2422427"/>
              <a:gd name="connsiteY10" fmla="*/ 441938 h 2135765"/>
              <a:gd name="connsiteX11" fmla="*/ 329029 w 2422427"/>
              <a:gd name="connsiteY11" fmla="*/ 366879 h 2135765"/>
              <a:gd name="connsiteX12" fmla="*/ 249996 w 2422427"/>
              <a:gd name="connsiteY12" fmla="*/ 3606 h 2135765"/>
              <a:gd name="connsiteX0" fmla="*/ 249996 w 2422427"/>
              <a:gd name="connsiteY0" fmla="*/ 3606 h 2135765"/>
              <a:gd name="connsiteX1" fmla="*/ 494946 w 2422427"/>
              <a:gd name="connsiteY1" fmla="*/ 262490 h 2135765"/>
              <a:gd name="connsiteX2" fmla="*/ 1256956 w 2422427"/>
              <a:gd name="connsiteY2" fmla="*/ 1027092 h 2135765"/>
              <a:gd name="connsiteX3" fmla="*/ 2299761 w 2422427"/>
              <a:gd name="connsiteY3" fmla="*/ 1879889 h 2135765"/>
              <a:gd name="connsiteX4" fmla="*/ 2332915 w 2422427"/>
              <a:gd name="connsiteY4" fmla="*/ 1837203 h 2135765"/>
              <a:gd name="connsiteX5" fmla="*/ 2422427 w 2422427"/>
              <a:gd name="connsiteY5" fmla="*/ 2135765 h 2135765"/>
              <a:gd name="connsiteX6" fmla="*/ 2114250 w 2422427"/>
              <a:gd name="connsiteY6" fmla="*/ 2105943 h 2135765"/>
              <a:gd name="connsiteX7" fmla="*/ 2150856 w 2422427"/>
              <a:gd name="connsiteY7" fmla="*/ 2055568 h 2135765"/>
              <a:gd name="connsiteX8" fmla="*/ 1044299 w 2422427"/>
              <a:gd name="connsiteY8" fmla="*/ 1122733 h 2135765"/>
              <a:gd name="connsiteX9" fmla="*/ 562090 w 2422427"/>
              <a:gd name="connsiteY9" fmla="*/ 724083 h 2135765"/>
              <a:gd name="connsiteX10" fmla="*/ 0 w 2422427"/>
              <a:gd name="connsiteY10" fmla="*/ 441938 h 2135765"/>
              <a:gd name="connsiteX11" fmla="*/ 329029 w 2422427"/>
              <a:gd name="connsiteY11" fmla="*/ 366879 h 2135765"/>
              <a:gd name="connsiteX12" fmla="*/ 249996 w 2422427"/>
              <a:gd name="connsiteY12" fmla="*/ 3606 h 2135765"/>
              <a:gd name="connsiteX0" fmla="*/ 249996 w 2422427"/>
              <a:gd name="connsiteY0" fmla="*/ 3606 h 2135765"/>
              <a:gd name="connsiteX1" fmla="*/ 494946 w 2422427"/>
              <a:gd name="connsiteY1" fmla="*/ 262490 h 2135765"/>
              <a:gd name="connsiteX2" fmla="*/ 1256956 w 2422427"/>
              <a:gd name="connsiteY2" fmla="*/ 1027092 h 2135765"/>
              <a:gd name="connsiteX3" fmla="*/ 2299761 w 2422427"/>
              <a:gd name="connsiteY3" fmla="*/ 1879889 h 2135765"/>
              <a:gd name="connsiteX4" fmla="*/ 2332915 w 2422427"/>
              <a:gd name="connsiteY4" fmla="*/ 1837203 h 2135765"/>
              <a:gd name="connsiteX5" fmla="*/ 2422427 w 2422427"/>
              <a:gd name="connsiteY5" fmla="*/ 2135765 h 2135765"/>
              <a:gd name="connsiteX6" fmla="*/ 2114250 w 2422427"/>
              <a:gd name="connsiteY6" fmla="*/ 2105943 h 2135765"/>
              <a:gd name="connsiteX7" fmla="*/ 2150856 w 2422427"/>
              <a:gd name="connsiteY7" fmla="*/ 2055568 h 2135765"/>
              <a:gd name="connsiteX8" fmla="*/ 1044299 w 2422427"/>
              <a:gd name="connsiteY8" fmla="*/ 1122733 h 2135765"/>
              <a:gd name="connsiteX9" fmla="*/ 562090 w 2422427"/>
              <a:gd name="connsiteY9" fmla="*/ 724083 h 2135765"/>
              <a:gd name="connsiteX10" fmla="*/ 0 w 2422427"/>
              <a:gd name="connsiteY10" fmla="*/ 441938 h 2135765"/>
              <a:gd name="connsiteX11" fmla="*/ 329029 w 2422427"/>
              <a:gd name="connsiteY11" fmla="*/ 366879 h 2135765"/>
              <a:gd name="connsiteX12" fmla="*/ 249996 w 2422427"/>
              <a:gd name="connsiteY12" fmla="*/ 3606 h 2135765"/>
              <a:gd name="connsiteX0" fmla="*/ 249996 w 2422427"/>
              <a:gd name="connsiteY0" fmla="*/ 3606 h 2135765"/>
              <a:gd name="connsiteX1" fmla="*/ 494946 w 2422427"/>
              <a:gd name="connsiteY1" fmla="*/ 262490 h 2135765"/>
              <a:gd name="connsiteX2" fmla="*/ 1256956 w 2422427"/>
              <a:gd name="connsiteY2" fmla="*/ 1027092 h 2135765"/>
              <a:gd name="connsiteX3" fmla="*/ 2299761 w 2422427"/>
              <a:gd name="connsiteY3" fmla="*/ 1879889 h 2135765"/>
              <a:gd name="connsiteX4" fmla="*/ 2332915 w 2422427"/>
              <a:gd name="connsiteY4" fmla="*/ 1837203 h 2135765"/>
              <a:gd name="connsiteX5" fmla="*/ 2422427 w 2422427"/>
              <a:gd name="connsiteY5" fmla="*/ 2135765 h 2135765"/>
              <a:gd name="connsiteX6" fmla="*/ 2114250 w 2422427"/>
              <a:gd name="connsiteY6" fmla="*/ 2105943 h 2135765"/>
              <a:gd name="connsiteX7" fmla="*/ 2152677 w 2422427"/>
              <a:gd name="connsiteY7" fmla="*/ 2057103 h 2135765"/>
              <a:gd name="connsiteX8" fmla="*/ 1044299 w 2422427"/>
              <a:gd name="connsiteY8" fmla="*/ 1122733 h 2135765"/>
              <a:gd name="connsiteX9" fmla="*/ 562090 w 2422427"/>
              <a:gd name="connsiteY9" fmla="*/ 724083 h 2135765"/>
              <a:gd name="connsiteX10" fmla="*/ 0 w 2422427"/>
              <a:gd name="connsiteY10" fmla="*/ 441938 h 2135765"/>
              <a:gd name="connsiteX11" fmla="*/ 329029 w 2422427"/>
              <a:gd name="connsiteY11" fmla="*/ 366879 h 2135765"/>
              <a:gd name="connsiteX12" fmla="*/ 249996 w 2422427"/>
              <a:gd name="connsiteY12" fmla="*/ 3606 h 2135765"/>
              <a:gd name="connsiteX0" fmla="*/ 249996 w 2422427"/>
              <a:gd name="connsiteY0" fmla="*/ 3606 h 2135765"/>
              <a:gd name="connsiteX1" fmla="*/ 494946 w 2422427"/>
              <a:gd name="connsiteY1" fmla="*/ 262490 h 2135765"/>
              <a:gd name="connsiteX2" fmla="*/ 1256956 w 2422427"/>
              <a:gd name="connsiteY2" fmla="*/ 1027092 h 2135765"/>
              <a:gd name="connsiteX3" fmla="*/ 2299761 w 2422427"/>
              <a:gd name="connsiteY3" fmla="*/ 1879889 h 2135765"/>
              <a:gd name="connsiteX4" fmla="*/ 2332915 w 2422427"/>
              <a:gd name="connsiteY4" fmla="*/ 1837203 h 2135765"/>
              <a:gd name="connsiteX5" fmla="*/ 2422427 w 2422427"/>
              <a:gd name="connsiteY5" fmla="*/ 2135765 h 2135765"/>
              <a:gd name="connsiteX6" fmla="*/ 2114250 w 2422427"/>
              <a:gd name="connsiteY6" fmla="*/ 2105943 h 2135765"/>
              <a:gd name="connsiteX7" fmla="*/ 2152677 w 2422427"/>
              <a:gd name="connsiteY7" fmla="*/ 2057103 h 2135765"/>
              <a:gd name="connsiteX8" fmla="*/ 1044299 w 2422427"/>
              <a:gd name="connsiteY8" fmla="*/ 1122733 h 2135765"/>
              <a:gd name="connsiteX9" fmla="*/ 562090 w 2422427"/>
              <a:gd name="connsiteY9" fmla="*/ 724083 h 2135765"/>
              <a:gd name="connsiteX10" fmla="*/ 0 w 2422427"/>
              <a:gd name="connsiteY10" fmla="*/ 441938 h 2135765"/>
              <a:gd name="connsiteX11" fmla="*/ 329029 w 2422427"/>
              <a:gd name="connsiteY11" fmla="*/ 366879 h 2135765"/>
              <a:gd name="connsiteX12" fmla="*/ 249996 w 2422427"/>
              <a:gd name="connsiteY12" fmla="*/ 3606 h 2135765"/>
              <a:gd name="connsiteX0" fmla="*/ 249996 w 2422427"/>
              <a:gd name="connsiteY0" fmla="*/ 3606 h 2135765"/>
              <a:gd name="connsiteX1" fmla="*/ 494946 w 2422427"/>
              <a:gd name="connsiteY1" fmla="*/ 262490 h 2135765"/>
              <a:gd name="connsiteX2" fmla="*/ 1256956 w 2422427"/>
              <a:gd name="connsiteY2" fmla="*/ 1027092 h 2135765"/>
              <a:gd name="connsiteX3" fmla="*/ 2299761 w 2422427"/>
              <a:gd name="connsiteY3" fmla="*/ 1879889 h 2135765"/>
              <a:gd name="connsiteX4" fmla="*/ 2332915 w 2422427"/>
              <a:gd name="connsiteY4" fmla="*/ 1837203 h 2135765"/>
              <a:gd name="connsiteX5" fmla="*/ 2422427 w 2422427"/>
              <a:gd name="connsiteY5" fmla="*/ 2135765 h 2135765"/>
              <a:gd name="connsiteX6" fmla="*/ 2110320 w 2422427"/>
              <a:gd name="connsiteY6" fmla="*/ 2099519 h 2135765"/>
              <a:gd name="connsiteX7" fmla="*/ 2152677 w 2422427"/>
              <a:gd name="connsiteY7" fmla="*/ 2057103 h 2135765"/>
              <a:gd name="connsiteX8" fmla="*/ 1044299 w 2422427"/>
              <a:gd name="connsiteY8" fmla="*/ 1122733 h 2135765"/>
              <a:gd name="connsiteX9" fmla="*/ 562090 w 2422427"/>
              <a:gd name="connsiteY9" fmla="*/ 724083 h 2135765"/>
              <a:gd name="connsiteX10" fmla="*/ 0 w 2422427"/>
              <a:gd name="connsiteY10" fmla="*/ 441938 h 2135765"/>
              <a:gd name="connsiteX11" fmla="*/ 329029 w 2422427"/>
              <a:gd name="connsiteY11" fmla="*/ 366879 h 2135765"/>
              <a:gd name="connsiteX12" fmla="*/ 249996 w 2422427"/>
              <a:gd name="connsiteY12" fmla="*/ 3606 h 2135765"/>
              <a:gd name="connsiteX0" fmla="*/ 249996 w 2418784"/>
              <a:gd name="connsiteY0" fmla="*/ 3606 h 2132696"/>
              <a:gd name="connsiteX1" fmla="*/ 494946 w 2418784"/>
              <a:gd name="connsiteY1" fmla="*/ 262490 h 2132696"/>
              <a:gd name="connsiteX2" fmla="*/ 1256956 w 2418784"/>
              <a:gd name="connsiteY2" fmla="*/ 1027092 h 2132696"/>
              <a:gd name="connsiteX3" fmla="*/ 2299761 w 2418784"/>
              <a:gd name="connsiteY3" fmla="*/ 1879889 h 2132696"/>
              <a:gd name="connsiteX4" fmla="*/ 2332915 w 2418784"/>
              <a:gd name="connsiteY4" fmla="*/ 1837203 h 2132696"/>
              <a:gd name="connsiteX5" fmla="*/ 2418784 w 2418784"/>
              <a:gd name="connsiteY5" fmla="*/ 2132696 h 2132696"/>
              <a:gd name="connsiteX6" fmla="*/ 2110320 w 2418784"/>
              <a:gd name="connsiteY6" fmla="*/ 2099519 h 2132696"/>
              <a:gd name="connsiteX7" fmla="*/ 2152677 w 2418784"/>
              <a:gd name="connsiteY7" fmla="*/ 2057103 h 2132696"/>
              <a:gd name="connsiteX8" fmla="*/ 1044299 w 2418784"/>
              <a:gd name="connsiteY8" fmla="*/ 1122733 h 2132696"/>
              <a:gd name="connsiteX9" fmla="*/ 562090 w 2418784"/>
              <a:gd name="connsiteY9" fmla="*/ 724083 h 2132696"/>
              <a:gd name="connsiteX10" fmla="*/ 0 w 2418784"/>
              <a:gd name="connsiteY10" fmla="*/ 441938 h 2132696"/>
              <a:gd name="connsiteX11" fmla="*/ 329029 w 2418784"/>
              <a:gd name="connsiteY11" fmla="*/ 366879 h 2132696"/>
              <a:gd name="connsiteX12" fmla="*/ 249996 w 2418784"/>
              <a:gd name="connsiteY12" fmla="*/ 3606 h 2132696"/>
              <a:gd name="connsiteX0" fmla="*/ 249996 w 2418784"/>
              <a:gd name="connsiteY0" fmla="*/ 3606 h 2132696"/>
              <a:gd name="connsiteX1" fmla="*/ 494946 w 2418784"/>
              <a:gd name="connsiteY1" fmla="*/ 262490 h 2132696"/>
              <a:gd name="connsiteX2" fmla="*/ 1256956 w 2418784"/>
              <a:gd name="connsiteY2" fmla="*/ 1027092 h 2132696"/>
              <a:gd name="connsiteX3" fmla="*/ 2299761 w 2418784"/>
              <a:gd name="connsiteY3" fmla="*/ 1879889 h 2132696"/>
              <a:gd name="connsiteX4" fmla="*/ 2332915 w 2418784"/>
              <a:gd name="connsiteY4" fmla="*/ 1837203 h 2132696"/>
              <a:gd name="connsiteX5" fmla="*/ 2418784 w 2418784"/>
              <a:gd name="connsiteY5" fmla="*/ 2132696 h 2132696"/>
              <a:gd name="connsiteX6" fmla="*/ 2110320 w 2418784"/>
              <a:gd name="connsiteY6" fmla="*/ 2099519 h 2132696"/>
              <a:gd name="connsiteX7" fmla="*/ 2152677 w 2418784"/>
              <a:gd name="connsiteY7" fmla="*/ 2057103 h 2132696"/>
              <a:gd name="connsiteX8" fmla="*/ 1044299 w 2418784"/>
              <a:gd name="connsiteY8" fmla="*/ 1122733 h 2132696"/>
              <a:gd name="connsiteX9" fmla="*/ 562090 w 2418784"/>
              <a:gd name="connsiteY9" fmla="*/ 724083 h 2132696"/>
              <a:gd name="connsiteX10" fmla="*/ 0 w 2418784"/>
              <a:gd name="connsiteY10" fmla="*/ 441938 h 2132696"/>
              <a:gd name="connsiteX11" fmla="*/ 329029 w 2418784"/>
              <a:gd name="connsiteY11" fmla="*/ 366879 h 2132696"/>
              <a:gd name="connsiteX12" fmla="*/ 249996 w 2418784"/>
              <a:gd name="connsiteY12" fmla="*/ 3606 h 2132696"/>
              <a:gd name="connsiteX0" fmla="*/ 249996 w 2418784"/>
              <a:gd name="connsiteY0" fmla="*/ 3606 h 2132696"/>
              <a:gd name="connsiteX1" fmla="*/ 494946 w 2418784"/>
              <a:gd name="connsiteY1" fmla="*/ 262490 h 2132696"/>
              <a:gd name="connsiteX2" fmla="*/ 1256956 w 2418784"/>
              <a:gd name="connsiteY2" fmla="*/ 1027092 h 2132696"/>
              <a:gd name="connsiteX3" fmla="*/ 2299761 w 2418784"/>
              <a:gd name="connsiteY3" fmla="*/ 1879889 h 2132696"/>
              <a:gd name="connsiteX4" fmla="*/ 2332915 w 2418784"/>
              <a:gd name="connsiteY4" fmla="*/ 1837203 h 2132696"/>
              <a:gd name="connsiteX5" fmla="*/ 2418784 w 2418784"/>
              <a:gd name="connsiteY5" fmla="*/ 2132696 h 2132696"/>
              <a:gd name="connsiteX6" fmla="*/ 2110320 w 2418784"/>
              <a:gd name="connsiteY6" fmla="*/ 2099519 h 2132696"/>
              <a:gd name="connsiteX7" fmla="*/ 2152677 w 2418784"/>
              <a:gd name="connsiteY7" fmla="*/ 2057103 h 2132696"/>
              <a:gd name="connsiteX8" fmla="*/ 1044299 w 2418784"/>
              <a:gd name="connsiteY8" fmla="*/ 1122733 h 2132696"/>
              <a:gd name="connsiteX9" fmla="*/ 562090 w 2418784"/>
              <a:gd name="connsiteY9" fmla="*/ 724083 h 2132696"/>
              <a:gd name="connsiteX10" fmla="*/ 0 w 2418784"/>
              <a:gd name="connsiteY10" fmla="*/ 441938 h 2132696"/>
              <a:gd name="connsiteX11" fmla="*/ 329029 w 2418784"/>
              <a:gd name="connsiteY11" fmla="*/ 366879 h 2132696"/>
              <a:gd name="connsiteX12" fmla="*/ 249996 w 2418784"/>
              <a:gd name="connsiteY12" fmla="*/ 3606 h 2132696"/>
              <a:gd name="connsiteX0" fmla="*/ 249996 w 2418784"/>
              <a:gd name="connsiteY0" fmla="*/ 3606 h 2132696"/>
              <a:gd name="connsiteX1" fmla="*/ 494946 w 2418784"/>
              <a:gd name="connsiteY1" fmla="*/ 262490 h 2132696"/>
              <a:gd name="connsiteX2" fmla="*/ 1256956 w 2418784"/>
              <a:gd name="connsiteY2" fmla="*/ 1027092 h 2132696"/>
              <a:gd name="connsiteX3" fmla="*/ 2299761 w 2418784"/>
              <a:gd name="connsiteY3" fmla="*/ 1879889 h 2132696"/>
              <a:gd name="connsiteX4" fmla="*/ 2332915 w 2418784"/>
              <a:gd name="connsiteY4" fmla="*/ 1837203 h 2132696"/>
              <a:gd name="connsiteX5" fmla="*/ 2418784 w 2418784"/>
              <a:gd name="connsiteY5" fmla="*/ 2132696 h 2132696"/>
              <a:gd name="connsiteX6" fmla="*/ 2110320 w 2418784"/>
              <a:gd name="connsiteY6" fmla="*/ 2099519 h 2132696"/>
              <a:gd name="connsiteX7" fmla="*/ 2152677 w 2418784"/>
              <a:gd name="connsiteY7" fmla="*/ 2057103 h 2132696"/>
              <a:gd name="connsiteX8" fmla="*/ 1044299 w 2418784"/>
              <a:gd name="connsiteY8" fmla="*/ 1122733 h 2132696"/>
              <a:gd name="connsiteX9" fmla="*/ 562090 w 2418784"/>
              <a:gd name="connsiteY9" fmla="*/ 724083 h 2132696"/>
              <a:gd name="connsiteX10" fmla="*/ 0 w 2418784"/>
              <a:gd name="connsiteY10" fmla="*/ 441938 h 2132696"/>
              <a:gd name="connsiteX11" fmla="*/ 329029 w 2418784"/>
              <a:gd name="connsiteY11" fmla="*/ 366879 h 2132696"/>
              <a:gd name="connsiteX12" fmla="*/ 249996 w 2418784"/>
              <a:gd name="connsiteY12" fmla="*/ 3606 h 2132696"/>
              <a:gd name="connsiteX0" fmla="*/ 249996 w 2418784"/>
              <a:gd name="connsiteY0" fmla="*/ 3571 h 2132661"/>
              <a:gd name="connsiteX1" fmla="*/ 494946 w 2418784"/>
              <a:gd name="connsiteY1" fmla="*/ 262455 h 2132661"/>
              <a:gd name="connsiteX2" fmla="*/ 1264627 w 2418784"/>
              <a:gd name="connsiteY2" fmla="*/ 1017951 h 2132661"/>
              <a:gd name="connsiteX3" fmla="*/ 2299761 w 2418784"/>
              <a:gd name="connsiteY3" fmla="*/ 1879854 h 2132661"/>
              <a:gd name="connsiteX4" fmla="*/ 2332915 w 2418784"/>
              <a:gd name="connsiteY4" fmla="*/ 1837168 h 2132661"/>
              <a:gd name="connsiteX5" fmla="*/ 2418784 w 2418784"/>
              <a:gd name="connsiteY5" fmla="*/ 2132661 h 2132661"/>
              <a:gd name="connsiteX6" fmla="*/ 2110320 w 2418784"/>
              <a:gd name="connsiteY6" fmla="*/ 2099484 h 2132661"/>
              <a:gd name="connsiteX7" fmla="*/ 2152677 w 2418784"/>
              <a:gd name="connsiteY7" fmla="*/ 2057068 h 2132661"/>
              <a:gd name="connsiteX8" fmla="*/ 1044299 w 2418784"/>
              <a:gd name="connsiteY8" fmla="*/ 1122698 h 2132661"/>
              <a:gd name="connsiteX9" fmla="*/ 562090 w 2418784"/>
              <a:gd name="connsiteY9" fmla="*/ 724048 h 2132661"/>
              <a:gd name="connsiteX10" fmla="*/ 0 w 2418784"/>
              <a:gd name="connsiteY10" fmla="*/ 441903 h 2132661"/>
              <a:gd name="connsiteX11" fmla="*/ 329029 w 2418784"/>
              <a:gd name="connsiteY11" fmla="*/ 366844 h 2132661"/>
              <a:gd name="connsiteX12" fmla="*/ 249996 w 2418784"/>
              <a:gd name="connsiteY12" fmla="*/ 3571 h 2132661"/>
              <a:gd name="connsiteX0" fmla="*/ 249996 w 2418784"/>
              <a:gd name="connsiteY0" fmla="*/ 3571 h 2132661"/>
              <a:gd name="connsiteX1" fmla="*/ 494946 w 2418784"/>
              <a:gd name="connsiteY1" fmla="*/ 262455 h 2132661"/>
              <a:gd name="connsiteX2" fmla="*/ 1264627 w 2418784"/>
              <a:gd name="connsiteY2" fmla="*/ 1017951 h 2132661"/>
              <a:gd name="connsiteX3" fmla="*/ 2299761 w 2418784"/>
              <a:gd name="connsiteY3" fmla="*/ 1879854 h 2132661"/>
              <a:gd name="connsiteX4" fmla="*/ 2332915 w 2418784"/>
              <a:gd name="connsiteY4" fmla="*/ 1837168 h 2132661"/>
              <a:gd name="connsiteX5" fmla="*/ 2418784 w 2418784"/>
              <a:gd name="connsiteY5" fmla="*/ 2132661 h 2132661"/>
              <a:gd name="connsiteX6" fmla="*/ 2110320 w 2418784"/>
              <a:gd name="connsiteY6" fmla="*/ 2099484 h 2132661"/>
              <a:gd name="connsiteX7" fmla="*/ 2152677 w 2418784"/>
              <a:gd name="connsiteY7" fmla="*/ 2057068 h 2132661"/>
              <a:gd name="connsiteX8" fmla="*/ 1044299 w 2418784"/>
              <a:gd name="connsiteY8" fmla="*/ 1122698 h 2132661"/>
              <a:gd name="connsiteX9" fmla="*/ 562090 w 2418784"/>
              <a:gd name="connsiteY9" fmla="*/ 724048 h 2132661"/>
              <a:gd name="connsiteX10" fmla="*/ 0 w 2418784"/>
              <a:gd name="connsiteY10" fmla="*/ 441903 h 2132661"/>
              <a:gd name="connsiteX11" fmla="*/ 329029 w 2418784"/>
              <a:gd name="connsiteY11" fmla="*/ 366844 h 2132661"/>
              <a:gd name="connsiteX12" fmla="*/ 249996 w 2418784"/>
              <a:gd name="connsiteY12" fmla="*/ 3571 h 2132661"/>
              <a:gd name="connsiteX0" fmla="*/ 249996 w 2418784"/>
              <a:gd name="connsiteY0" fmla="*/ 3571 h 2132661"/>
              <a:gd name="connsiteX1" fmla="*/ 494946 w 2418784"/>
              <a:gd name="connsiteY1" fmla="*/ 262455 h 2132661"/>
              <a:gd name="connsiteX2" fmla="*/ 1264627 w 2418784"/>
              <a:gd name="connsiteY2" fmla="*/ 1017951 h 2132661"/>
              <a:gd name="connsiteX3" fmla="*/ 2299761 w 2418784"/>
              <a:gd name="connsiteY3" fmla="*/ 1879854 h 2132661"/>
              <a:gd name="connsiteX4" fmla="*/ 2332915 w 2418784"/>
              <a:gd name="connsiteY4" fmla="*/ 1837168 h 2132661"/>
              <a:gd name="connsiteX5" fmla="*/ 2418784 w 2418784"/>
              <a:gd name="connsiteY5" fmla="*/ 2132661 h 2132661"/>
              <a:gd name="connsiteX6" fmla="*/ 2110320 w 2418784"/>
              <a:gd name="connsiteY6" fmla="*/ 2099484 h 2132661"/>
              <a:gd name="connsiteX7" fmla="*/ 2152677 w 2418784"/>
              <a:gd name="connsiteY7" fmla="*/ 2057068 h 2132661"/>
              <a:gd name="connsiteX8" fmla="*/ 1122324 w 2418784"/>
              <a:gd name="connsiteY8" fmla="*/ 1185309 h 2132661"/>
              <a:gd name="connsiteX9" fmla="*/ 562090 w 2418784"/>
              <a:gd name="connsiteY9" fmla="*/ 724048 h 2132661"/>
              <a:gd name="connsiteX10" fmla="*/ 0 w 2418784"/>
              <a:gd name="connsiteY10" fmla="*/ 441903 h 2132661"/>
              <a:gd name="connsiteX11" fmla="*/ 329029 w 2418784"/>
              <a:gd name="connsiteY11" fmla="*/ 366844 h 2132661"/>
              <a:gd name="connsiteX12" fmla="*/ 249996 w 2418784"/>
              <a:gd name="connsiteY12" fmla="*/ 3571 h 2132661"/>
              <a:gd name="connsiteX0" fmla="*/ 249996 w 2418784"/>
              <a:gd name="connsiteY0" fmla="*/ 3571 h 2132661"/>
              <a:gd name="connsiteX1" fmla="*/ 494946 w 2418784"/>
              <a:gd name="connsiteY1" fmla="*/ 262455 h 2132661"/>
              <a:gd name="connsiteX2" fmla="*/ 1264627 w 2418784"/>
              <a:gd name="connsiteY2" fmla="*/ 1017951 h 2132661"/>
              <a:gd name="connsiteX3" fmla="*/ 2299761 w 2418784"/>
              <a:gd name="connsiteY3" fmla="*/ 1879854 h 2132661"/>
              <a:gd name="connsiteX4" fmla="*/ 2332915 w 2418784"/>
              <a:gd name="connsiteY4" fmla="*/ 1837168 h 2132661"/>
              <a:gd name="connsiteX5" fmla="*/ 2418784 w 2418784"/>
              <a:gd name="connsiteY5" fmla="*/ 2132661 h 2132661"/>
              <a:gd name="connsiteX6" fmla="*/ 2110320 w 2418784"/>
              <a:gd name="connsiteY6" fmla="*/ 2099484 h 2132661"/>
              <a:gd name="connsiteX7" fmla="*/ 2152677 w 2418784"/>
              <a:gd name="connsiteY7" fmla="*/ 2057068 h 2132661"/>
              <a:gd name="connsiteX8" fmla="*/ 1122324 w 2418784"/>
              <a:gd name="connsiteY8" fmla="*/ 1185309 h 2132661"/>
              <a:gd name="connsiteX9" fmla="*/ 562090 w 2418784"/>
              <a:gd name="connsiteY9" fmla="*/ 724048 h 2132661"/>
              <a:gd name="connsiteX10" fmla="*/ 0 w 2418784"/>
              <a:gd name="connsiteY10" fmla="*/ 441903 h 2132661"/>
              <a:gd name="connsiteX11" fmla="*/ 329029 w 2418784"/>
              <a:gd name="connsiteY11" fmla="*/ 366844 h 2132661"/>
              <a:gd name="connsiteX12" fmla="*/ 249996 w 2418784"/>
              <a:gd name="connsiteY12" fmla="*/ 3571 h 2132661"/>
              <a:gd name="connsiteX0" fmla="*/ 249996 w 2418784"/>
              <a:gd name="connsiteY0" fmla="*/ 3571 h 2132661"/>
              <a:gd name="connsiteX1" fmla="*/ 494946 w 2418784"/>
              <a:gd name="connsiteY1" fmla="*/ 262455 h 2132661"/>
              <a:gd name="connsiteX2" fmla="*/ 1264627 w 2418784"/>
              <a:gd name="connsiteY2" fmla="*/ 1017951 h 2132661"/>
              <a:gd name="connsiteX3" fmla="*/ 2299761 w 2418784"/>
              <a:gd name="connsiteY3" fmla="*/ 1879854 h 2132661"/>
              <a:gd name="connsiteX4" fmla="*/ 2332915 w 2418784"/>
              <a:gd name="connsiteY4" fmla="*/ 1837168 h 2132661"/>
              <a:gd name="connsiteX5" fmla="*/ 2418784 w 2418784"/>
              <a:gd name="connsiteY5" fmla="*/ 2132661 h 2132661"/>
              <a:gd name="connsiteX6" fmla="*/ 2110320 w 2418784"/>
              <a:gd name="connsiteY6" fmla="*/ 2099484 h 2132661"/>
              <a:gd name="connsiteX7" fmla="*/ 2152677 w 2418784"/>
              <a:gd name="connsiteY7" fmla="*/ 2057068 h 2132661"/>
              <a:gd name="connsiteX8" fmla="*/ 1122324 w 2418784"/>
              <a:gd name="connsiteY8" fmla="*/ 1185309 h 2132661"/>
              <a:gd name="connsiteX9" fmla="*/ 562090 w 2418784"/>
              <a:gd name="connsiteY9" fmla="*/ 724048 h 2132661"/>
              <a:gd name="connsiteX10" fmla="*/ 0 w 2418784"/>
              <a:gd name="connsiteY10" fmla="*/ 441903 h 2132661"/>
              <a:gd name="connsiteX11" fmla="*/ 329029 w 2418784"/>
              <a:gd name="connsiteY11" fmla="*/ 366844 h 2132661"/>
              <a:gd name="connsiteX12" fmla="*/ 249996 w 2418784"/>
              <a:gd name="connsiteY12" fmla="*/ 3571 h 2132661"/>
              <a:gd name="connsiteX0" fmla="*/ 249996 w 2418784"/>
              <a:gd name="connsiteY0" fmla="*/ 3571 h 2132661"/>
              <a:gd name="connsiteX1" fmla="*/ 494946 w 2418784"/>
              <a:gd name="connsiteY1" fmla="*/ 262455 h 2132661"/>
              <a:gd name="connsiteX2" fmla="*/ 1264627 w 2418784"/>
              <a:gd name="connsiteY2" fmla="*/ 1017951 h 2132661"/>
              <a:gd name="connsiteX3" fmla="*/ 2299761 w 2418784"/>
              <a:gd name="connsiteY3" fmla="*/ 1879854 h 2132661"/>
              <a:gd name="connsiteX4" fmla="*/ 2332915 w 2418784"/>
              <a:gd name="connsiteY4" fmla="*/ 1837168 h 2132661"/>
              <a:gd name="connsiteX5" fmla="*/ 2418784 w 2418784"/>
              <a:gd name="connsiteY5" fmla="*/ 2132661 h 2132661"/>
              <a:gd name="connsiteX6" fmla="*/ 2110320 w 2418784"/>
              <a:gd name="connsiteY6" fmla="*/ 2099484 h 2132661"/>
              <a:gd name="connsiteX7" fmla="*/ 2152677 w 2418784"/>
              <a:gd name="connsiteY7" fmla="*/ 2057068 h 2132661"/>
              <a:gd name="connsiteX8" fmla="*/ 1122324 w 2418784"/>
              <a:gd name="connsiteY8" fmla="*/ 1185309 h 2132661"/>
              <a:gd name="connsiteX9" fmla="*/ 562090 w 2418784"/>
              <a:gd name="connsiteY9" fmla="*/ 724048 h 2132661"/>
              <a:gd name="connsiteX10" fmla="*/ 0 w 2418784"/>
              <a:gd name="connsiteY10" fmla="*/ 441903 h 2132661"/>
              <a:gd name="connsiteX11" fmla="*/ 329029 w 2418784"/>
              <a:gd name="connsiteY11" fmla="*/ 366844 h 2132661"/>
              <a:gd name="connsiteX12" fmla="*/ 249996 w 2418784"/>
              <a:gd name="connsiteY12" fmla="*/ 3571 h 2132661"/>
              <a:gd name="connsiteX0" fmla="*/ 249996 w 2418784"/>
              <a:gd name="connsiteY0" fmla="*/ 3571 h 2132661"/>
              <a:gd name="connsiteX1" fmla="*/ 494946 w 2418784"/>
              <a:gd name="connsiteY1" fmla="*/ 262455 h 2132661"/>
              <a:gd name="connsiteX2" fmla="*/ 1264627 w 2418784"/>
              <a:gd name="connsiteY2" fmla="*/ 1017951 h 2132661"/>
              <a:gd name="connsiteX3" fmla="*/ 2299761 w 2418784"/>
              <a:gd name="connsiteY3" fmla="*/ 1879854 h 2132661"/>
              <a:gd name="connsiteX4" fmla="*/ 2332915 w 2418784"/>
              <a:gd name="connsiteY4" fmla="*/ 1837168 h 2132661"/>
              <a:gd name="connsiteX5" fmla="*/ 2418784 w 2418784"/>
              <a:gd name="connsiteY5" fmla="*/ 2132661 h 2132661"/>
              <a:gd name="connsiteX6" fmla="*/ 2110320 w 2418784"/>
              <a:gd name="connsiteY6" fmla="*/ 2099484 h 2132661"/>
              <a:gd name="connsiteX7" fmla="*/ 2152677 w 2418784"/>
              <a:gd name="connsiteY7" fmla="*/ 2057068 h 2132661"/>
              <a:gd name="connsiteX8" fmla="*/ 1122324 w 2418784"/>
              <a:gd name="connsiteY8" fmla="*/ 1185309 h 2132661"/>
              <a:gd name="connsiteX9" fmla="*/ 528160 w 2418784"/>
              <a:gd name="connsiteY9" fmla="*/ 683012 h 2132661"/>
              <a:gd name="connsiteX10" fmla="*/ 0 w 2418784"/>
              <a:gd name="connsiteY10" fmla="*/ 441903 h 2132661"/>
              <a:gd name="connsiteX11" fmla="*/ 329029 w 2418784"/>
              <a:gd name="connsiteY11" fmla="*/ 366844 h 2132661"/>
              <a:gd name="connsiteX12" fmla="*/ 249996 w 2418784"/>
              <a:gd name="connsiteY12" fmla="*/ 3571 h 2132661"/>
              <a:gd name="connsiteX0" fmla="*/ 249996 w 2418784"/>
              <a:gd name="connsiteY0" fmla="*/ 3571 h 2132661"/>
              <a:gd name="connsiteX1" fmla="*/ 494946 w 2418784"/>
              <a:gd name="connsiteY1" fmla="*/ 262455 h 2132661"/>
              <a:gd name="connsiteX2" fmla="*/ 1264627 w 2418784"/>
              <a:gd name="connsiteY2" fmla="*/ 1017951 h 2132661"/>
              <a:gd name="connsiteX3" fmla="*/ 2299761 w 2418784"/>
              <a:gd name="connsiteY3" fmla="*/ 1879854 h 2132661"/>
              <a:gd name="connsiteX4" fmla="*/ 2332915 w 2418784"/>
              <a:gd name="connsiteY4" fmla="*/ 1837168 h 2132661"/>
              <a:gd name="connsiteX5" fmla="*/ 2418784 w 2418784"/>
              <a:gd name="connsiteY5" fmla="*/ 2132661 h 2132661"/>
              <a:gd name="connsiteX6" fmla="*/ 2110320 w 2418784"/>
              <a:gd name="connsiteY6" fmla="*/ 2099484 h 2132661"/>
              <a:gd name="connsiteX7" fmla="*/ 2152677 w 2418784"/>
              <a:gd name="connsiteY7" fmla="*/ 2057068 h 2132661"/>
              <a:gd name="connsiteX8" fmla="*/ 1122324 w 2418784"/>
              <a:gd name="connsiteY8" fmla="*/ 1185309 h 2132661"/>
              <a:gd name="connsiteX9" fmla="*/ 528160 w 2418784"/>
              <a:gd name="connsiteY9" fmla="*/ 683012 h 2132661"/>
              <a:gd name="connsiteX10" fmla="*/ 0 w 2418784"/>
              <a:gd name="connsiteY10" fmla="*/ 441903 h 2132661"/>
              <a:gd name="connsiteX11" fmla="*/ 329029 w 2418784"/>
              <a:gd name="connsiteY11" fmla="*/ 366844 h 2132661"/>
              <a:gd name="connsiteX12" fmla="*/ 249996 w 2418784"/>
              <a:gd name="connsiteY12" fmla="*/ 3571 h 2132661"/>
              <a:gd name="connsiteX0" fmla="*/ 249996 w 2418784"/>
              <a:gd name="connsiteY0" fmla="*/ 1413 h 2130503"/>
              <a:gd name="connsiteX1" fmla="*/ 706009 w 2418784"/>
              <a:gd name="connsiteY1" fmla="*/ 475449 h 2130503"/>
              <a:gd name="connsiteX2" fmla="*/ 1264627 w 2418784"/>
              <a:gd name="connsiteY2" fmla="*/ 1015793 h 2130503"/>
              <a:gd name="connsiteX3" fmla="*/ 2299761 w 2418784"/>
              <a:gd name="connsiteY3" fmla="*/ 1877696 h 2130503"/>
              <a:gd name="connsiteX4" fmla="*/ 2332915 w 2418784"/>
              <a:gd name="connsiteY4" fmla="*/ 1835010 h 2130503"/>
              <a:gd name="connsiteX5" fmla="*/ 2418784 w 2418784"/>
              <a:gd name="connsiteY5" fmla="*/ 2130503 h 2130503"/>
              <a:gd name="connsiteX6" fmla="*/ 2110320 w 2418784"/>
              <a:gd name="connsiteY6" fmla="*/ 2097326 h 2130503"/>
              <a:gd name="connsiteX7" fmla="*/ 2152677 w 2418784"/>
              <a:gd name="connsiteY7" fmla="*/ 2054910 h 2130503"/>
              <a:gd name="connsiteX8" fmla="*/ 1122324 w 2418784"/>
              <a:gd name="connsiteY8" fmla="*/ 1183151 h 2130503"/>
              <a:gd name="connsiteX9" fmla="*/ 528160 w 2418784"/>
              <a:gd name="connsiteY9" fmla="*/ 680854 h 2130503"/>
              <a:gd name="connsiteX10" fmla="*/ 0 w 2418784"/>
              <a:gd name="connsiteY10" fmla="*/ 439745 h 2130503"/>
              <a:gd name="connsiteX11" fmla="*/ 329029 w 2418784"/>
              <a:gd name="connsiteY11" fmla="*/ 364686 h 2130503"/>
              <a:gd name="connsiteX12" fmla="*/ 249996 w 2418784"/>
              <a:gd name="connsiteY12" fmla="*/ 1413 h 2130503"/>
              <a:gd name="connsiteX0" fmla="*/ 249996 w 2418784"/>
              <a:gd name="connsiteY0" fmla="*/ 1064 h 2130154"/>
              <a:gd name="connsiteX1" fmla="*/ 706009 w 2418784"/>
              <a:gd name="connsiteY1" fmla="*/ 475100 h 2130154"/>
              <a:gd name="connsiteX2" fmla="*/ 1264627 w 2418784"/>
              <a:gd name="connsiteY2" fmla="*/ 1015444 h 2130154"/>
              <a:gd name="connsiteX3" fmla="*/ 2299761 w 2418784"/>
              <a:gd name="connsiteY3" fmla="*/ 1877347 h 2130154"/>
              <a:gd name="connsiteX4" fmla="*/ 2332915 w 2418784"/>
              <a:gd name="connsiteY4" fmla="*/ 1834661 h 2130154"/>
              <a:gd name="connsiteX5" fmla="*/ 2418784 w 2418784"/>
              <a:gd name="connsiteY5" fmla="*/ 2130154 h 2130154"/>
              <a:gd name="connsiteX6" fmla="*/ 2110320 w 2418784"/>
              <a:gd name="connsiteY6" fmla="*/ 2096977 h 2130154"/>
              <a:gd name="connsiteX7" fmla="*/ 2152677 w 2418784"/>
              <a:gd name="connsiteY7" fmla="*/ 2054561 h 2130154"/>
              <a:gd name="connsiteX8" fmla="*/ 1122324 w 2418784"/>
              <a:gd name="connsiteY8" fmla="*/ 1182802 h 2130154"/>
              <a:gd name="connsiteX9" fmla="*/ 528160 w 2418784"/>
              <a:gd name="connsiteY9" fmla="*/ 680505 h 2130154"/>
              <a:gd name="connsiteX10" fmla="*/ 0 w 2418784"/>
              <a:gd name="connsiteY10" fmla="*/ 439396 h 2130154"/>
              <a:gd name="connsiteX11" fmla="*/ 329029 w 2418784"/>
              <a:gd name="connsiteY11" fmla="*/ 364337 h 2130154"/>
              <a:gd name="connsiteX12" fmla="*/ 249996 w 2418784"/>
              <a:gd name="connsiteY12" fmla="*/ 1064 h 2130154"/>
              <a:gd name="connsiteX0" fmla="*/ 224975 w 2393763"/>
              <a:gd name="connsiteY0" fmla="*/ 1064 h 2130154"/>
              <a:gd name="connsiteX1" fmla="*/ 680988 w 2393763"/>
              <a:gd name="connsiteY1" fmla="*/ 475100 h 2130154"/>
              <a:gd name="connsiteX2" fmla="*/ 1239606 w 2393763"/>
              <a:gd name="connsiteY2" fmla="*/ 1015444 h 2130154"/>
              <a:gd name="connsiteX3" fmla="*/ 2274740 w 2393763"/>
              <a:gd name="connsiteY3" fmla="*/ 1877347 h 2130154"/>
              <a:gd name="connsiteX4" fmla="*/ 2307894 w 2393763"/>
              <a:gd name="connsiteY4" fmla="*/ 1834661 h 2130154"/>
              <a:gd name="connsiteX5" fmla="*/ 2393763 w 2393763"/>
              <a:gd name="connsiteY5" fmla="*/ 2130154 h 2130154"/>
              <a:gd name="connsiteX6" fmla="*/ 2085299 w 2393763"/>
              <a:gd name="connsiteY6" fmla="*/ 2096977 h 2130154"/>
              <a:gd name="connsiteX7" fmla="*/ 2127656 w 2393763"/>
              <a:gd name="connsiteY7" fmla="*/ 2054561 h 2130154"/>
              <a:gd name="connsiteX8" fmla="*/ 1097303 w 2393763"/>
              <a:gd name="connsiteY8" fmla="*/ 1182802 h 2130154"/>
              <a:gd name="connsiteX9" fmla="*/ 503139 w 2393763"/>
              <a:gd name="connsiteY9" fmla="*/ 680505 h 2130154"/>
              <a:gd name="connsiteX10" fmla="*/ 0 w 2393763"/>
              <a:gd name="connsiteY10" fmla="*/ 435565 h 2130154"/>
              <a:gd name="connsiteX11" fmla="*/ 304008 w 2393763"/>
              <a:gd name="connsiteY11" fmla="*/ 364337 h 2130154"/>
              <a:gd name="connsiteX12" fmla="*/ 224975 w 2393763"/>
              <a:gd name="connsiteY12" fmla="*/ 1064 h 2130154"/>
              <a:gd name="connsiteX0" fmla="*/ 224975 w 2393763"/>
              <a:gd name="connsiteY0" fmla="*/ 1064 h 2130154"/>
              <a:gd name="connsiteX1" fmla="*/ 680988 w 2393763"/>
              <a:gd name="connsiteY1" fmla="*/ 475100 h 2130154"/>
              <a:gd name="connsiteX2" fmla="*/ 1239606 w 2393763"/>
              <a:gd name="connsiteY2" fmla="*/ 1015444 h 2130154"/>
              <a:gd name="connsiteX3" fmla="*/ 2274740 w 2393763"/>
              <a:gd name="connsiteY3" fmla="*/ 1877347 h 2130154"/>
              <a:gd name="connsiteX4" fmla="*/ 2307894 w 2393763"/>
              <a:gd name="connsiteY4" fmla="*/ 1834661 h 2130154"/>
              <a:gd name="connsiteX5" fmla="*/ 2393763 w 2393763"/>
              <a:gd name="connsiteY5" fmla="*/ 2130154 h 2130154"/>
              <a:gd name="connsiteX6" fmla="*/ 2085299 w 2393763"/>
              <a:gd name="connsiteY6" fmla="*/ 2096977 h 2130154"/>
              <a:gd name="connsiteX7" fmla="*/ 2127656 w 2393763"/>
              <a:gd name="connsiteY7" fmla="*/ 2054561 h 2130154"/>
              <a:gd name="connsiteX8" fmla="*/ 1097303 w 2393763"/>
              <a:gd name="connsiteY8" fmla="*/ 1182802 h 2130154"/>
              <a:gd name="connsiteX9" fmla="*/ 503139 w 2393763"/>
              <a:gd name="connsiteY9" fmla="*/ 680505 h 2130154"/>
              <a:gd name="connsiteX10" fmla="*/ 0 w 2393763"/>
              <a:gd name="connsiteY10" fmla="*/ 435565 h 2130154"/>
              <a:gd name="connsiteX11" fmla="*/ 304008 w 2393763"/>
              <a:gd name="connsiteY11" fmla="*/ 364337 h 2130154"/>
              <a:gd name="connsiteX12" fmla="*/ 224975 w 2393763"/>
              <a:gd name="connsiteY12" fmla="*/ 1064 h 2130154"/>
              <a:gd name="connsiteX0" fmla="*/ 224975 w 2393763"/>
              <a:gd name="connsiteY0" fmla="*/ 1064 h 2130154"/>
              <a:gd name="connsiteX1" fmla="*/ 680988 w 2393763"/>
              <a:gd name="connsiteY1" fmla="*/ 475100 h 2130154"/>
              <a:gd name="connsiteX2" fmla="*/ 1239606 w 2393763"/>
              <a:gd name="connsiteY2" fmla="*/ 1015444 h 2130154"/>
              <a:gd name="connsiteX3" fmla="*/ 2274740 w 2393763"/>
              <a:gd name="connsiteY3" fmla="*/ 1877347 h 2130154"/>
              <a:gd name="connsiteX4" fmla="*/ 2307894 w 2393763"/>
              <a:gd name="connsiteY4" fmla="*/ 1834661 h 2130154"/>
              <a:gd name="connsiteX5" fmla="*/ 2393763 w 2393763"/>
              <a:gd name="connsiteY5" fmla="*/ 2130154 h 2130154"/>
              <a:gd name="connsiteX6" fmla="*/ 2085299 w 2393763"/>
              <a:gd name="connsiteY6" fmla="*/ 2096977 h 2130154"/>
              <a:gd name="connsiteX7" fmla="*/ 2127656 w 2393763"/>
              <a:gd name="connsiteY7" fmla="*/ 2054561 h 2130154"/>
              <a:gd name="connsiteX8" fmla="*/ 1097303 w 2393763"/>
              <a:gd name="connsiteY8" fmla="*/ 1182802 h 2130154"/>
              <a:gd name="connsiteX9" fmla="*/ 503139 w 2393763"/>
              <a:gd name="connsiteY9" fmla="*/ 680505 h 2130154"/>
              <a:gd name="connsiteX10" fmla="*/ 0 w 2393763"/>
              <a:gd name="connsiteY10" fmla="*/ 435565 h 2130154"/>
              <a:gd name="connsiteX11" fmla="*/ 304008 w 2393763"/>
              <a:gd name="connsiteY11" fmla="*/ 364337 h 2130154"/>
              <a:gd name="connsiteX12" fmla="*/ 224975 w 2393763"/>
              <a:gd name="connsiteY12" fmla="*/ 1064 h 2130154"/>
              <a:gd name="connsiteX0" fmla="*/ 224975 w 2393763"/>
              <a:gd name="connsiteY0" fmla="*/ 1064 h 2130154"/>
              <a:gd name="connsiteX1" fmla="*/ 680988 w 2393763"/>
              <a:gd name="connsiteY1" fmla="*/ 475100 h 2130154"/>
              <a:gd name="connsiteX2" fmla="*/ 1239606 w 2393763"/>
              <a:gd name="connsiteY2" fmla="*/ 1015444 h 2130154"/>
              <a:gd name="connsiteX3" fmla="*/ 2274740 w 2393763"/>
              <a:gd name="connsiteY3" fmla="*/ 1877347 h 2130154"/>
              <a:gd name="connsiteX4" fmla="*/ 2307894 w 2393763"/>
              <a:gd name="connsiteY4" fmla="*/ 1834661 h 2130154"/>
              <a:gd name="connsiteX5" fmla="*/ 2393763 w 2393763"/>
              <a:gd name="connsiteY5" fmla="*/ 2130154 h 2130154"/>
              <a:gd name="connsiteX6" fmla="*/ 2085299 w 2393763"/>
              <a:gd name="connsiteY6" fmla="*/ 2096977 h 2130154"/>
              <a:gd name="connsiteX7" fmla="*/ 2127656 w 2393763"/>
              <a:gd name="connsiteY7" fmla="*/ 2054561 h 2130154"/>
              <a:gd name="connsiteX8" fmla="*/ 1097303 w 2393763"/>
              <a:gd name="connsiteY8" fmla="*/ 1182802 h 2130154"/>
              <a:gd name="connsiteX9" fmla="*/ 503139 w 2393763"/>
              <a:gd name="connsiteY9" fmla="*/ 680505 h 2130154"/>
              <a:gd name="connsiteX10" fmla="*/ 0 w 2393763"/>
              <a:gd name="connsiteY10" fmla="*/ 435565 h 2130154"/>
              <a:gd name="connsiteX11" fmla="*/ 304008 w 2393763"/>
              <a:gd name="connsiteY11" fmla="*/ 364337 h 2130154"/>
              <a:gd name="connsiteX12" fmla="*/ 224975 w 2393763"/>
              <a:gd name="connsiteY12" fmla="*/ 1064 h 2130154"/>
              <a:gd name="connsiteX0" fmla="*/ 224975 w 2393763"/>
              <a:gd name="connsiteY0" fmla="*/ 1064 h 2130154"/>
              <a:gd name="connsiteX1" fmla="*/ 680988 w 2393763"/>
              <a:gd name="connsiteY1" fmla="*/ 475100 h 2130154"/>
              <a:gd name="connsiteX2" fmla="*/ 1239606 w 2393763"/>
              <a:gd name="connsiteY2" fmla="*/ 1015444 h 2130154"/>
              <a:gd name="connsiteX3" fmla="*/ 2274740 w 2393763"/>
              <a:gd name="connsiteY3" fmla="*/ 1877347 h 2130154"/>
              <a:gd name="connsiteX4" fmla="*/ 2307894 w 2393763"/>
              <a:gd name="connsiteY4" fmla="*/ 1834661 h 2130154"/>
              <a:gd name="connsiteX5" fmla="*/ 2393763 w 2393763"/>
              <a:gd name="connsiteY5" fmla="*/ 2130154 h 2130154"/>
              <a:gd name="connsiteX6" fmla="*/ 2085299 w 2393763"/>
              <a:gd name="connsiteY6" fmla="*/ 2096977 h 2130154"/>
              <a:gd name="connsiteX7" fmla="*/ 2127656 w 2393763"/>
              <a:gd name="connsiteY7" fmla="*/ 2054561 h 2130154"/>
              <a:gd name="connsiteX8" fmla="*/ 1097303 w 2393763"/>
              <a:gd name="connsiteY8" fmla="*/ 1182802 h 2130154"/>
              <a:gd name="connsiteX9" fmla="*/ 503139 w 2393763"/>
              <a:gd name="connsiteY9" fmla="*/ 680505 h 2130154"/>
              <a:gd name="connsiteX10" fmla="*/ 0 w 2393763"/>
              <a:gd name="connsiteY10" fmla="*/ 435565 h 2130154"/>
              <a:gd name="connsiteX11" fmla="*/ 304008 w 2393763"/>
              <a:gd name="connsiteY11" fmla="*/ 364337 h 2130154"/>
              <a:gd name="connsiteX12" fmla="*/ 224975 w 2393763"/>
              <a:gd name="connsiteY12" fmla="*/ 1064 h 2130154"/>
              <a:gd name="connsiteX0" fmla="*/ 224975 w 2393763"/>
              <a:gd name="connsiteY0" fmla="*/ 1064 h 2130154"/>
              <a:gd name="connsiteX1" fmla="*/ 680988 w 2393763"/>
              <a:gd name="connsiteY1" fmla="*/ 475100 h 2130154"/>
              <a:gd name="connsiteX2" fmla="*/ 1239606 w 2393763"/>
              <a:gd name="connsiteY2" fmla="*/ 1015444 h 2130154"/>
              <a:gd name="connsiteX3" fmla="*/ 2274740 w 2393763"/>
              <a:gd name="connsiteY3" fmla="*/ 1877347 h 2130154"/>
              <a:gd name="connsiteX4" fmla="*/ 2307894 w 2393763"/>
              <a:gd name="connsiteY4" fmla="*/ 1834661 h 2130154"/>
              <a:gd name="connsiteX5" fmla="*/ 2393763 w 2393763"/>
              <a:gd name="connsiteY5" fmla="*/ 2130154 h 2130154"/>
              <a:gd name="connsiteX6" fmla="*/ 2085299 w 2393763"/>
              <a:gd name="connsiteY6" fmla="*/ 2096977 h 2130154"/>
              <a:gd name="connsiteX7" fmla="*/ 2127656 w 2393763"/>
              <a:gd name="connsiteY7" fmla="*/ 2054561 h 2130154"/>
              <a:gd name="connsiteX8" fmla="*/ 1097303 w 2393763"/>
              <a:gd name="connsiteY8" fmla="*/ 1182802 h 2130154"/>
              <a:gd name="connsiteX9" fmla="*/ 503139 w 2393763"/>
              <a:gd name="connsiteY9" fmla="*/ 680505 h 2130154"/>
              <a:gd name="connsiteX10" fmla="*/ 0 w 2393763"/>
              <a:gd name="connsiteY10" fmla="*/ 435565 h 2130154"/>
              <a:gd name="connsiteX11" fmla="*/ 304008 w 2393763"/>
              <a:gd name="connsiteY11" fmla="*/ 364337 h 2130154"/>
              <a:gd name="connsiteX12" fmla="*/ 224975 w 2393763"/>
              <a:gd name="connsiteY12" fmla="*/ 1064 h 2130154"/>
              <a:gd name="connsiteX0" fmla="*/ 235418 w 2393763"/>
              <a:gd name="connsiteY0" fmla="*/ 1573 h 2087617"/>
              <a:gd name="connsiteX1" fmla="*/ 680988 w 2393763"/>
              <a:gd name="connsiteY1" fmla="*/ 432563 h 2087617"/>
              <a:gd name="connsiteX2" fmla="*/ 1239606 w 2393763"/>
              <a:gd name="connsiteY2" fmla="*/ 972907 h 2087617"/>
              <a:gd name="connsiteX3" fmla="*/ 2274740 w 2393763"/>
              <a:gd name="connsiteY3" fmla="*/ 1834810 h 2087617"/>
              <a:gd name="connsiteX4" fmla="*/ 2307894 w 2393763"/>
              <a:gd name="connsiteY4" fmla="*/ 1792124 h 2087617"/>
              <a:gd name="connsiteX5" fmla="*/ 2393763 w 2393763"/>
              <a:gd name="connsiteY5" fmla="*/ 2087617 h 2087617"/>
              <a:gd name="connsiteX6" fmla="*/ 2085299 w 2393763"/>
              <a:gd name="connsiteY6" fmla="*/ 2054440 h 2087617"/>
              <a:gd name="connsiteX7" fmla="*/ 2127656 w 2393763"/>
              <a:gd name="connsiteY7" fmla="*/ 2012024 h 2087617"/>
              <a:gd name="connsiteX8" fmla="*/ 1097303 w 2393763"/>
              <a:gd name="connsiteY8" fmla="*/ 1140265 h 2087617"/>
              <a:gd name="connsiteX9" fmla="*/ 503139 w 2393763"/>
              <a:gd name="connsiteY9" fmla="*/ 637968 h 2087617"/>
              <a:gd name="connsiteX10" fmla="*/ 0 w 2393763"/>
              <a:gd name="connsiteY10" fmla="*/ 393028 h 2087617"/>
              <a:gd name="connsiteX11" fmla="*/ 304008 w 2393763"/>
              <a:gd name="connsiteY11" fmla="*/ 321800 h 2087617"/>
              <a:gd name="connsiteX12" fmla="*/ 235418 w 2393763"/>
              <a:gd name="connsiteY12" fmla="*/ 1573 h 2087617"/>
              <a:gd name="connsiteX0" fmla="*/ 235418 w 2393763"/>
              <a:gd name="connsiteY0" fmla="*/ 0 h 2086044"/>
              <a:gd name="connsiteX1" fmla="*/ 680988 w 2393763"/>
              <a:gd name="connsiteY1" fmla="*/ 430990 h 2086044"/>
              <a:gd name="connsiteX2" fmla="*/ 1239606 w 2393763"/>
              <a:gd name="connsiteY2" fmla="*/ 971334 h 2086044"/>
              <a:gd name="connsiteX3" fmla="*/ 2274740 w 2393763"/>
              <a:gd name="connsiteY3" fmla="*/ 1833237 h 2086044"/>
              <a:gd name="connsiteX4" fmla="*/ 2307894 w 2393763"/>
              <a:gd name="connsiteY4" fmla="*/ 1790551 h 2086044"/>
              <a:gd name="connsiteX5" fmla="*/ 2393763 w 2393763"/>
              <a:gd name="connsiteY5" fmla="*/ 2086044 h 2086044"/>
              <a:gd name="connsiteX6" fmla="*/ 2085299 w 2393763"/>
              <a:gd name="connsiteY6" fmla="*/ 2052867 h 2086044"/>
              <a:gd name="connsiteX7" fmla="*/ 2127656 w 2393763"/>
              <a:gd name="connsiteY7" fmla="*/ 2010451 h 2086044"/>
              <a:gd name="connsiteX8" fmla="*/ 1097303 w 2393763"/>
              <a:gd name="connsiteY8" fmla="*/ 1138692 h 2086044"/>
              <a:gd name="connsiteX9" fmla="*/ 503139 w 2393763"/>
              <a:gd name="connsiteY9" fmla="*/ 636395 h 2086044"/>
              <a:gd name="connsiteX10" fmla="*/ 0 w 2393763"/>
              <a:gd name="connsiteY10" fmla="*/ 391455 h 2086044"/>
              <a:gd name="connsiteX11" fmla="*/ 304008 w 2393763"/>
              <a:gd name="connsiteY11" fmla="*/ 320227 h 2086044"/>
              <a:gd name="connsiteX12" fmla="*/ 235418 w 2393763"/>
              <a:gd name="connsiteY12" fmla="*/ 0 h 2086044"/>
              <a:gd name="connsiteX0" fmla="*/ 269062 w 2393763"/>
              <a:gd name="connsiteY0" fmla="*/ 0 h 2048364"/>
              <a:gd name="connsiteX1" fmla="*/ 680988 w 2393763"/>
              <a:gd name="connsiteY1" fmla="*/ 393310 h 2048364"/>
              <a:gd name="connsiteX2" fmla="*/ 1239606 w 2393763"/>
              <a:gd name="connsiteY2" fmla="*/ 933654 h 2048364"/>
              <a:gd name="connsiteX3" fmla="*/ 2274740 w 2393763"/>
              <a:gd name="connsiteY3" fmla="*/ 1795557 h 2048364"/>
              <a:gd name="connsiteX4" fmla="*/ 2307894 w 2393763"/>
              <a:gd name="connsiteY4" fmla="*/ 1752871 h 2048364"/>
              <a:gd name="connsiteX5" fmla="*/ 2393763 w 2393763"/>
              <a:gd name="connsiteY5" fmla="*/ 2048364 h 2048364"/>
              <a:gd name="connsiteX6" fmla="*/ 2085299 w 2393763"/>
              <a:gd name="connsiteY6" fmla="*/ 2015187 h 2048364"/>
              <a:gd name="connsiteX7" fmla="*/ 2127656 w 2393763"/>
              <a:gd name="connsiteY7" fmla="*/ 1972771 h 2048364"/>
              <a:gd name="connsiteX8" fmla="*/ 1097303 w 2393763"/>
              <a:gd name="connsiteY8" fmla="*/ 1101012 h 2048364"/>
              <a:gd name="connsiteX9" fmla="*/ 503139 w 2393763"/>
              <a:gd name="connsiteY9" fmla="*/ 598715 h 2048364"/>
              <a:gd name="connsiteX10" fmla="*/ 0 w 2393763"/>
              <a:gd name="connsiteY10" fmla="*/ 353775 h 2048364"/>
              <a:gd name="connsiteX11" fmla="*/ 304008 w 2393763"/>
              <a:gd name="connsiteY11" fmla="*/ 282547 h 2048364"/>
              <a:gd name="connsiteX12" fmla="*/ 269062 w 2393763"/>
              <a:gd name="connsiteY12" fmla="*/ 0 h 2048364"/>
              <a:gd name="connsiteX0" fmla="*/ 259857 w 2384558"/>
              <a:gd name="connsiteY0" fmla="*/ 0 h 2048364"/>
              <a:gd name="connsiteX1" fmla="*/ 671783 w 2384558"/>
              <a:gd name="connsiteY1" fmla="*/ 393310 h 2048364"/>
              <a:gd name="connsiteX2" fmla="*/ 1230401 w 2384558"/>
              <a:gd name="connsiteY2" fmla="*/ 933654 h 2048364"/>
              <a:gd name="connsiteX3" fmla="*/ 2265535 w 2384558"/>
              <a:gd name="connsiteY3" fmla="*/ 1795557 h 2048364"/>
              <a:gd name="connsiteX4" fmla="*/ 2298689 w 2384558"/>
              <a:gd name="connsiteY4" fmla="*/ 1752871 h 2048364"/>
              <a:gd name="connsiteX5" fmla="*/ 2384558 w 2384558"/>
              <a:gd name="connsiteY5" fmla="*/ 2048364 h 2048364"/>
              <a:gd name="connsiteX6" fmla="*/ 2076094 w 2384558"/>
              <a:gd name="connsiteY6" fmla="*/ 2015187 h 2048364"/>
              <a:gd name="connsiteX7" fmla="*/ 2118451 w 2384558"/>
              <a:gd name="connsiteY7" fmla="*/ 1972771 h 2048364"/>
              <a:gd name="connsiteX8" fmla="*/ 1088098 w 2384558"/>
              <a:gd name="connsiteY8" fmla="*/ 1101012 h 2048364"/>
              <a:gd name="connsiteX9" fmla="*/ 493934 w 2384558"/>
              <a:gd name="connsiteY9" fmla="*/ 598715 h 2048364"/>
              <a:gd name="connsiteX10" fmla="*/ 0 w 2384558"/>
              <a:gd name="connsiteY10" fmla="*/ 342848 h 2048364"/>
              <a:gd name="connsiteX11" fmla="*/ 294803 w 2384558"/>
              <a:gd name="connsiteY11" fmla="*/ 282547 h 2048364"/>
              <a:gd name="connsiteX12" fmla="*/ 259857 w 2384558"/>
              <a:gd name="connsiteY12" fmla="*/ 0 h 2048364"/>
              <a:gd name="connsiteX0" fmla="*/ 257462 w 2384558"/>
              <a:gd name="connsiteY0" fmla="*/ 0 h 2056609"/>
              <a:gd name="connsiteX1" fmla="*/ 671783 w 2384558"/>
              <a:gd name="connsiteY1" fmla="*/ 401555 h 2056609"/>
              <a:gd name="connsiteX2" fmla="*/ 1230401 w 2384558"/>
              <a:gd name="connsiteY2" fmla="*/ 941899 h 2056609"/>
              <a:gd name="connsiteX3" fmla="*/ 2265535 w 2384558"/>
              <a:gd name="connsiteY3" fmla="*/ 1803802 h 2056609"/>
              <a:gd name="connsiteX4" fmla="*/ 2298689 w 2384558"/>
              <a:gd name="connsiteY4" fmla="*/ 1761116 h 2056609"/>
              <a:gd name="connsiteX5" fmla="*/ 2384558 w 2384558"/>
              <a:gd name="connsiteY5" fmla="*/ 2056609 h 2056609"/>
              <a:gd name="connsiteX6" fmla="*/ 2076094 w 2384558"/>
              <a:gd name="connsiteY6" fmla="*/ 2023432 h 2056609"/>
              <a:gd name="connsiteX7" fmla="*/ 2118451 w 2384558"/>
              <a:gd name="connsiteY7" fmla="*/ 1981016 h 2056609"/>
              <a:gd name="connsiteX8" fmla="*/ 1088098 w 2384558"/>
              <a:gd name="connsiteY8" fmla="*/ 1109257 h 2056609"/>
              <a:gd name="connsiteX9" fmla="*/ 493934 w 2384558"/>
              <a:gd name="connsiteY9" fmla="*/ 606960 h 2056609"/>
              <a:gd name="connsiteX10" fmla="*/ 0 w 2384558"/>
              <a:gd name="connsiteY10" fmla="*/ 351093 h 2056609"/>
              <a:gd name="connsiteX11" fmla="*/ 294803 w 2384558"/>
              <a:gd name="connsiteY11" fmla="*/ 290792 h 2056609"/>
              <a:gd name="connsiteX12" fmla="*/ 257462 w 2384558"/>
              <a:gd name="connsiteY12" fmla="*/ 0 h 2056609"/>
              <a:gd name="connsiteX0" fmla="*/ 257462 w 2384558"/>
              <a:gd name="connsiteY0" fmla="*/ 0 h 2056609"/>
              <a:gd name="connsiteX1" fmla="*/ 671783 w 2384558"/>
              <a:gd name="connsiteY1" fmla="*/ 401555 h 2056609"/>
              <a:gd name="connsiteX2" fmla="*/ 1230401 w 2384558"/>
              <a:gd name="connsiteY2" fmla="*/ 941899 h 2056609"/>
              <a:gd name="connsiteX3" fmla="*/ 2265535 w 2384558"/>
              <a:gd name="connsiteY3" fmla="*/ 1803802 h 2056609"/>
              <a:gd name="connsiteX4" fmla="*/ 2298689 w 2384558"/>
              <a:gd name="connsiteY4" fmla="*/ 1761116 h 2056609"/>
              <a:gd name="connsiteX5" fmla="*/ 2384558 w 2384558"/>
              <a:gd name="connsiteY5" fmla="*/ 2056609 h 2056609"/>
              <a:gd name="connsiteX6" fmla="*/ 2076094 w 2384558"/>
              <a:gd name="connsiteY6" fmla="*/ 2023432 h 2056609"/>
              <a:gd name="connsiteX7" fmla="*/ 2118451 w 2384558"/>
              <a:gd name="connsiteY7" fmla="*/ 1981016 h 2056609"/>
              <a:gd name="connsiteX8" fmla="*/ 1088098 w 2384558"/>
              <a:gd name="connsiteY8" fmla="*/ 1109257 h 2056609"/>
              <a:gd name="connsiteX9" fmla="*/ 493934 w 2384558"/>
              <a:gd name="connsiteY9" fmla="*/ 606960 h 2056609"/>
              <a:gd name="connsiteX10" fmla="*/ 0 w 2384558"/>
              <a:gd name="connsiteY10" fmla="*/ 351093 h 2056609"/>
              <a:gd name="connsiteX11" fmla="*/ 294803 w 2384558"/>
              <a:gd name="connsiteY11" fmla="*/ 290792 h 2056609"/>
              <a:gd name="connsiteX12" fmla="*/ 257462 w 2384558"/>
              <a:gd name="connsiteY12" fmla="*/ 0 h 2056609"/>
              <a:gd name="connsiteX0" fmla="*/ 255066 w 2384558"/>
              <a:gd name="connsiteY0" fmla="*/ 0 h 2064854"/>
              <a:gd name="connsiteX1" fmla="*/ 671783 w 2384558"/>
              <a:gd name="connsiteY1" fmla="*/ 409800 h 2064854"/>
              <a:gd name="connsiteX2" fmla="*/ 1230401 w 2384558"/>
              <a:gd name="connsiteY2" fmla="*/ 950144 h 2064854"/>
              <a:gd name="connsiteX3" fmla="*/ 2265535 w 2384558"/>
              <a:gd name="connsiteY3" fmla="*/ 1812047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18451 w 2384558"/>
              <a:gd name="connsiteY7" fmla="*/ 1989261 h 2064854"/>
              <a:gd name="connsiteX8" fmla="*/ 1088098 w 2384558"/>
              <a:gd name="connsiteY8" fmla="*/ 1117502 h 2064854"/>
              <a:gd name="connsiteX9" fmla="*/ 493934 w 2384558"/>
              <a:gd name="connsiteY9" fmla="*/ 615205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6441 w 2384558"/>
              <a:gd name="connsiteY1" fmla="*/ 428012 h 2064854"/>
              <a:gd name="connsiteX2" fmla="*/ 1230401 w 2384558"/>
              <a:gd name="connsiteY2" fmla="*/ 950144 h 2064854"/>
              <a:gd name="connsiteX3" fmla="*/ 2265535 w 2384558"/>
              <a:gd name="connsiteY3" fmla="*/ 1812047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18451 w 2384558"/>
              <a:gd name="connsiteY7" fmla="*/ 1989261 h 2064854"/>
              <a:gd name="connsiteX8" fmla="*/ 1088098 w 2384558"/>
              <a:gd name="connsiteY8" fmla="*/ 1117502 h 2064854"/>
              <a:gd name="connsiteX9" fmla="*/ 493934 w 2384558"/>
              <a:gd name="connsiteY9" fmla="*/ 615205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6441 w 2384558"/>
              <a:gd name="connsiteY1" fmla="*/ 428012 h 2064854"/>
              <a:gd name="connsiteX2" fmla="*/ 1227333 w 2384558"/>
              <a:gd name="connsiteY2" fmla="*/ 953786 h 2064854"/>
              <a:gd name="connsiteX3" fmla="*/ 2265535 w 2384558"/>
              <a:gd name="connsiteY3" fmla="*/ 1812047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18451 w 2384558"/>
              <a:gd name="connsiteY7" fmla="*/ 1989261 h 2064854"/>
              <a:gd name="connsiteX8" fmla="*/ 1088098 w 2384558"/>
              <a:gd name="connsiteY8" fmla="*/ 1117502 h 2064854"/>
              <a:gd name="connsiteX9" fmla="*/ 493934 w 2384558"/>
              <a:gd name="connsiteY9" fmla="*/ 615205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6441 w 2384558"/>
              <a:gd name="connsiteY1" fmla="*/ 428012 h 2064854"/>
              <a:gd name="connsiteX2" fmla="*/ 1227333 w 2384558"/>
              <a:gd name="connsiteY2" fmla="*/ 953786 h 2064854"/>
              <a:gd name="connsiteX3" fmla="*/ 2265535 w 2384558"/>
              <a:gd name="connsiteY3" fmla="*/ 1812047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18451 w 2384558"/>
              <a:gd name="connsiteY7" fmla="*/ 1989261 h 2064854"/>
              <a:gd name="connsiteX8" fmla="*/ 1089632 w 2384558"/>
              <a:gd name="connsiteY8" fmla="*/ 1115681 h 2064854"/>
              <a:gd name="connsiteX9" fmla="*/ 493934 w 2384558"/>
              <a:gd name="connsiteY9" fmla="*/ 615205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6441 w 2384558"/>
              <a:gd name="connsiteY1" fmla="*/ 428012 h 2064854"/>
              <a:gd name="connsiteX2" fmla="*/ 1227333 w 2384558"/>
              <a:gd name="connsiteY2" fmla="*/ 953786 h 2064854"/>
              <a:gd name="connsiteX3" fmla="*/ 2265535 w 2384558"/>
              <a:gd name="connsiteY3" fmla="*/ 1812047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18451 w 2384558"/>
              <a:gd name="connsiteY7" fmla="*/ 1989261 h 2064854"/>
              <a:gd name="connsiteX8" fmla="*/ 1089632 w 2384558"/>
              <a:gd name="connsiteY8" fmla="*/ 1115681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7333 w 2384558"/>
              <a:gd name="connsiteY2" fmla="*/ 953786 h 2064854"/>
              <a:gd name="connsiteX3" fmla="*/ 2265535 w 2384558"/>
              <a:gd name="connsiteY3" fmla="*/ 1812047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18451 w 2384558"/>
              <a:gd name="connsiteY7" fmla="*/ 1989261 h 2064854"/>
              <a:gd name="connsiteX8" fmla="*/ 1089632 w 2384558"/>
              <a:gd name="connsiteY8" fmla="*/ 1115681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7333 w 2384558"/>
              <a:gd name="connsiteY2" fmla="*/ 953786 h 2064854"/>
              <a:gd name="connsiteX3" fmla="*/ 2265535 w 2384558"/>
              <a:gd name="connsiteY3" fmla="*/ 1812047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18451 w 2384558"/>
              <a:gd name="connsiteY7" fmla="*/ 1989261 h 2064854"/>
              <a:gd name="connsiteX8" fmla="*/ 1092701 w 2384558"/>
              <a:gd name="connsiteY8" fmla="*/ 111203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7333 w 2384558"/>
              <a:gd name="connsiteY2" fmla="*/ 953786 h 2064854"/>
              <a:gd name="connsiteX3" fmla="*/ 2265535 w 2384558"/>
              <a:gd name="connsiteY3" fmla="*/ 1812047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21518 w 2384558"/>
              <a:gd name="connsiteY7" fmla="*/ 1985619 h 2064854"/>
              <a:gd name="connsiteX8" fmla="*/ 1092701 w 2384558"/>
              <a:gd name="connsiteY8" fmla="*/ 111203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7333 w 2384558"/>
              <a:gd name="connsiteY2" fmla="*/ 953786 h 2064854"/>
              <a:gd name="connsiteX3" fmla="*/ 2265535 w 2384558"/>
              <a:gd name="connsiteY3" fmla="*/ 1812047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24587 w 2384558"/>
              <a:gd name="connsiteY7" fmla="*/ 1981976 h 2064854"/>
              <a:gd name="connsiteX8" fmla="*/ 1092701 w 2384558"/>
              <a:gd name="connsiteY8" fmla="*/ 111203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7333 w 2384558"/>
              <a:gd name="connsiteY2" fmla="*/ 953786 h 2064854"/>
              <a:gd name="connsiteX3" fmla="*/ 2265535 w 2384558"/>
              <a:gd name="connsiteY3" fmla="*/ 1812047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24587 w 2384558"/>
              <a:gd name="connsiteY7" fmla="*/ 1981976 h 2064854"/>
              <a:gd name="connsiteX8" fmla="*/ 1092701 w 2384558"/>
              <a:gd name="connsiteY8" fmla="*/ 111203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7333 w 2384558"/>
              <a:gd name="connsiteY2" fmla="*/ 953786 h 2064854"/>
              <a:gd name="connsiteX3" fmla="*/ 2259398 w 2384558"/>
              <a:gd name="connsiteY3" fmla="*/ 1819332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24587 w 2384558"/>
              <a:gd name="connsiteY7" fmla="*/ 1981976 h 2064854"/>
              <a:gd name="connsiteX8" fmla="*/ 1092701 w 2384558"/>
              <a:gd name="connsiteY8" fmla="*/ 111203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7333 w 2384558"/>
              <a:gd name="connsiteY2" fmla="*/ 953786 h 2064854"/>
              <a:gd name="connsiteX3" fmla="*/ 2259398 w 2384558"/>
              <a:gd name="connsiteY3" fmla="*/ 1819332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24587 w 2384558"/>
              <a:gd name="connsiteY7" fmla="*/ 1981976 h 2064854"/>
              <a:gd name="connsiteX8" fmla="*/ 1092701 w 2384558"/>
              <a:gd name="connsiteY8" fmla="*/ 111203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7333 w 2384558"/>
              <a:gd name="connsiteY2" fmla="*/ 953786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24587 w 2384558"/>
              <a:gd name="connsiteY7" fmla="*/ 1981976 h 2064854"/>
              <a:gd name="connsiteX8" fmla="*/ 1092701 w 2384558"/>
              <a:gd name="connsiteY8" fmla="*/ 111203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8867 w 2384558"/>
              <a:gd name="connsiteY2" fmla="*/ 951965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24587 w 2384558"/>
              <a:gd name="connsiteY7" fmla="*/ 1981976 h 2064854"/>
              <a:gd name="connsiteX8" fmla="*/ 1092701 w 2384558"/>
              <a:gd name="connsiteY8" fmla="*/ 111203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8867 w 2384558"/>
              <a:gd name="connsiteY2" fmla="*/ 951965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24587 w 2384558"/>
              <a:gd name="connsiteY7" fmla="*/ 1981976 h 2064854"/>
              <a:gd name="connsiteX8" fmla="*/ 1092701 w 2384558"/>
              <a:gd name="connsiteY8" fmla="*/ 111203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8867 w 2384558"/>
              <a:gd name="connsiteY2" fmla="*/ 951965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24587 w 2384558"/>
              <a:gd name="connsiteY7" fmla="*/ 1981976 h 2064854"/>
              <a:gd name="connsiteX8" fmla="*/ 1113982 w 2384558"/>
              <a:gd name="connsiteY8" fmla="*/ 1123736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8867 w 2384558"/>
              <a:gd name="connsiteY2" fmla="*/ 951965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24587 w 2384558"/>
              <a:gd name="connsiteY7" fmla="*/ 1981976 h 2064854"/>
              <a:gd name="connsiteX8" fmla="*/ 1113982 w 2384558"/>
              <a:gd name="connsiteY8" fmla="*/ 1123736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8867 w 2384558"/>
              <a:gd name="connsiteY2" fmla="*/ 951965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17204 w 2384558"/>
              <a:gd name="connsiteY7" fmla="*/ 1994437 h 2064854"/>
              <a:gd name="connsiteX8" fmla="*/ 1113982 w 2384558"/>
              <a:gd name="connsiteY8" fmla="*/ 1123736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8867 w 2384558"/>
              <a:gd name="connsiteY2" fmla="*/ 951965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17204 w 2384558"/>
              <a:gd name="connsiteY7" fmla="*/ 1994437 h 2064854"/>
              <a:gd name="connsiteX8" fmla="*/ 1104778 w 2384558"/>
              <a:gd name="connsiteY8" fmla="*/ 1134663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8867 w 2384558"/>
              <a:gd name="connsiteY2" fmla="*/ 951965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17204 w 2384558"/>
              <a:gd name="connsiteY7" fmla="*/ 1994437 h 2064854"/>
              <a:gd name="connsiteX8" fmla="*/ 1110914 w 2384558"/>
              <a:gd name="connsiteY8" fmla="*/ 112737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8867 w 2384558"/>
              <a:gd name="connsiteY2" fmla="*/ 951965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17204 w 2384558"/>
              <a:gd name="connsiteY7" fmla="*/ 1994437 h 2064854"/>
              <a:gd name="connsiteX8" fmla="*/ 1110914 w 2384558"/>
              <a:gd name="connsiteY8" fmla="*/ 112737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8867 w 2384558"/>
              <a:gd name="connsiteY2" fmla="*/ 951965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6094 w 2384558"/>
              <a:gd name="connsiteY6" fmla="*/ 2031677 h 2064854"/>
              <a:gd name="connsiteX7" fmla="*/ 2122094 w 2384558"/>
              <a:gd name="connsiteY7" fmla="*/ 1992330 h 2064854"/>
              <a:gd name="connsiteX8" fmla="*/ 1110914 w 2384558"/>
              <a:gd name="connsiteY8" fmla="*/ 112737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8867 w 2384558"/>
              <a:gd name="connsiteY2" fmla="*/ 951965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9736 w 2384558"/>
              <a:gd name="connsiteY6" fmla="*/ 2034745 h 2064854"/>
              <a:gd name="connsiteX7" fmla="*/ 2122094 w 2384558"/>
              <a:gd name="connsiteY7" fmla="*/ 1992330 h 2064854"/>
              <a:gd name="connsiteX8" fmla="*/ 1110914 w 2384558"/>
              <a:gd name="connsiteY8" fmla="*/ 112737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8867 w 2384558"/>
              <a:gd name="connsiteY2" fmla="*/ 951965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9736 w 2384558"/>
              <a:gd name="connsiteY6" fmla="*/ 2034745 h 2064854"/>
              <a:gd name="connsiteX7" fmla="*/ 2114810 w 2384558"/>
              <a:gd name="connsiteY7" fmla="*/ 1986193 h 2064854"/>
              <a:gd name="connsiteX8" fmla="*/ 1110914 w 2384558"/>
              <a:gd name="connsiteY8" fmla="*/ 112737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8867 w 2384558"/>
              <a:gd name="connsiteY2" fmla="*/ 951965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9736 w 2384558"/>
              <a:gd name="connsiteY6" fmla="*/ 2034745 h 2064854"/>
              <a:gd name="connsiteX7" fmla="*/ 2118165 w 2384558"/>
              <a:gd name="connsiteY7" fmla="*/ 1985907 h 2064854"/>
              <a:gd name="connsiteX8" fmla="*/ 1110914 w 2384558"/>
              <a:gd name="connsiteY8" fmla="*/ 1127378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28867 w 2384558"/>
              <a:gd name="connsiteY2" fmla="*/ 951965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9736 w 2384558"/>
              <a:gd name="connsiteY6" fmla="*/ 2034745 h 2064854"/>
              <a:gd name="connsiteX7" fmla="*/ 2118165 w 2384558"/>
              <a:gd name="connsiteY7" fmla="*/ 1985907 h 2064854"/>
              <a:gd name="connsiteX8" fmla="*/ 1104778 w 2384558"/>
              <a:gd name="connsiteY8" fmla="*/ 1134663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9736 w 2384558"/>
              <a:gd name="connsiteY6" fmla="*/ 2034745 h 2064854"/>
              <a:gd name="connsiteX7" fmla="*/ 2118165 w 2384558"/>
              <a:gd name="connsiteY7" fmla="*/ 1985907 h 2064854"/>
              <a:gd name="connsiteX8" fmla="*/ 1104778 w 2384558"/>
              <a:gd name="connsiteY8" fmla="*/ 1134663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9736 w 2384558"/>
              <a:gd name="connsiteY6" fmla="*/ 2034745 h 2064854"/>
              <a:gd name="connsiteX7" fmla="*/ 2118165 w 2384558"/>
              <a:gd name="connsiteY7" fmla="*/ 1985907 h 2064854"/>
              <a:gd name="connsiteX8" fmla="*/ 1104778 w 2384558"/>
              <a:gd name="connsiteY8" fmla="*/ 1134663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9736 w 2384558"/>
              <a:gd name="connsiteY6" fmla="*/ 2034745 h 2064854"/>
              <a:gd name="connsiteX7" fmla="*/ 2118165 w 2384558"/>
              <a:gd name="connsiteY7" fmla="*/ 1985907 h 2064854"/>
              <a:gd name="connsiteX8" fmla="*/ 1104778 w 2384558"/>
              <a:gd name="connsiteY8" fmla="*/ 1134663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8165 w 2384558"/>
              <a:gd name="connsiteY7" fmla="*/ 1985907 h 2064854"/>
              <a:gd name="connsiteX8" fmla="*/ 1104778 w 2384558"/>
              <a:gd name="connsiteY8" fmla="*/ 1134663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492400 w 2384558"/>
              <a:gd name="connsiteY9" fmla="*/ 617026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501219 w 2384558"/>
              <a:gd name="connsiteY9" fmla="*/ 621341 h 2064854"/>
              <a:gd name="connsiteX10" fmla="*/ 0 w 2384558"/>
              <a:gd name="connsiteY10" fmla="*/ 359338 h 2064854"/>
              <a:gd name="connsiteX11" fmla="*/ 294803 w 2384558"/>
              <a:gd name="connsiteY11" fmla="*/ 299037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501219 w 2384558"/>
              <a:gd name="connsiteY9" fmla="*/ 621341 h 2064854"/>
              <a:gd name="connsiteX10" fmla="*/ 0 w 2384558"/>
              <a:gd name="connsiteY10" fmla="*/ 359338 h 2064854"/>
              <a:gd name="connsiteX11" fmla="*/ 297198 w 2384558"/>
              <a:gd name="connsiteY11" fmla="*/ 307282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501219 w 2384558"/>
              <a:gd name="connsiteY9" fmla="*/ 621341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508217 w 2384558"/>
              <a:gd name="connsiteY9" fmla="*/ 624121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506396 w 2384558"/>
              <a:gd name="connsiteY9" fmla="*/ 622587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506396 w 2384558"/>
              <a:gd name="connsiteY9" fmla="*/ 622587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501793 w 2384558"/>
              <a:gd name="connsiteY9" fmla="*/ 628051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498726 w 2384558"/>
              <a:gd name="connsiteY9" fmla="*/ 631693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50016 w 2384558"/>
              <a:gd name="connsiteY1" fmla="*/ 431942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495659 w 2384558"/>
              <a:gd name="connsiteY9" fmla="*/ 635335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43880 w 2384558"/>
              <a:gd name="connsiteY1" fmla="*/ 439227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495659 w 2384558"/>
              <a:gd name="connsiteY9" fmla="*/ 635335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39277 w 2384558"/>
              <a:gd name="connsiteY1" fmla="*/ 444691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495659 w 2384558"/>
              <a:gd name="connsiteY9" fmla="*/ 635335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39277 w 2384558"/>
              <a:gd name="connsiteY1" fmla="*/ 444691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495659 w 2384558"/>
              <a:gd name="connsiteY9" fmla="*/ 635335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25281 w 2384558"/>
              <a:gd name="connsiteY1" fmla="*/ 439130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495659 w 2384558"/>
              <a:gd name="connsiteY9" fmla="*/ 635335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25281 w 2384558"/>
              <a:gd name="connsiteY1" fmla="*/ 439130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495659 w 2384558"/>
              <a:gd name="connsiteY9" fmla="*/ 635335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26528 w 2384558"/>
              <a:gd name="connsiteY1" fmla="*/ 433954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495659 w 2384558"/>
              <a:gd name="connsiteY9" fmla="*/ 635335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26528 w 2384558"/>
              <a:gd name="connsiteY1" fmla="*/ 433954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484732 w 2384558"/>
              <a:gd name="connsiteY9" fmla="*/ 626131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26528 w 2384558"/>
              <a:gd name="connsiteY1" fmla="*/ 433954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484732 w 2384558"/>
              <a:gd name="connsiteY9" fmla="*/ 626131 h 2064854"/>
              <a:gd name="connsiteX10" fmla="*/ 0 w 2384558"/>
              <a:gd name="connsiteY10" fmla="*/ 359338 h 2064854"/>
              <a:gd name="connsiteX11" fmla="*/ 304196 w 2384558"/>
              <a:gd name="connsiteY11" fmla="*/ 310063 h 2064854"/>
              <a:gd name="connsiteX12" fmla="*/ 255066 w 2384558"/>
              <a:gd name="connsiteY12" fmla="*/ 0 h 2064854"/>
              <a:gd name="connsiteX0" fmla="*/ 255066 w 2384558"/>
              <a:gd name="connsiteY0" fmla="*/ 0 h 2064854"/>
              <a:gd name="connsiteX1" fmla="*/ 626528 w 2384558"/>
              <a:gd name="connsiteY1" fmla="*/ 433954 h 2064854"/>
              <a:gd name="connsiteX2" fmla="*/ 1230401 w 2384558"/>
              <a:gd name="connsiteY2" fmla="*/ 950144 h 2064854"/>
              <a:gd name="connsiteX3" fmla="*/ 2260932 w 2384558"/>
              <a:gd name="connsiteY3" fmla="*/ 1817511 h 2064854"/>
              <a:gd name="connsiteX4" fmla="*/ 2298689 w 2384558"/>
              <a:gd name="connsiteY4" fmla="*/ 1769361 h 2064854"/>
              <a:gd name="connsiteX5" fmla="*/ 2384558 w 2384558"/>
              <a:gd name="connsiteY5" fmla="*/ 2064854 h 2064854"/>
              <a:gd name="connsiteX6" fmla="*/ 2077628 w 2384558"/>
              <a:gd name="connsiteY6" fmla="*/ 2029855 h 2064854"/>
              <a:gd name="connsiteX7" fmla="*/ 2114523 w 2384558"/>
              <a:gd name="connsiteY7" fmla="*/ 1982838 h 2064854"/>
              <a:gd name="connsiteX8" fmla="*/ 1104778 w 2384558"/>
              <a:gd name="connsiteY8" fmla="*/ 1134663 h 2064854"/>
              <a:gd name="connsiteX9" fmla="*/ 484732 w 2384558"/>
              <a:gd name="connsiteY9" fmla="*/ 626131 h 2064854"/>
              <a:gd name="connsiteX10" fmla="*/ 0 w 2384558"/>
              <a:gd name="connsiteY10" fmla="*/ 359338 h 2064854"/>
              <a:gd name="connsiteX11" fmla="*/ 153608 w 2384558"/>
              <a:gd name="connsiteY11" fmla="*/ 189441 h 2064854"/>
              <a:gd name="connsiteX12" fmla="*/ 255066 w 2384558"/>
              <a:gd name="connsiteY12" fmla="*/ 0 h 2064854"/>
              <a:gd name="connsiteX0" fmla="*/ 260107 w 2389599"/>
              <a:gd name="connsiteY0" fmla="*/ 419 h 2065273"/>
              <a:gd name="connsiteX1" fmla="*/ 631569 w 2389599"/>
              <a:gd name="connsiteY1" fmla="*/ 434373 h 2065273"/>
              <a:gd name="connsiteX2" fmla="*/ 1235442 w 2389599"/>
              <a:gd name="connsiteY2" fmla="*/ 950563 h 2065273"/>
              <a:gd name="connsiteX3" fmla="*/ 2265973 w 2389599"/>
              <a:gd name="connsiteY3" fmla="*/ 1817930 h 2065273"/>
              <a:gd name="connsiteX4" fmla="*/ 2303730 w 2389599"/>
              <a:gd name="connsiteY4" fmla="*/ 1769780 h 2065273"/>
              <a:gd name="connsiteX5" fmla="*/ 2389599 w 2389599"/>
              <a:gd name="connsiteY5" fmla="*/ 2065273 h 2065273"/>
              <a:gd name="connsiteX6" fmla="*/ 2082669 w 2389599"/>
              <a:gd name="connsiteY6" fmla="*/ 2030274 h 2065273"/>
              <a:gd name="connsiteX7" fmla="*/ 2119564 w 2389599"/>
              <a:gd name="connsiteY7" fmla="*/ 1983257 h 2065273"/>
              <a:gd name="connsiteX8" fmla="*/ 1109819 w 2389599"/>
              <a:gd name="connsiteY8" fmla="*/ 1135082 h 2065273"/>
              <a:gd name="connsiteX9" fmla="*/ 489773 w 2389599"/>
              <a:gd name="connsiteY9" fmla="*/ 626550 h 2065273"/>
              <a:gd name="connsiteX10" fmla="*/ 5041 w 2389599"/>
              <a:gd name="connsiteY10" fmla="*/ 359757 h 2065273"/>
              <a:gd name="connsiteX11" fmla="*/ 260107 w 2389599"/>
              <a:gd name="connsiteY11" fmla="*/ 419 h 2065273"/>
              <a:gd name="connsiteX0" fmla="*/ 258328 w 2389641"/>
              <a:gd name="connsiteY0" fmla="*/ 417 h 2066805"/>
              <a:gd name="connsiteX1" fmla="*/ 631611 w 2389641"/>
              <a:gd name="connsiteY1" fmla="*/ 435905 h 2066805"/>
              <a:gd name="connsiteX2" fmla="*/ 1235484 w 2389641"/>
              <a:gd name="connsiteY2" fmla="*/ 952095 h 2066805"/>
              <a:gd name="connsiteX3" fmla="*/ 2266015 w 2389641"/>
              <a:gd name="connsiteY3" fmla="*/ 1819462 h 2066805"/>
              <a:gd name="connsiteX4" fmla="*/ 2303772 w 2389641"/>
              <a:gd name="connsiteY4" fmla="*/ 1771312 h 2066805"/>
              <a:gd name="connsiteX5" fmla="*/ 2389641 w 2389641"/>
              <a:gd name="connsiteY5" fmla="*/ 2066805 h 2066805"/>
              <a:gd name="connsiteX6" fmla="*/ 2082711 w 2389641"/>
              <a:gd name="connsiteY6" fmla="*/ 2031806 h 2066805"/>
              <a:gd name="connsiteX7" fmla="*/ 2119606 w 2389641"/>
              <a:gd name="connsiteY7" fmla="*/ 1984789 h 2066805"/>
              <a:gd name="connsiteX8" fmla="*/ 1109861 w 2389641"/>
              <a:gd name="connsiteY8" fmla="*/ 1136614 h 2066805"/>
              <a:gd name="connsiteX9" fmla="*/ 489815 w 2389641"/>
              <a:gd name="connsiteY9" fmla="*/ 628082 h 2066805"/>
              <a:gd name="connsiteX10" fmla="*/ 5083 w 2389641"/>
              <a:gd name="connsiteY10" fmla="*/ 361289 h 2066805"/>
              <a:gd name="connsiteX11" fmla="*/ 258328 w 2389641"/>
              <a:gd name="connsiteY11" fmla="*/ 417 h 2066805"/>
              <a:gd name="connsiteX0" fmla="*/ 263667 w 2394980"/>
              <a:gd name="connsiteY0" fmla="*/ 424 h 2066812"/>
              <a:gd name="connsiteX1" fmla="*/ 636950 w 2394980"/>
              <a:gd name="connsiteY1" fmla="*/ 435912 h 2066812"/>
              <a:gd name="connsiteX2" fmla="*/ 1240823 w 2394980"/>
              <a:gd name="connsiteY2" fmla="*/ 952102 h 2066812"/>
              <a:gd name="connsiteX3" fmla="*/ 2271354 w 2394980"/>
              <a:gd name="connsiteY3" fmla="*/ 1819469 h 2066812"/>
              <a:gd name="connsiteX4" fmla="*/ 2309111 w 2394980"/>
              <a:gd name="connsiteY4" fmla="*/ 1771319 h 2066812"/>
              <a:gd name="connsiteX5" fmla="*/ 2394980 w 2394980"/>
              <a:gd name="connsiteY5" fmla="*/ 2066812 h 2066812"/>
              <a:gd name="connsiteX6" fmla="*/ 2088050 w 2394980"/>
              <a:gd name="connsiteY6" fmla="*/ 2031813 h 2066812"/>
              <a:gd name="connsiteX7" fmla="*/ 2124945 w 2394980"/>
              <a:gd name="connsiteY7" fmla="*/ 1984796 h 2066812"/>
              <a:gd name="connsiteX8" fmla="*/ 1115200 w 2394980"/>
              <a:gd name="connsiteY8" fmla="*/ 1136621 h 2066812"/>
              <a:gd name="connsiteX9" fmla="*/ 495154 w 2394980"/>
              <a:gd name="connsiteY9" fmla="*/ 628089 h 2066812"/>
              <a:gd name="connsiteX10" fmla="*/ 4959 w 2394980"/>
              <a:gd name="connsiteY10" fmla="*/ 356694 h 2066812"/>
              <a:gd name="connsiteX11" fmla="*/ 263667 w 2394980"/>
              <a:gd name="connsiteY11" fmla="*/ 424 h 2066812"/>
              <a:gd name="connsiteX0" fmla="*/ 263667 w 2394980"/>
              <a:gd name="connsiteY0" fmla="*/ 424 h 2066812"/>
              <a:gd name="connsiteX1" fmla="*/ 636950 w 2394980"/>
              <a:gd name="connsiteY1" fmla="*/ 435912 h 2066812"/>
              <a:gd name="connsiteX2" fmla="*/ 1240823 w 2394980"/>
              <a:gd name="connsiteY2" fmla="*/ 952102 h 2066812"/>
              <a:gd name="connsiteX3" fmla="*/ 2271354 w 2394980"/>
              <a:gd name="connsiteY3" fmla="*/ 1819469 h 2066812"/>
              <a:gd name="connsiteX4" fmla="*/ 2309111 w 2394980"/>
              <a:gd name="connsiteY4" fmla="*/ 1771319 h 2066812"/>
              <a:gd name="connsiteX5" fmla="*/ 2394980 w 2394980"/>
              <a:gd name="connsiteY5" fmla="*/ 2066812 h 2066812"/>
              <a:gd name="connsiteX6" fmla="*/ 2088050 w 2394980"/>
              <a:gd name="connsiteY6" fmla="*/ 2031813 h 2066812"/>
              <a:gd name="connsiteX7" fmla="*/ 2124945 w 2394980"/>
              <a:gd name="connsiteY7" fmla="*/ 1984796 h 2066812"/>
              <a:gd name="connsiteX8" fmla="*/ 1115200 w 2394980"/>
              <a:gd name="connsiteY8" fmla="*/ 1136621 h 2066812"/>
              <a:gd name="connsiteX9" fmla="*/ 495154 w 2394980"/>
              <a:gd name="connsiteY9" fmla="*/ 628089 h 2066812"/>
              <a:gd name="connsiteX10" fmla="*/ 4959 w 2394980"/>
              <a:gd name="connsiteY10" fmla="*/ 356694 h 2066812"/>
              <a:gd name="connsiteX11" fmla="*/ 263667 w 2394980"/>
              <a:gd name="connsiteY11" fmla="*/ 424 h 2066812"/>
              <a:gd name="connsiteX0" fmla="*/ 340599 w 2471912"/>
              <a:gd name="connsiteY0" fmla="*/ 612 h 2067000"/>
              <a:gd name="connsiteX1" fmla="*/ 713882 w 2471912"/>
              <a:gd name="connsiteY1" fmla="*/ 436100 h 2067000"/>
              <a:gd name="connsiteX2" fmla="*/ 1317755 w 2471912"/>
              <a:gd name="connsiteY2" fmla="*/ 952290 h 2067000"/>
              <a:gd name="connsiteX3" fmla="*/ 2348286 w 2471912"/>
              <a:gd name="connsiteY3" fmla="*/ 1819657 h 2067000"/>
              <a:gd name="connsiteX4" fmla="*/ 2386043 w 2471912"/>
              <a:gd name="connsiteY4" fmla="*/ 1771507 h 2067000"/>
              <a:gd name="connsiteX5" fmla="*/ 2471912 w 2471912"/>
              <a:gd name="connsiteY5" fmla="*/ 2067000 h 2067000"/>
              <a:gd name="connsiteX6" fmla="*/ 2164982 w 2471912"/>
              <a:gd name="connsiteY6" fmla="*/ 2032001 h 2067000"/>
              <a:gd name="connsiteX7" fmla="*/ 2201877 w 2471912"/>
              <a:gd name="connsiteY7" fmla="*/ 1984984 h 2067000"/>
              <a:gd name="connsiteX8" fmla="*/ 1192132 w 2471912"/>
              <a:gd name="connsiteY8" fmla="*/ 1136809 h 2067000"/>
              <a:gd name="connsiteX9" fmla="*/ 572086 w 2471912"/>
              <a:gd name="connsiteY9" fmla="*/ 628277 h 2067000"/>
              <a:gd name="connsiteX10" fmla="*/ 3677 w 2471912"/>
              <a:gd name="connsiteY10" fmla="*/ 272317 h 2067000"/>
              <a:gd name="connsiteX11" fmla="*/ 340599 w 2471912"/>
              <a:gd name="connsiteY11" fmla="*/ 612 h 2067000"/>
              <a:gd name="connsiteX0" fmla="*/ 243776 w 2478512"/>
              <a:gd name="connsiteY0" fmla="*/ 422 h 2169498"/>
              <a:gd name="connsiteX1" fmla="*/ 720482 w 2478512"/>
              <a:gd name="connsiteY1" fmla="*/ 538598 h 2169498"/>
              <a:gd name="connsiteX2" fmla="*/ 1324355 w 2478512"/>
              <a:gd name="connsiteY2" fmla="*/ 1054788 h 2169498"/>
              <a:gd name="connsiteX3" fmla="*/ 2354886 w 2478512"/>
              <a:gd name="connsiteY3" fmla="*/ 1922155 h 2169498"/>
              <a:gd name="connsiteX4" fmla="*/ 2392643 w 2478512"/>
              <a:gd name="connsiteY4" fmla="*/ 1874005 h 2169498"/>
              <a:gd name="connsiteX5" fmla="*/ 2478512 w 2478512"/>
              <a:gd name="connsiteY5" fmla="*/ 2169498 h 2169498"/>
              <a:gd name="connsiteX6" fmla="*/ 2171582 w 2478512"/>
              <a:gd name="connsiteY6" fmla="*/ 2134499 h 2169498"/>
              <a:gd name="connsiteX7" fmla="*/ 2208477 w 2478512"/>
              <a:gd name="connsiteY7" fmla="*/ 2087482 h 2169498"/>
              <a:gd name="connsiteX8" fmla="*/ 1198732 w 2478512"/>
              <a:gd name="connsiteY8" fmla="*/ 1239307 h 2169498"/>
              <a:gd name="connsiteX9" fmla="*/ 578686 w 2478512"/>
              <a:gd name="connsiteY9" fmla="*/ 730775 h 2169498"/>
              <a:gd name="connsiteX10" fmla="*/ 10277 w 2478512"/>
              <a:gd name="connsiteY10" fmla="*/ 374815 h 2169498"/>
              <a:gd name="connsiteX11" fmla="*/ 243776 w 2478512"/>
              <a:gd name="connsiteY11" fmla="*/ 422 h 2169498"/>
              <a:gd name="connsiteX0" fmla="*/ 313336 w 2548072"/>
              <a:gd name="connsiteY0" fmla="*/ 412 h 2169488"/>
              <a:gd name="connsiteX1" fmla="*/ 790042 w 2548072"/>
              <a:gd name="connsiteY1" fmla="*/ 538588 h 2169488"/>
              <a:gd name="connsiteX2" fmla="*/ 1393915 w 2548072"/>
              <a:gd name="connsiteY2" fmla="*/ 1054778 h 2169488"/>
              <a:gd name="connsiteX3" fmla="*/ 2424446 w 2548072"/>
              <a:gd name="connsiteY3" fmla="*/ 1922145 h 2169488"/>
              <a:gd name="connsiteX4" fmla="*/ 2462203 w 2548072"/>
              <a:gd name="connsiteY4" fmla="*/ 1873995 h 2169488"/>
              <a:gd name="connsiteX5" fmla="*/ 2548072 w 2548072"/>
              <a:gd name="connsiteY5" fmla="*/ 2169488 h 2169488"/>
              <a:gd name="connsiteX6" fmla="*/ 2241142 w 2548072"/>
              <a:gd name="connsiteY6" fmla="*/ 2134489 h 2169488"/>
              <a:gd name="connsiteX7" fmla="*/ 2278037 w 2548072"/>
              <a:gd name="connsiteY7" fmla="*/ 2087472 h 2169488"/>
              <a:gd name="connsiteX8" fmla="*/ 1268292 w 2548072"/>
              <a:gd name="connsiteY8" fmla="*/ 1239297 h 2169488"/>
              <a:gd name="connsiteX9" fmla="*/ 648246 w 2548072"/>
              <a:gd name="connsiteY9" fmla="*/ 730765 h 2169488"/>
              <a:gd name="connsiteX10" fmla="*/ 7841 w 2548072"/>
              <a:gd name="connsiteY10" fmla="*/ 382655 h 2169488"/>
              <a:gd name="connsiteX11" fmla="*/ 313336 w 2548072"/>
              <a:gd name="connsiteY11" fmla="*/ 412 h 2169488"/>
              <a:gd name="connsiteX0" fmla="*/ 287257 w 2521993"/>
              <a:gd name="connsiteY0" fmla="*/ 414 h 2169490"/>
              <a:gd name="connsiteX1" fmla="*/ 763963 w 2521993"/>
              <a:gd name="connsiteY1" fmla="*/ 538590 h 2169490"/>
              <a:gd name="connsiteX2" fmla="*/ 1367836 w 2521993"/>
              <a:gd name="connsiteY2" fmla="*/ 1054780 h 2169490"/>
              <a:gd name="connsiteX3" fmla="*/ 2398367 w 2521993"/>
              <a:gd name="connsiteY3" fmla="*/ 1922147 h 2169490"/>
              <a:gd name="connsiteX4" fmla="*/ 2436124 w 2521993"/>
              <a:gd name="connsiteY4" fmla="*/ 1873997 h 2169490"/>
              <a:gd name="connsiteX5" fmla="*/ 2521993 w 2521993"/>
              <a:gd name="connsiteY5" fmla="*/ 2169490 h 2169490"/>
              <a:gd name="connsiteX6" fmla="*/ 2215063 w 2521993"/>
              <a:gd name="connsiteY6" fmla="*/ 2134491 h 2169490"/>
              <a:gd name="connsiteX7" fmla="*/ 2251958 w 2521993"/>
              <a:gd name="connsiteY7" fmla="*/ 2087474 h 2169490"/>
              <a:gd name="connsiteX8" fmla="*/ 1242213 w 2521993"/>
              <a:gd name="connsiteY8" fmla="*/ 1239299 h 2169490"/>
              <a:gd name="connsiteX9" fmla="*/ 622167 w 2521993"/>
              <a:gd name="connsiteY9" fmla="*/ 730767 h 2169490"/>
              <a:gd name="connsiteX10" fmla="*/ 8605 w 2521993"/>
              <a:gd name="connsiteY10" fmla="*/ 380360 h 2169490"/>
              <a:gd name="connsiteX11" fmla="*/ 287257 w 2521993"/>
              <a:gd name="connsiteY11" fmla="*/ 414 h 2169490"/>
              <a:gd name="connsiteX0" fmla="*/ 289386 w 2521826"/>
              <a:gd name="connsiteY0" fmla="*/ 451 h 2142685"/>
              <a:gd name="connsiteX1" fmla="*/ 763796 w 2521826"/>
              <a:gd name="connsiteY1" fmla="*/ 511785 h 2142685"/>
              <a:gd name="connsiteX2" fmla="*/ 1367669 w 2521826"/>
              <a:gd name="connsiteY2" fmla="*/ 1027975 h 2142685"/>
              <a:gd name="connsiteX3" fmla="*/ 2398200 w 2521826"/>
              <a:gd name="connsiteY3" fmla="*/ 1895342 h 2142685"/>
              <a:gd name="connsiteX4" fmla="*/ 2435957 w 2521826"/>
              <a:gd name="connsiteY4" fmla="*/ 1847192 h 2142685"/>
              <a:gd name="connsiteX5" fmla="*/ 2521826 w 2521826"/>
              <a:gd name="connsiteY5" fmla="*/ 2142685 h 2142685"/>
              <a:gd name="connsiteX6" fmla="*/ 2214896 w 2521826"/>
              <a:gd name="connsiteY6" fmla="*/ 2107686 h 2142685"/>
              <a:gd name="connsiteX7" fmla="*/ 2251791 w 2521826"/>
              <a:gd name="connsiteY7" fmla="*/ 2060669 h 2142685"/>
              <a:gd name="connsiteX8" fmla="*/ 1242046 w 2521826"/>
              <a:gd name="connsiteY8" fmla="*/ 1212494 h 2142685"/>
              <a:gd name="connsiteX9" fmla="*/ 622000 w 2521826"/>
              <a:gd name="connsiteY9" fmla="*/ 703962 h 2142685"/>
              <a:gd name="connsiteX10" fmla="*/ 8438 w 2521826"/>
              <a:gd name="connsiteY10" fmla="*/ 353555 h 2142685"/>
              <a:gd name="connsiteX11" fmla="*/ 289386 w 2521826"/>
              <a:gd name="connsiteY11" fmla="*/ 451 h 2142685"/>
              <a:gd name="connsiteX0" fmla="*/ 275560 w 2508000"/>
              <a:gd name="connsiteY0" fmla="*/ 436 h 2142670"/>
              <a:gd name="connsiteX1" fmla="*/ 749970 w 2508000"/>
              <a:gd name="connsiteY1" fmla="*/ 511770 h 2142670"/>
              <a:gd name="connsiteX2" fmla="*/ 1353843 w 2508000"/>
              <a:gd name="connsiteY2" fmla="*/ 1027960 h 2142670"/>
              <a:gd name="connsiteX3" fmla="*/ 2384374 w 2508000"/>
              <a:gd name="connsiteY3" fmla="*/ 1895327 h 2142670"/>
              <a:gd name="connsiteX4" fmla="*/ 2422131 w 2508000"/>
              <a:gd name="connsiteY4" fmla="*/ 1847177 h 2142670"/>
              <a:gd name="connsiteX5" fmla="*/ 2508000 w 2508000"/>
              <a:gd name="connsiteY5" fmla="*/ 2142670 h 2142670"/>
              <a:gd name="connsiteX6" fmla="*/ 2201070 w 2508000"/>
              <a:gd name="connsiteY6" fmla="*/ 2107671 h 2142670"/>
              <a:gd name="connsiteX7" fmla="*/ 2237965 w 2508000"/>
              <a:gd name="connsiteY7" fmla="*/ 2060654 h 2142670"/>
              <a:gd name="connsiteX8" fmla="*/ 1228220 w 2508000"/>
              <a:gd name="connsiteY8" fmla="*/ 1212479 h 2142670"/>
              <a:gd name="connsiteX9" fmla="*/ 608174 w 2508000"/>
              <a:gd name="connsiteY9" fmla="*/ 703947 h 2142670"/>
              <a:gd name="connsiteX10" fmla="*/ 8895 w 2508000"/>
              <a:gd name="connsiteY10" fmla="*/ 362458 h 2142670"/>
              <a:gd name="connsiteX11" fmla="*/ 275560 w 2508000"/>
              <a:gd name="connsiteY11" fmla="*/ 436 h 2142670"/>
              <a:gd name="connsiteX0" fmla="*/ 275560 w 2508000"/>
              <a:gd name="connsiteY0" fmla="*/ 436 h 2142670"/>
              <a:gd name="connsiteX1" fmla="*/ 749970 w 2508000"/>
              <a:gd name="connsiteY1" fmla="*/ 511770 h 2142670"/>
              <a:gd name="connsiteX2" fmla="*/ 1353843 w 2508000"/>
              <a:gd name="connsiteY2" fmla="*/ 1027960 h 2142670"/>
              <a:gd name="connsiteX3" fmla="*/ 2384374 w 2508000"/>
              <a:gd name="connsiteY3" fmla="*/ 1895327 h 2142670"/>
              <a:gd name="connsiteX4" fmla="*/ 2422131 w 2508000"/>
              <a:gd name="connsiteY4" fmla="*/ 1847177 h 2142670"/>
              <a:gd name="connsiteX5" fmla="*/ 2508000 w 2508000"/>
              <a:gd name="connsiteY5" fmla="*/ 2142670 h 2142670"/>
              <a:gd name="connsiteX6" fmla="*/ 2201070 w 2508000"/>
              <a:gd name="connsiteY6" fmla="*/ 2107671 h 2142670"/>
              <a:gd name="connsiteX7" fmla="*/ 2237965 w 2508000"/>
              <a:gd name="connsiteY7" fmla="*/ 2060654 h 2142670"/>
              <a:gd name="connsiteX8" fmla="*/ 1228220 w 2508000"/>
              <a:gd name="connsiteY8" fmla="*/ 1212479 h 2142670"/>
              <a:gd name="connsiteX9" fmla="*/ 608174 w 2508000"/>
              <a:gd name="connsiteY9" fmla="*/ 703947 h 2142670"/>
              <a:gd name="connsiteX10" fmla="*/ 8895 w 2508000"/>
              <a:gd name="connsiteY10" fmla="*/ 362458 h 2142670"/>
              <a:gd name="connsiteX11" fmla="*/ 275560 w 2508000"/>
              <a:gd name="connsiteY11" fmla="*/ 436 h 2142670"/>
              <a:gd name="connsiteX0" fmla="*/ 275560 w 2508000"/>
              <a:gd name="connsiteY0" fmla="*/ 436 h 2142670"/>
              <a:gd name="connsiteX1" fmla="*/ 749970 w 2508000"/>
              <a:gd name="connsiteY1" fmla="*/ 511770 h 2142670"/>
              <a:gd name="connsiteX2" fmla="*/ 1353843 w 2508000"/>
              <a:gd name="connsiteY2" fmla="*/ 1027960 h 2142670"/>
              <a:gd name="connsiteX3" fmla="*/ 2384374 w 2508000"/>
              <a:gd name="connsiteY3" fmla="*/ 1895327 h 2142670"/>
              <a:gd name="connsiteX4" fmla="*/ 2422131 w 2508000"/>
              <a:gd name="connsiteY4" fmla="*/ 1847177 h 2142670"/>
              <a:gd name="connsiteX5" fmla="*/ 2508000 w 2508000"/>
              <a:gd name="connsiteY5" fmla="*/ 2142670 h 2142670"/>
              <a:gd name="connsiteX6" fmla="*/ 2201070 w 2508000"/>
              <a:gd name="connsiteY6" fmla="*/ 2107671 h 2142670"/>
              <a:gd name="connsiteX7" fmla="*/ 2237965 w 2508000"/>
              <a:gd name="connsiteY7" fmla="*/ 2060654 h 2142670"/>
              <a:gd name="connsiteX8" fmla="*/ 1228220 w 2508000"/>
              <a:gd name="connsiteY8" fmla="*/ 1212479 h 2142670"/>
              <a:gd name="connsiteX9" fmla="*/ 608174 w 2508000"/>
              <a:gd name="connsiteY9" fmla="*/ 703947 h 2142670"/>
              <a:gd name="connsiteX10" fmla="*/ 8895 w 2508000"/>
              <a:gd name="connsiteY10" fmla="*/ 362458 h 2142670"/>
              <a:gd name="connsiteX11" fmla="*/ 275560 w 2508000"/>
              <a:gd name="connsiteY11" fmla="*/ 436 h 2142670"/>
              <a:gd name="connsiteX0" fmla="*/ 275560 w 2508000"/>
              <a:gd name="connsiteY0" fmla="*/ 436 h 2142670"/>
              <a:gd name="connsiteX1" fmla="*/ 749970 w 2508000"/>
              <a:gd name="connsiteY1" fmla="*/ 511770 h 2142670"/>
              <a:gd name="connsiteX2" fmla="*/ 1353843 w 2508000"/>
              <a:gd name="connsiteY2" fmla="*/ 1027960 h 2142670"/>
              <a:gd name="connsiteX3" fmla="*/ 2384374 w 2508000"/>
              <a:gd name="connsiteY3" fmla="*/ 1895327 h 2142670"/>
              <a:gd name="connsiteX4" fmla="*/ 2422131 w 2508000"/>
              <a:gd name="connsiteY4" fmla="*/ 1847177 h 2142670"/>
              <a:gd name="connsiteX5" fmla="*/ 2508000 w 2508000"/>
              <a:gd name="connsiteY5" fmla="*/ 2142670 h 2142670"/>
              <a:gd name="connsiteX6" fmla="*/ 2201070 w 2508000"/>
              <a:gd name="connsiteY6" fmla="*/ 2107671 h 2142670"/>
              <a:gd name="connsiteX7" fmla="*/ 2237965 w 2508000"/>
              <a:gd name="connsiteY7" fmla="*/ 2060654 h 2142670"/>
              <a:gd name="connsiteX8" fmla="*/ 1217292 w 2508000"/>
              <a:gd name="connsiteY8" fmla="*/ 1203274 h 2142670"/>
              <a:gd name="connsiteX9" fmla="*/ 608174 w 2508000"/>
              <a:gd name="connsiteY9" fmla="*/ 703947 h 2142670"/>
              <a:gd name="connsiteX10" fmla="*/ 8895 w 2508000"/>
              <a:gd name="connsiteY10" fmla="*/ 362458 h 2142670"/>
              <a:gd name="connsiteX11" fmla="*/ 275560 w 2508000"/>
              <a:gd name="connsiteY11" fmla="*/ 436 h 2142670"/>
              <a:gd name="connsiteX0" fmla="*/ 275244 w 2507684"/>
              <a:gd name="connsiteY0" fmla="*/ 434 h 2142668"/>
              <a:gd name="connsiteX1" fmla="*/ 749654 w 2507684"/>
              <a:gd name="connsiteY1" fmla="*/ 511768 h 2142668"/>
              <a:gd name="connsiteX2" fmla="*/ 1353527 w 2507684"/>
              <a:gd name="connsiteY2" fmla="*/ 1027958 h 2142668"/>
              <a:gd name="connsiteX3" fmla="*/ 2384058 w 2507684"/>
              <a:gd name="connsiteY3" fmla="*/ 1895325 h 2142668"/>
              <a:gd name="connsiteX4" fmla="*/ 2421815 w 2507684"/>
              <a:gd name="connsiteY4" fmla="*/ 1847175 h 2142668"/>
              <a:gd name="connsiteX5" fmla="*/ 2507684 w 2507684"/>
              <a:gd name="connsiteY5" fmla="*/ 2142668 h 2142668"/>
              <a:gd name="connsiteX6" fmla="*/ 2200754 w 2507684"/>
              <a:gd name="connsiteY6" fmla="*/ 2107669 h 2142668"/>
              <a:gd name="connsiteX7" fmla="*/ 2237649 w 2507684"/>
              <a:gd name="connsiteY7" fmla="*/ 2060652 h 2142668"/>
              <a:gd name="connsiteX8" fmla="*/ 1216976 w 2507684"/>
              <a:gd name="connsiteY8" fmla="*/ 1203272 h 2142668"/>
              <a:gd name="connsiteX9" fmla="*/ 600573 w 2507684"/>
              <a:gd name="connsiteY9" fmla="*/ 697809 h 2142668"/>
              <a:gd name="connsiteX10" fmla="*/ 8579 w 2507684"/>
              <a:gd name="connsiteY10" fmla="*/ 362456 h 2142668"/>
              <a:gd name="connsiteX11" fmla="*/ 275244 w 2507684"/>
              <a:gd name="connsiteY11" fmla="*/ 434 h 2142668"/>
              <a:gd name="connsiteX0" fmla="*/ 275178 w 2507618"/>
              <a:gd name="connsiteY0" fmla="*/ 434 h 2142668"/>
              <a:gd name="connsiteX1" fmla="*/ 749588 w 2507618"/>
              <a:gd name="connsiteY1" fmla="*/ 511768 h 2142668"/>
              <a:gd name="connsiteX2" fmla="*/ 1353461 w 2507618"/>
              <a:gd name="connsiteY2" fmla="*/ 1027958 h 2142668"/>
              <a:gd name="connsiteX3" fmla="*/ 2383992 w 2507618"/>
              <a:gd name="connsiteY3" fmla="*/ 1895325 h 2142668"/>
              <a:gd name="connsiteX4" fmla="*/ 2421749 w 2507618"/>
              <a:gd name="connsiteY4" fmla="*/ 1847175 h 2142668"/>
              <a:gd name="connsiteX5" fmla="*/ 2507618 w 2507618"/>
              <a:gd name="connsiteY5" fmla="*/ 2142668 h 2142668"/>
              <a:gd name="connsiteX6" fmla="*/ 2200688 w 2507618"/>
              <a:gd name="connsiteY6" fmla="*/ 2107669 h 2142668"/>
              <a:gd name="connsiteX7" fmla="*/ 2237583 w 2507618"/>
              <a:gd name="connsiteY7" fmla="*/ 2060652 h 2142668"/>
              <a:gd name="connsiteX8" fmla="*/ 1216910 w 2507618"/>
              <a:gd name="connsiteY8" fmla="*/ 1203272 h 2142668"/>
              <a:gd name="connsiteX9" fmla="*/ 598975 w 2507618"/>
              <a:gd name="connsiteY9" fmla="*/ 699630 h 2142668"/>
              <a:gd name="connsiteX10" fmla="*/ 8513 w 2507618"/>
              <a:gd name="connsiteY10" fmla="*/ 362456 h 2142668"/>
              <a:gd name="connsiteX11" fmla="*/ 275178 w 2507618"/>
              <a:gd name="connsiteY11" fmla="*/ 434 h 2142668"/>
              <a:gd name="connsiteX0" fmla="*/ 274980 w 2507420"/>
              <a:gd name="connsiteY0" fmla="*/ 435 h 2142669"/>
              <a:gd name="connsiteX1" fmla="*/ 749390 w 2507420"/>
              <a:gd name="connsiteY1" fmla="*/ 511769 h 2142669"/>
              <a:gd name="connsiteX2" fmla="*/ 1353263 w 2507420"/>
              <a:gd name="connsiteY2" fmla="*/ 1027959 h 2142669"/>
              <a:gd name="connsiteX3" fmla="*/ 2383794 w 2507420"/>
              <a:gd name="connsiteY3" fmla="*/ 1895326 h 2142669"/>
              <a:gd name="connsiteX4" fmla="*/ 2421551 w 2507420"/>
              <a:gd name="connsiteY4" fmla="*/ 1847176 h 2142669"/>
              <a:gd name="connsiteX5" fmla="*/ 2507420 w 2507420"/>
              <a:gd name="connsiteY5" fmla="*/ 2142669 h 2142669"/>
              <a:gd name="connsiteX6" fmla="*/ 2200490 w 2507420"/>
              <a:gd name="connsiteY6" fmla="*/ 2107670 h 2142669"/>
              <a:gd name="connsiteX7" fmla="*/ 2237385 w 2507420"/>
              <a:gd name="connsiteY7" fmla="*/ 2060653 h 2142669"/>
              <a:gd name="connsiteX8" fmla="*/ 1216712 w 2507420"/>
              <a:gd name="connsiteY8" fmla="*/ 1203273 h 2142669"/>
              <a:gd name="connsiteX9" fmla="*/ 594174 w 2507420"/>
              <a:gd name="connsiteY9" fmla="*/ 705095 h 2142669"/>
              <a:gd name="connsiteX10" fmla="*/ 8315 w 2507420"/>
              <a:gd name="connsiteY10" fmla="*/ 362457 h 2142669"/>
              <a:gd name="connsiteX11" fmla="*/ 274980 w 2507420"/>
              <a:gd name="connsiteY11" fmla="*/ 435 h 2142669"/>
              <a:gd name="connsiteX0" fmla="*/ 274980 w 2507420"/>
              <a:gd name="connsiteY0" fmla="*/ 435 h 2142669"/>
              <a:gd name="connsiteX1" fmla="*/ 753991 w 2507420"/>
              <a:gd name="connsiteY1" fmla="*/ 506306 h 2142669"/>
              <a:gd name="connsiteX2" fmla="*/ 1353263 w 2507420"/>
              <a:gd name="connsiteY2" fmla="*/ 1027959 h 2142669"/>
              <a:gd name="connsiteX3" fmla="*/ 2383794 w 2507420"/>
              <a:gd name="connsiteY3" fmla="*/ 1895326 h 2142669"/>
              <a:gd name="connsiteX4" fmla="*/ 2421551 w 2507420"/>
              <a:gd name="connsiteY4" fmla="*/ 1847176 h 2142669"/>
              <a:gd name="connsiteX5" fmla="*/ 2507420 w 2507420"/>
              <a:gd name="connsiteY5" fmla="*/ 2142669 h 2142669"/>
              <a:gd name="connsiteX6" fmla="*/ 2200490 w 2507420"/>
              <a:gd name="connsiteY6" fmla="*/ 2107670 h 2142669"/>
              <a:gd name="connsiteX7" fmla="*/ 2237385 w 2507420"/>
              <a:gd name="connsiteY7" fmla="*/ 2060653 h 2142669"/>
              <a:gd name="connsiteX8" fmla="*/ 1216712 w 2507420"/>
              <a:gd name="connsiteY8" fmla="*/ 1203273 h 2142669"/>
              <a:gd name="connsiteX9" fmla="*/ 594174 w 2507420"/>
              <a:gd name="connsiteY9" fmla="*/ 705095 h 2142669"/>
              <a:gd name="connsiteX10" fmla="*/ 8315 w 2507420"/>
              <a:gd name="connsiteY10" fmla="*/ 362457 h 2142669"/>
              <a:gd name="connsiteX11" fmla="*/ 274980 w 2507420"/>
              <a:gd name="connsiteY11" fmla="*/ 435 h 2142669"/>
              <a:gd name="connsiteX0" fmla="*/ 240386 w 2472826"/>
              <a:gd name="connsiteY0" fmla="*/ 486 h 2142720"/>
              <a:gd name="connsiteX1" fmla="*/ 719397 w 2472826"/>
              <a:gd name="connsiteY1" fmla="*/ 506357 h 2142720"/>
              <a:gd name="connsiteX2" fmla="*/ 1318669 w 2472826"/>
              <a:gd name="connsiteY2" fmla="*/ 1028010 h 2142720"/>
              <a:gd name="connsiteX3" fmla="*/ 2349200 w 2472826"/>
              <a:gd name="connsiteY3" fmla="*/ 1895377 h 2142720"/>
              <a:gd name="connsiteX4" fmla="*/ 2386957 w 2472826"/>
              <a:gd name="connsiteY4" fmla="*/ 1847227 h 2142720"/>
              <a:gd name="connsiteX5" fmla="*/ 2472826 w 2472826"/>
              <a:gd name="connsiteY5" fmla="*/ 2142720 h 2142720"/>
              <a:gd name="connsiteX6" fmla="*/ 2165896 w 2472826"/>
              <a:gd name="connsiteY6" fmla="*/ 2107721 h 2142720"/>
              <a:gd name="connsiteX7" fmla="*/ 2202791 w 2472826"/>
              <a:gd name="connsiteY7" fmla="*/ 2060704 h 2142720"/>
              <a:gd name="connsiteX8" fmla="*/ 1182118 w 2472826"/>
              <a:gd name="connsiteY8" fmla="*/ 1203324 h 2142720"/>
              <a:gd name="connsiteX9" fmla="*/ 559580 w 2472826"/>
              <a:gd name="connsiteY9" fmla="*/ 705146 h 2142720"/>
              <a:gd name="connsiteX10" fmla="*/ 9643 w 2472826"/>
              <a:gd name="connsiteY10" fmla="*/ 334648 h 2142720"/>
              <a:gd name="connsiteX11" fmla="*/ 240386 w 2472826"/>
              <a:gd name="connsiteY11" fmla="*/ 486 h 2142720"/>
              <a:gd name="connsiteX0" fmla="*/ 240962 w 2472768"/>
              <a:gd name="connsiteY0" fmla="*/ 552 h 2109041"/>
              <a:gd name="connsiteX1" fmla="*/ 719339 w 2472768"/>
              <a:gd name="connsiteY1" fmla="*/ 472678 h 2109041"/>
              <a:gd name="connsiteX2" fmla="*/ 1318611 w 2472768"/>
              <a:gd name="connsiteY2" fmla="*/ 994331 h 2109041"/>
              <a:gd name="connsiteX3" fmla="*/ 2349142 w 2472768"/>
              <a:gd name="connsiteY3" fmla="*/ 1861698 h 2109041"/>
              <a:gd name="connsiteX4" fmla="*/ 2386899 w 2472768"/>
              <a:gd name="connsiteY4" fmla="*/ 1813548 h 2109041"/>
              <a:gd name="connsiteX5" fmla="*/ 2472768 w 2472768"/>
              <a:gd name="connsiteY5" fmla="*/ 2109041 h 2109041"/>
              <a:gd name="connsiteX6" fmla="*/ 2165838 w 2472768"/>
              <a:gd name="connsiteY6" fmla="*/ 2074042 h 2109041"/>
              <a:gd name="connsiteX7" fmla="*/ 2202733 w 2472768"/>
              <a:gd name="connsiteY7" fmla="*/ 2027025 h 2109041"/>
              <a:gd name="connsiteX8" fmla="*/ 1182060 w 2472768"/>
              <a:gd name="connsiteY8" fmla="*/ 1169645 h 2109041"/>
              <a:gd name="connsiteX9" fmla="*/ 559522 w 2472768"/>
              <a:gd name="connsiteY9" fmla="*/ 671467 h 2109041"/>
              <a:gd name="connsiteX10" fmla="*/ 9585 w 2472768"/>
              <a:gd name="connsiteY10" fmla="*/ 300969 h 2109041"/>
              <a:gd name="connsiteX11" fmla="*/ 240962 w 2472768"/>
              <a:gd name="connsiteY11" fmla="*/ 552 h 210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2768" h="2109041">
                <a:moveTo>
                  <a:pt x="240962" y="552"/>
                </a:moveTo>
                <a:cubicBezTo>
                  <a:pt x="345383" y="12988"/>
                  <a:pt x="539731" y="307048"/>
                  <a:pt x="719339" y="472678"/>
                </a:cubicBezTo>
                <a:cubicBezTo>
                  <a:pt x="898947" y="638308"/>
                  <a:pt x="1046977" y="762828"/>
                  <a:pt x="1318611" y="994331"/>
                </a:cubicBezTo>
                <a:cubicBezTo>
                  <a:pt x="1590245" y="1225834"/>
                  <a:pt x="2005632" y="1572576"/>
                  <a:pt x="2349142" y="1861698"/>
                </a:cubicBezTo>
                <a:lnTo>
                  <a:pt x="2386899" y="1813548"/>
                </a:lnTo>
                <a:lnTo>
                  <a:pt x="2472768" y="2109041"/>
                </a:lnTo>
                <a:lnTo>
                  <a:pt x="2165838" y="2074042"/>
                </a:lnTo>
                <a:lnTo>
                  <a:pt x="2202733" y="2027025"/>
                </a:lnTo>
                <a:lnTo>
                  <a:pt x="1182060" y="1169645"/>
                </a:lnTo>
                <a:cubicBezTo>
                  <a:pt x="908192" y="943719"/>
                  <a:pt x="754934" y="816246"/>
                  <a:pt x="559522" y="671467"/>
                </a:cubicBezTo>
                <a:cubicBezTo>
                  <a:pt x="364110" y="526688"/>
                  <a:pt x="62678" y="412788"/>
                  <a:pt x="9585" y="300969"/>
                </a:cubicBezTo>
                <a:cubicBezTo>
                  <a:pt x="-43508" y="189150"/>
                  <a:pt x="136541" y="-11884"/>
                  <a:pt x="240962" y="552"/>
                </a:cubicBezTo>
                <a:close/>
              </a:path>
            </a:pathLst>
          </a:custGeom>
          <a:gradFill flip="none" rotWithShape="1">
            <a:gsLst>
              <a:gs pos="0">
                <a:srgbClr val="FDC351">
                  <a:alpha val="0"/>
                </a:srgbClr>
              </a:gs>
              <a:gs pos="66000">
                <a:srgbClr val="FDC351">
                  <a:alpha val="39000"/>
                </a:srgbClr>
              </a:gs>
              <a:gs pos="100000">
                <a:srgbClr val="FDC35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4" y="67341"/>
            <a:ext cx="8808065" cy="824352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latin typeface="Calibri Light" panose="020F0302020204030204" pitchFamily="34" charset="0"/>
              </a:rPr>
              <a:t>ARPA-E Program Development &amp; Execution</a:t>
            </a:r>
            <a:endParaRPr lang="en-US" sz="4000" b="0" dirty="0">
              <a:latin typeface="Calibri Light" panose="020F0302020204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ight Arrow 5"/>
          <p:cNvSpPr/>
          <p:nvPr/>
        </p:nvSpPr>
        <p:spPr>
          <a:xfrm rot="19193427">
            <a:off x="1939814" y="1753218"/>
            <a:ext cx="2775433" cy="957531"/>
          </a:xfrm>
          <a:custGeom>
            <a:avLst/>
            <a:gdLst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11533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2298357 w 2537254"/>
              <a:gd name="connsiteY6" fmla="*/ 428368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474573 w 2537254"/>
              <a:gd name="connsiteY6" fmla="*/ 403654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285102 w 2537254"/>
              <a:gd name="connsiteY6" fmla="*/ 337751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642552"/>
              <a:gd name="connsiteX1" fmla="*/ 2265405 w 2537254"/>
              <a:gd name="connsiteY1" fmla="*/ 135925 h 642552"/>
              <a:gd name="connsiteX2" fmla="*/ 2265405 w 2537254"/>
              <a:gd name="connsiteY2" fmla="*/ 0 h 642552"/>
              <a:gd name="connsiteX3" fmla="*/ 2537254 w 2537254"/>
              <a:gd name="connsiteY3" fmla="*/ 271849 h 642552"/>
              <a:gd name="connsiteX4" fmla="*/ 2224216 w 2537254"/>
              <a:gd name="connsiteY4" fmla="*/ 642552 h 642552"/>
              <a:gd name="connsiteX5" fmla="*/ 2265405 w 2537254"/>
              <a:gd name="connsiteY5" fmla="*/ 407774 h 642552"/>
              <a:gd name="connsiteX6" fmla="*/ 1285102 w 2537254"/>
              <a:gd name="connsiteY6" fmla="*/ 337751 h 642552"/>
              <a:gd name="connsiteX7" fmla="*/ 0 w 2537254"/>
              <a:gd name="connsiteY7" fmla="*/ 407774 h 642552"/>
              <a:gd name="connsiteX8" fmla="*/ 115330 w 2537254"/>
              <a:gd name="connsiteY8" fmla="*/ 263611 h 642552"/>
              <a:gd name="connsiteX9" fmla="*/ 0 w 2537254"/>
              <a:gd name="connsiteY9" fmla="*/ 135925 h 642552"/>
              <a:gd name="connsiteX0" fmla="*/ 0 w 2570205"/>
              <a:gd name="connsiteY0" fmla="*/ 135925 h 642552"/>
              <a:gd name="connsiteX1" fmla="*/ 2265405 w 2570205"/>
              <a:gd name="connsiteY1" fmla="*/ 135925 h 642552"/>
              <a:gd name="connsiteX2" fmla="*/ 2265405 w 2570205"/>
              <a:gd name="connsiteY2" fmla="*/ 0 h 642552"/>
              <a:gd name="connsiteX3" fmla="*/ 2570205 w 2570205"/>
              <a:gd name="connsiteY3" fmla="*/ 494271 h 642552"/>
              <a:gd name="connsiteX4" fmla="*/ 2224216 w 2570205"/>
              <a:gd name="connsiteY4" fmla="*/ 642552 h 642552"/>
              <a:gd name="connsiteX5" fmla="*/ 2265405 w 2570205"/>
              <a:gd name="connsiteY5" fmla="*/ 407774 h 642552"/>
              <a:gd name="connsiteX6" fmla="*/ 1285102 w 2570205"/>
              <a:gd name="connsiteY6" fmla="*/ 337751 h 642552"/>
              <a:gd name="connsiteX7" fmla="*/ 0 w 2570205"/>
              <a:gd name="connsiteY7" fmla="*/ 407774 h 642552"/>
              <a:gd name="connsiteX8" fmla="*/ 115330 w 2570205"/>
              <a:gd name="connsiteY8" fmla="*/ 263611 h 642552"/>
              <a:gd name="connsiteX9" fmla="*/ 0 w 2570205"/>
              <a:gd name="connsiteY9" fmla="*/ 135925 h 642552"/>
              <a:gd name="connsiteX0" fmla="*/ 0 w 2594919"/>
              <a:gd name="connsiteY0" fmla="*/ 0 h 506627"/>
              <a:gd name="connsiteX1" fmla="*/ 2265405 w 2594919"/>
              <a:gd name="connsiteY1" fmla="*/ 0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43248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1466335 w 2594919"/>
              <a:gd name="connsiteY1" fmla="*/ 111211 h 506627"/>
              <a:gd name="connsiteX2" fmla="*/ 2454875 w 2594919"/>
              <a:gd name="connsiteY2" fmla="*/ 197708 h 506627"/>
              <a:gd name="connsiteX3" fmla="*/ 2594919 w 2594919"/>
              <a:gd name="connsiteY3" fmla="*/ 4118 h 506627"/>
              <a:gd name="connsiteX4" fmla="*/ 2570205 w 2594919"/>
              <a:gd name="connsiteY4" fmla="*/ 432486 h 506627"/>
              <a:gd name="connsiteX5" fmla="*/ 2224216 w 2594919"/>
              <a:gd name="connsiteY5" fmla="*/ 506627 h 506627"/>
              <a:gd name="connsiteX6" fmla="*/ 2314832 w 2594919"/>
              <a:gd name="connsiteY6" fmla="*/ 321276 h 506627"/>
              <a:gd name="connsiteX7" fmla="*/ 1285102 w 2594919"/>
              <a:gd name="connsiteY7" fmla="*/ 201826 h 506627"/>
              <a:gd name="connsiteX8" fmla="*/ 0 w 2594919"/>
              <a:gd name="connsiteY8" fmla="*/ 271849 h 506627"/>
              <a:gd name="connsiteX9" fmla="*/ 115330 w 2594919"/>
              <a:gd name="connsiteY9" fmla="*/ 127686 h 506627"/>
              <a:gd name="connsiteX10" fmla="*/ 0 w 2594919"/>
              <a:gd name="connsiteY10" fmla="*/ 0 h 506627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285102 w 2594919"/>
              <a:gd name="connsiteY7" fmla="*/ 230659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14832 w 2594919"/>
              <a:gd name="connsiteY6" fmla="*/ 363366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57941 w 2594919"/>
              <a:gd name="connsiteY6" fmla="*/ 388908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67618"/>
              <a:gd name="connsiteX1" fmla="*/ 1466335 w 2594919"/>
              <a:gd name="connsiteY1" fmla="*/ 13257 h 567618"/>
              <a:gd name="connsiteX2" fmla="*/ 2454875 w 2594919"/>
              <a:gd name="connsiteY2" fmla="*/ 239798 h 567618"/>
              <a:gd name="connsiteX3" fmla="*/ 2594919 w 2594919"/>
              <a:gd name="connsiteY3" fmla="*/ 46208 h 567618"/>
              <a:gd name="connsiteX4" fmla="*/ 2570205 w 2594919"/>
              <a:gd name="connsiteY4" fmla="*/ 474576 h 567618"/>
              <a:gd name="connsiteX5" fmla="*/ 2208294 w 2594919"/>
              <a:gd name="connsiteY5" fmla="*/ 567618 h 567618"/>
              <a:gd name="connsiteX6" fmla="*/ 2357941 w 2594919"/>
              <a:gd name="connsiteY6" fmla="*/ 388908 h 567618"/>
              <a:gd name="connsiteX7" fmla="*/ 1400432 w 2594919"/>
              <a:gd name="connsiteY7" fmla="*/ 252154 h 567618"/>
              <a:gd name="connsiteX8" fmla="*/ 0 w 2594919"/>
              <a:gd name="connsiteY8" fmla="*/ 313939 h 567618"/>
              <a:gd name="connsiteX9" fmla="*/ 115330 w 2594919"/>
              <a:gd name="connsiteY9" fmla="*/ 169776 h 567618"/>
              <a:gd name="connsiteX10" fmla="*/ 0 w 2594919"/>
              <a:gd name="connsiteY10" fmla="*/ 42090 h 567618"/>
              <a:gd name="connsiteX0" fmla="*/ 0 w 2608008"/>
              <a:gd name="connsiteY0" fmla="*/ 42090 h 567618"/>
              <a:gd name="connsiteX1" fmla="*/ 1466335 w 2608008"/>
              <a:gd name="connsiteY1" fmla="*/ 13257 h 567618"/>
              <a:gd name="connsiteX2" fmla="*/ 2454875 w 2608008"/>
              <a:gd name="connsiteY2" fmla="*/ 239798 h 567618"/>
              <a:gd name="connsiteX3" fmla="*/ 2594919 w 2608008"/>
              <a:gd name="connsiteY3" fmla="*/ 46208 h 567618"/>
              <a:gd name="connsiteX4" fmla="*/ 2608008 w 2608008"/>
              <a:gd name="connsiteY4" fmla="*/ 506419 h 567618"/>
              <a:gd name="connsiteX5" fmla="*/ 2208294 w 2608008"/>
              <a:gd name="connsiteY5" fmla="*/ 567618 h 567618"/>
              <a:gd name="connsiteX6" fmla="*/ 2357941 w 2608008"/>
              <a:gd name="connsiteY6" fmla="*/ 388908 h 567618"/>
              <a:gd name="connsiteX7" fmla="*/ 1400432 w 2608008"/>
              <a:gd name="connsiteY7" fmla="*/ 252154 h 567618"/>
              <a:gd name="connsiteX8" fmla="*/ 0 w 2608008"/>
              <a:gd name="connsiteY8" fmla="*/ 313939 h 567618"/>
              <a:gd name="connsiteX9" fmla="*/ 115330 w 2608008"/>
              <a:gd name="connsiteY9" fmla="*/ 169776 h 567618"/>
              <a:gd name="connsiteX10" fmla="*/ 0 w 2608008"/>
              <a:gd name="connsiteY10" fmla="*/ 42090 h 567618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357941 w 2608008"/>
              <a:gd name="connsiteY6" fmla="*/ 384766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436215 w 2608008"/>
              <a:gd name="connsiteY6" fmla="*/ 342991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43350 h 568878"/>
              <a:gd name="connsiteX1" fmla="*/ 1466335 w 2608008"/>
              <a:gd name="connsiteY1" fmla="*/ 14517 h 568878"/>
              <a:gd name="connsiteX2" fmla="*/ 2526507 w 2608008"/>
              <a:gd name="connsiteY2" fmla="*/ 258315 h 568878"/>
              <a:gd name="connsiteX3" fmla="*/ 2594919 w 2608008"/>
              <a:gd name="connsiteY3" fmla="*/ 47468 h 568878"/>
              <a:gd name="connsiteX4" fmla="*/ 2608008 w 2608008"/>
              <a:gd name="connsiteY4" fmla="*/ 507679 h 568878"/>
              <a:gd name="connsiteX5" fmla="*/ 2208294 w 2608008"/>
              <a:gd name="connsiteY5" fmla="*/ 568878 h 568878"/>
              <a:gd name="connsiteX6" fmla="*/ 2436215 w 2608008"/>
              <a:gd name="connsiteY6" fmla="*/ 348393 h 568878"/>
              <a:gd name="connsiteX7" fmla="*/ 1400432 w 2608008"/>
              <a:gd name="connsiteY7" fmla="*/ 253414 h 568878"/>
              <a:gd name="connsiteX8" fmla="*/ 0 w 2608008"/>
              <a:gd name="connsiteY8" fmla="*/ 315199 h 568878"/>
              <a:gd name="connsiteX9" fmla="*/ 115330 w 2608008"/>
              <a:gd name="connsiteY9" fmla="*/ 171036 h 568878"/>
              <a:gd name="connsiteX10" fmla="*/ 0 w 2608008"/>
              <a:gd name="connsiteY10" fmla="*/ 43350 h 568878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115330 w 2608008"/>
              <a:gd name="connsiteY9" fmla="*/ 171036 h 656854"/>
              <a:gd name="connsiteX10" fmla="*/ 0 w 2608008"/>
              <a:gd name="connsiteY10" fmla="*/ 43350 h 656854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340811 w 2608008"/>
              <a:gd name="connsiteY9" fmla="*/ 414827 h 656854"/>
              <a:gd name="connsiteX10" fmla="*/ 0 w 2608008"/>
              <a:gd name="connsiteY10" fmla="*/ 43350 h 656854"/>
              <a:gd name="connsiteX0" fmla="*/ 0 w 2567910"/>
              <a:gd name="connsiteY0" fmla="*/ 224216 h 642377"/>
              <a:gd name="connsiteX1" fmla="*/ 1426237 w 2567910"/>
              <a:gd name="connsiteY1" fmla="*/ 40 h 642377"/>
              <a:gd name="connsiteX2" fmla="*/ 2486409 w 2567910"/>
              <a:gd name="connsiteY2" fmla="*/ 243838 h 642377"/>
              <a:gd name="connsiteX3" fmla="*/ 2554821 w 2567910"/>
              <a:gd name="connsiteY3" fmla="*/ 32991 h 642377"/>
              <a:gd name="connsiteX4" fmla="*/ 2567910 w 2567910"/>
              <a:gd name="connsiteY4" fmla="*/ 493202 h 642377"/>
              <a:gd name="connsiteX5" fmla="*/ 2168196 w 2567910"/>
              <a:gd name="connsiteY5" fmla="*/ 554401 h 642377"/>
              <a:gd name="connsiteX6" fmla="*/ 2396117 w 2567910"/>
              <a:gd name="connsiteY6" fmla="*/ 333916 h 642377"/>
              <a:gd name="connsiteX7" fmla="*/ 1360334 w 2567910"/>
              <a:gd name="connsiteY7" fmla="*/ 238937 h 642377"/>
              <a:gd name="connsiteX8" fmla="*/ 70951 w 2567910"/>
              <a:gd name="connsiteY8" fmla="*/ 642000 h 642377"/>
              <a:gd name="connsiteX9" fmla="*/ 300713 w 2567910"/>
              <a:gd name="connsiteY9" fmla="*/ 400350 h 642377"/>
              <a:gd name="connsiteX10" fmla="*/ 0 w 2567910"/>
              <a:gd name="connsiteY10" fmla="*/ 224216 h 642377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300713 w 2567910"/>
              <a:gd name="connsiteY9" fmla="*/ 400350 h 587401"/>
              <a:gd name="connsiteX10" fmla="*/ 0 w 2567910"/>
              <a:gd name="connsiteY10" fmla="*/ 224216 h 587401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429730 w 2567910"/>
              <a:gd name="connsiteY9" fmla="*/ 336693 h 587401"/>
              <a:gd name="connsiteX10" fmla="*/ 0 w 2567910"/>
              <a:gd name="connsiteY10" fmla="*/ 224216 h 587401"/>
              <a:gd name="connsiteX0" fmla="*/ 0 w 2567910"/>
              <a:gd name="connsiteY0" fmla="*/ 224216 h 599648"/>
              <a:gd name="connsiteX1" fmla="*/ 1426237 w 2567910"/>
              <a:gd name="connsiteY1" fmla="*/ 40 h 599648"/>
              <a:gd name="connsiteX2" fmla="*/ 2486409 w 2567910"/>
              <a:gd name="connsiteY2" fmla="*/ 243838 h 599648"/>
              <a:gd name="connsiteX3" fmla="*/ 2554821 w 2567910"/>
              <a:gd name="connsiteY3" fmla="*/ 32991 h 599648"/>
              <a:gd name="connsiteX4" fmla="*/ 2567910 w 2567910"/>
              <a:gd name="connsiteY4" fmla="*/ 493202 h 599648"/>
              <a:gd name="connsiteX5" fmla="*/ 2168196 w 2567910"/>
              <a:gd name="connsiteY5" fmla="*/ 554401 h 599648"/>
              <a:gd name="connsiteX6" fmla="*/ 2396117 w 2567910"/>
              <a:gd name="connsiteY6" fmla="*/ 333916 h 599648"/>
              <a:gd name="connsiteX7" fmla="*/ 1360334 w 2567910"/>
              <a:gd name="connsiteY7" fmla="*/ 238937 h 599648"/>
              <a:gd name="connsiteX8" fmla="*/ 160833 w 2567910"/>
              <a:gd name="connsiteY8" fmla="*/ 599232 h 599648"/>
              <a:gd name="connsiteX9" fmla="*/ 429730 w 2567910"/>
              <a:gd name="connsiteY9" fmla="*/ 336693 h 599648"/>
              <a:gd name="connsiteX10" fmla="*/ 0 w 2567910"/>
              <a:gd name="connsiteY10" fmla="*/ 224216 h 599648"/>
              <a:gd name="connsiteX0" fmla="*/ 0 w 2699909"/>
              <a:gd name="connsiteY0" fmla="*/ 224216 h 599648"/>
              <a:gd name="connsiteX1" fmla="*/ 1426237 w 2699909"/>
              <a:gd name="connsiteY1" fmla="*/ 40 h 599648"/>
              <a:gd name="connsiteX2" fmla="*/ 2486409 w 2699909"/>
              <a:gd name="connsiteY2" fmla="*/ 243838 h 599648"/>
              <a:gd name="connsiteX3" fmla="*/ 2554821 w 2699909"/>
              <a:gd name="connsiteY3" fmla="*/ 32991 h 599648"/>
              <a:gd name="connsiteX4" fmla="*/ 2699909 w 2699909"/>
              <a:gd name="connsiteY4" fmla="*/ 464370 h 599648"/>
              <a:gd name="connsiteX5" fmla="*/ 2168196 w 2699909"/>
              <a:gd name="connsiteY5" fmla="*/ 554401 h 599648"/>
              <a:gd name="connsiteX6" fmla="*/ 2396117 w 2699909"/>
              <a:gd name="connsiteY6" fmla="*/ 333916 h 599648"/>
              <a:gd name="connsiteX7" fmla="*/ 1360334 w 2699909"/>
              <a:gd name="connsiteY7" fmla="*/ 238937 h 599648"/>
              <a:gd name="connsiteX8" fmla="*/ 160833 w 2699909"/>
              <a:gd name="connsiteY8" fmla="*/ 599232 h 599648"/>
              <a:gd name="connsiteX9" fmla="*/ 429730 w 2699909"/>
              <a:gd name="connsiteY9" fmla="*/ 336693 h 599648"/>
              <a:gd name="connsiteX10" fmla="*/ 0 w 2699909"/>
              <a:gd name="connsiteY10" fmla="*/ 224216 h 599648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86409 w 2699909"/>
              <a:gd name="connsiteY2" fmla="*/ 254297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59562 w 2699909"/>
              <a:gd name="connsiteY2" fmla="*/ 145515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168196 w 2699909"/>
              <a:gd name="connsiteY5" fmla="*/ 564860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201374 w 2699909"/>
              <a:gd name="connsiteY5" fmla="*/ 474327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745594"/>
              <a:gd name="connsiteY0" fmla="*/ 1820 h 911207"/>
              <a:gd name="connsiteX1" fmla="*/ 1471922 w 2745594"/>
              <a:gd name="connsiteY1" fmla="*/ 311596 h 911207"/>
              <a:gd name="connsiteX2" fmla="*/ 2505247 w 2745594"/>
              <a:gd name="connsiteY2" fmla="*/ 446612 h 911207"/>
              <a:gd name="connsiteX3" fmla="*/ 2561711 w 2745594"/>
              <a:gd name="connsiteY3" fmla="*/ 301097 h 911207"/>
              <a:gd name="connsiteX4" fmla="*/ 2745594 w 2745594"/>
              <a:gd name="connsiteY4" fmla="*/ 775926 h 911207"/>
              <a:gd name="connsiteX5" fmla="*/ 2247059 w 2745594"/>
              <a:gd name="connsiteY5" fmla="*/ 775424 h 911207"/>
              <a:gd name="connsiteX6" fmla="*/ 2335347 w 2745594"/>
              <a:gd name="connsiteY6" fmla="*/ 631196 h 911207"/>
              <a:gd name="connsiteX7" fmla="*/ 1406019 w 2745594"/>
              <a:gd name="connsiteY7" fmla="*/ 550493 h 911207"/>
              <a:gd name="connsiteX8" fmla="*/ 206518 w 2745594"/>
              <a:gd name="connsiteY8" fmla="*/ 910788 h 911207"/>
              <a:gd name="connsiteX9" fmla="*/ 475415 w 2745594"/>
              <a:gd name="connsiteY9" fmla="*/ 648249 h 911207"/>
              <a:gd name="connsiteX10" fmla="*/ 0 w 2745594"/>
              <a:gd name="connsiteY10" fmla="*/ 1820 h 911207"/>
              <a:gd name="connsiteX0" fmla="*/ 0 w 2745594"/>
              <a:gd name="connsiteY0" fmla="*/ 3321 h 912708"/>
              <a:gd name="connsiteX1" fmla="*/ 1471922 w 2745594"/>
              <a:gd name="connsiteY1" fmla="*/ 313097 h 912708"/>
              <a:gd name="connsiteX2" fmla="*/ 2505247 w 2745594"/>
              <a:gd name="connsiteY2" fmla="*/ 448113 h 912708"/>
              <a:gd name="connsiteX3" fmla="*/ 2561711 w 2745594"/>
              <a:gd name="connsiteY3" fmla="*/ 302598 h 912708"/>
              <a:gd name="connsiteX4" fmla="*/ 2745594 w 2745594"/>
              <a:gd name="connsiteY4" fmla="*/ 777427 h 912708"/>
              <a:gd name="connsiteX5" fmla="*/ 2247059 w 2745594"/>
              <a:gd name="connsiteY5" fmla="*/ 776925 h 912708"/>
              <a:gd name="connsiteX6" fmla="*/ 2335347 w 2745594"/>
              <a:gd name="connsiteY6" fmla="*/ 632697 h 912708"/>
              <a:gd name="connsiteX7" fmla="*/ 1406019 w 2745594"/>
              <a:gd name="connsiteY7" fmla="*/ 551994 h 912708"/>
              <a:gd name="connsiteX8" fmla="*/ 206518 w 2745594"/>
              <a:gd name="connsiteY8" fmla="*/ 912289 h 912708"/>
              <a:gd name="connsiteX9" fmla="*/ 74889 w 2745594"/>
              <a:gd name="connsiteY9" fmla="*/ 0 h 912708"/>
              <a:gd name="connsiteX10" fmla="*/ 0 w 2745594"/>
              <a:gd name="connsiteY10" fmla="*/ 3321 h 912708"/>
              <a:gd name="connsiteX0" fmla="*/ 0 w 2745594"/>
              <a:gd name="connsiteY0" fmla="*/ 3321 h 777427"/>
              <a:gd name="connsiteX1" fmla="*/ 1471922 w 2745594"/>
              <a:gd name="connsiteY1" fmla="*/ 313097 h 777427"/>
              <a:gd name="connsiteX2" fmla="*/ 2505247 w 2745594"/>
              <a:gd name="connsiteY2" fmla="*/ 448113 h 777427"/>
              <a:gd name="connsiteX3" fmla="*/ 2561711 w 2745594"/>
              <a:gd name="connsiteY3" fmla="*/ 302598 h 777427"/>
              <a:gd name="connsiteX4" fmla="*/ 2745594 w 2745594"/>
              <a:gd name="connsiteY4" fmla="*/ 777427 h 777427"/>
              <a:gd name="connsiteX5" fmla="*/ 2247059 w 2745594"/>
              <a:gd name="connsiteY5" fmla="*/ 776925 h 777427"/>
              <a:gd name="connsiteX6" fmla="*/ 2335347 w 2745594"/>
              <a:gd name="connsiteY6" fmla="*/ 632697 h 777427"/>
              <a:gd name="connsiteX7" fmla="*/ 1406019 w 2745594"/>
              <a:gd name="connsiteY7" fmla="*/ 551994 h 777427"/>
              <a:gd name="connsiteX8" fmla="*/ 59374 w 2745594"/>
              <a:gd name="connsiteY8" fmla="*/ 217474 h 777427"/>
              <a:gd name="connsiteX9" fmla="*/ 74889 w 2745594"/>
              <a:gd name="connsiteY9" fmla="*/ 0 h 777427"/>
              <a:gd name="connsiteX10" fmla="*/ 0 w 2745594"/>
              <a:gd name="connsiteY10" fmla="*/ 3321 h 7774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406019 w 2745594"/>
              <a:gd name="connsiteY7" fmla="*/ 699394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67008 w 2745594"/>
              <a:gd name="connsiteY8" fmla="*/ 317449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76725 h 950831"/>
              <a:gd name="connsiteX1" fmla="*/ 512432 w 2745594"/>
              <a:gd name="connsiteY1" fmla="*/ 55868 h 950831"/>
              <a:gd name="connsiteX2" fmla="*/ 1112488 w 2745594"/>
              <a:gd name="connsiteY2" fmla="*/ 43703 h 950831"/>
              <a:gd name="connsiteX3" fmla="*/ 2505247 w 2745594"/>
              <a:gd name="connsiteY3" fmla="*/ 621517 h 950831"/>
              <a:gd name="connsiteX4" fmla="*/ 2561711 w 2745594"/>
              <a:gd name="connsiteY4" fmla="*/ 476002 h 950831"/>
              <a:gd name="connsiteX5" fmla="*/ 2745594 w 2745594"/>
              <a:gd name="connsiteY5" fmla="*/ 950831 h 950831"/>
              <a:gd name="connsiteX6" fmla="*/ 2247059 w 2745594"/>
              <a:gd name="connsiteY6" fmla="*/ 950329 h 950831"/>
              <a:gd name="connsiteX7" fmla="*/ 2335347 w 2745594"/>
              <a:gd name="connsiteY7" fmla="*/ 806101 h 950831"/>
              <a:gd name="connsiteX8" fmla="*/ 1048913 w 2745594"/>
              <a:gd name="connsiteY8" fmla="*/ 241477 h 950831"/>
              <a:gd name="connsiteX9" fmla="*/ 67008 w 2745594"/>
              <a:gd name="connsiteY9" fmla="*/ 343453 h 950831"/>
              <a:gd name="connsiteX10" fmla="*/ 169737 w 2745594"/>
              <a:gd name="connsiteY10" fmla="*/ 188674 h 950831"/>
              <a:gd name="connsiteX11" fmla="*/ 0 w 2745594"/>
              <a:gd name="connsiteY11" fmla="*/ 176725 h 950831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7008 w 2745594"/>
              <a:gd name="connsiteY9" fmla="*/ 351581 h 958959"/>
              <a:gd name="connsiteX10" fmla="*/ 169737 w 2745594"/>
              <a:gd name="connsiteY10" fmla="*/ 196802 h 958959"/>
              <a:gd name="connsiteX11" fmla="*/ 0 w 2745594"/>
              <a:gd name="connsiteY11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22178 w 2745594"/>
              <a:gd name="connsiteY9" fmla="*/ 253380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254189 w 2745594"/>
              <a:gd name="connsiteY8" fmla="*/ 325582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921831 w 2745594"/>
              <a:gd name="connsiteY8" fmla="*/ 615730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820032 w 2745594"/>
              <a:gd name="connsiteY8" fmla="*/ 519207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69732 h 943838"/>
              <a:gd name="connsiteX1" fmla="*/ 487230 w 2745594"/>
              <a:gd name="connsiteY1" fmla="*/ 27646 h 943838"/>
              <a:gd name="connsiteX2" fmla="*/ 1112488 w 2745594"/>
              <a:gd name="connsiteY2" fmla="*/ 36710 h 943838"/>
              <a:gd name="connsiteX3" fmla="*/ 1928162 w 2745594"/>
              <a:gd name="connsiteY3" fmla="*/ 401293 h 943838"/>
              <a:gd name="connsiteX4" fmla="*/ 2505247 w 2745594"/>
              <a:gd name="connsiteY4" fmla="*/ 614524 h 943838"/>
              <a:gd name="connsiteX5" fmla="*/ 2561711 w 2745594"/>
              <a:gd name="connsiteY5" fmla="*/ 469009 h 943838"/>
              <a:gd name="connsiteX6" fmla="*/ 2745594 w 2745594"/>
              <a:gd name="connsiteY6" fmla="*/ 943838 h 943838"/>
              <a:gd name="connsiteX7" fmla="*/ 2247059 w 2745594"/>
              <a:gd name="connsiteY7" fmla="*/ 943336 h 943838"/>
              <a:gd name="connsiteX8" fmla="*/ 2335347 w 2745594"/>
              <a:gd name="connsiteY8" fmla="*/ 799108 h 943838"/>
              <a:gd name="connsiteX9" fmla="*/ 1820032 w 2745594"/>
              <a:gd name="connsiteY9" fmla="*/ 504086 h 943838"/>
              <a:gd name="connsiteX10" fmla="*/ 1254189 w 2745594"/>
              <a:gd name="connsiteY10" fmla="*/ 310461 h 943838"/>
              <a:gd name="connsiteX11" fmla="*/ 550546 w 2745594"/>
              <a:gd name="connsiteY11" fmla="*/ 221002 h 943838"/>
              <a:gd name="connsiteX12" fmla="*/ 67008 w 2745594"/>
              <a:gd name="connsiteY12" fmla="*/ 336460 h 943838"/>
              <a:gd name="connsiteX13" fmla="*/ 169737 w 2745594"/>
              <a:gd name="connsiteY13" fmla="*/ 181681 h 943838"/>
              <a:gd name="connsiteX14" fmla="*/ 0 w 2745594"/>
              <a:gd name="connsiteY14" fmla="*/ 169732 h 943838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0759 w 2745594"/>
              <a:gd name="connsiteY7" fmla="*/ 929392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56556 w 2734980"/>
              <a:gd name="connsiteY12" fmla="*/ 343928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56556 w 2734980"/>
              <a:gd name="connsiteY12" fmla="*/ 343928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54152"/>
              <a:gd name="connsiteY0" fmla="*/ 153863 h 947380"/>
              <a:gd name="connsiteX1" fmla="*/ 506402 w 2754152"/>
              <a:gd name="connsiteY1" fmla="*/ 18587 h 947380"/>
              <a:gd name="connsiteX2" fmla="*/ 1131660 w 2754152"/>
              <a:gd name="connsiteY2" fmla="*/ 27651 h 947380"/>
              <a:gd name="connsiteX3" fmla="*/ 1895285 w 2754152"/>
              <a:gd name="connsiteY3" fmla="*/ 262222 h 947380"/>
              <a:gd name="connsiteX4" fmla="*/ 2524419 w 2754152"/>
              <a:gd name="connsiteY4" fmla="*/ 605465 h 947380"/>
              <a:gd name="connsiteX5" fmla="*/ 2580883 w 2754152"/>
              <a:gd name="connsiteY5" fmla="*/ 459950 h 947380"/>
              <a:gd name="connsiteX6" fmla="*/ 2754152 w 2754152"/>
              <a:gd name="connsiteY6" fmla="*/ 947380 h 947380"/>
              <a:gd name="connsiteX7" fmla="*/ 2259931 w 2754152"/>
              <a:gd name="connsiteY7" fmla="*/ 928969 h 947380"/>
              <a:gd name="connsiteX8" fmla="*/ 2349212 w 2754152"/>
              <a:gd name="connsiteY8" fmla="*/ 796348 h 947380"/>
              <a:gd name="connsiteX9" fmla="*/ 1839204 w 2754152"/>
              <a:gd name="connsiteY9" fmla="*/ 495027 h 947380"/>
              <a:gd name="connsiteX10" fmla="*/ 1273361 w 2754152"/>
              <a:gd name="connsiteY10" fmla="*/ 301402 h 947380"/>
              <a:gd name="connsiteX11" fmla="*/ 663573 w 2754152"/>
              <a:gd name="connsiteY11" fmla="*/ 215605 h 947380"/>
              <a:gd name="connsiteX12" fmla="*/ 75728 w 2754152"/>
              <a:gd name="connsiteY12" fmla="*/ 343505 h 947380"/>
              <a:gd name="connsiteX13" fmla="*/ 185588 w 2754152"/>
              <a:gd name="connsiteY13" fmla="*/ 202138 h 947380"/>
              <a:gd name="connsiteX14" fmla="*/ 0 w 2754152"/>
              <a:gd name="connsiteY14" fmla="*/ 153863 h 947380"/>
              <a:gd name="connsiteX0" fmla="*/ 0 w 2754152"/>
              <a:gd name="connsiteY0" fmla="*/ 153863 h 947380"/>
              <a:gd name="connsiteX1" fmla="*/ 506402 w 2754152"/>
              <a:gd name="connsiteY1" fmla="*/ 18587 h 947380"/>
              <a:gd name="connsiteX2" fmla="*/ 1131660 w 2754152"/>
              <a:gd name="connsiteY2" fmla="*/ 27651 h 947380"/>
              <a:gd name="connsiteX3" fmla="*/ 1895285 w 2754152"/>
              <a:gd name="connsiteY3" fmla="*/ 262222 h 947380"/>
              <a:gd name="connsiteX4" fmla="*/ 2524419 w 2754152"/>
              <a:gd name="connsiteY4" fmla="*/ 605465 h 947380"/>
              <a:gd name="connsiteX5" fmla="*/ 2580883 w 2754152"/>
              <a:gd name="connsiteY5" fmla="*/ 459950 h 947380"/>
              <a:gd name="connsiteX6" fmla="*/ 2754152 w 2754152"/>
              <a:gd name="connsiteY6" fmla="*/ 947380 h 947380"/>
              <a:gd name="connsiteX7" fmla="*/ 2259931 w 2754152"/>
              <a:gd name="connsiteY7" fmla="*/ 928969 h 947380"/>
              <a:gd name="connsiteX8" fmla="*/ 2349212 w 2754152"/>
              <a:gd name="connsiteY8" fmla="*/ 796348 h 947380"/>
              <a:gd name="connsiteX9" fmla="*/ 1839204 w 2754152"/>
              <a:gd name="connsiteY9" fmla="*/ 495027 h 947380"/>
              <a:gd name="connsiteX10" fmla="*/ 1273361 w 2754152"/>
              <a:gd name="connsiteY10" fmla="*/ 301402 h 947380"/>
              <a:gd name="connsiteX11" fmla="*/ 663573 w 2754152"/>
              <a:gd name="connsiteY11" fmla="*/ 215605 h 947380"/>
              <a:gd name="connsiteX12" fmla="*/ 75728 w 2754152"/>
              <a:gd name="connsiteY12" fmla="*/ 343505 h 947380"/>
              <a:gd name="connsiteX13" fmla="*/ 155202 w 2754152"/>
              <a:gd name="connsiteY13" fmla="*/ 182768 h 947380"/>
              <a:gd name="connsiteX14" fmla="*/ 0 w 2754152"/>
              <a:gd name="connsiteY14" fmla="*/ 153863 h 947380"/>
              <a:gd name="connsiteX0" fmla="*/ 0 w 2754152"/>
              <a:gd name="connsiteY0" fmla="*/ 153863 h 947380"/>
              <a:gd name="connsiteX1" fmla="*/ 506402 w 2754152"/>
              <a:gd name="connsiteY1" fmla="*/ 18587 h 947380"/>
              <a:gd name="connsiteX2" fmla="*/ 1131660 w 2754152"/>
              <a:gd name="connsiteY2" fmla="*/ 27651 h 947380"/>
              <a:gd name="connsiteX3" fmla="*/ 1895285 w 2754152"/>
              <a:gd name="connsiteY3" fmla="*/ 262222 h 947380"/>
              <a:gd name="connsiteX4" fmla="*/ 2524419 w 2754152"/>
              <a:gd name="connsiteY4" fmla="*/ 605465 h 947380"/>
              <a:gd name="connsiteX5" fmla="*/ 2580883 w 2754152"/>
              <a:gd name="connsiteY5" fmla="*/ 459950 h 947380"/>
              <a:gd name="connsiteX6" fmla="*/ 2754152 w 2754152"/>
              <a:gd name="connsiteY6" fmla="*/ 947380 h 947380"/>
              <a:gd name="connsiteX7" fmla="*/ 2259931 w 2754152"/>
              <a:gd name="connsiteY7" fmla="*/ 928969 h 947380"/>
              <a:gd name="connsiteX8" fmla="*/ 2349212 w 2754152"/>
              <a:gd name="connsiteY8" fmla="*/ 796348 h 947380"/>
              <a:gd name="connsiteX9" fmla="*/ 1839204 w 2754152"/>
              <a:gd name="connsiteY9" fmla="*/ 495027 h 947380"/>
              <a:gd name="connsiteX10" fmla="*/ 1273361 w 2754152"/>
              <a:gd name="connsiteY10" fmla="*/ 301402 h 947380"/>
              <a:gd name="connsiteX11" fmla="*/ 663573 w 2754152"/>
              <a:gd name="connsiteY11" fmla="*/ 215605 h 947380"/>
              <a:gd name="connsiteX12" fmla="*/ 75728 w 2754152"/>
              <a:gd name="connsiteY12" fmla="*/ 343505 h 947380"/>
              <a:gd name="connsiteX13" fmla="*/ 159993 w 2754152"/>
              <a:gd name="connsiteY13" fmla="*/ 199258 h 947380"/>
              <a:gd name="connsiteX14" fmla="*/ 0 w 2754152"/>
              <a:gd name="connsiteY14" fmla="*/ 153863 h 947380"/>
              <a:gd name="connsiteX0" fmla="*/ 0 w 2754152"/>
              <a:gd name="connsiteY0" fmla="*/ 153863 h 947380"/>
              <a:gd name="connsiteX1" fmla="*/ 506402 w 2754152"/>
              <a:gd name="connsiteY1" fmla="*/ 18587 h 947380"/>
              <a:gd name="connsiteX2" fmla="*/ 1131660 w 2754152"/>
              <a:gd name="connsiteY2" fmla="*/ 27651 h 947380"/>
              <a:gd name="connsiteX3" fmla="*/ 1895285 w 2754152"/>
              <a:gd name="connsiteY3" fmla="*/ 262222 h 947380"/>
              <a:gd name="connsiteX4" fmla="*/ 2524419 w 2754152"/>
              <a:gd name="connsiteY4" fmla="*/ 605465 h 947380"/>
              <a:gd name="connsiteX5" fmla="*/ 2580883 w 2754152"/>
              <a:gd name="connsiteY5" fmla="*/ 459950 h 947380"/>
              <a:gd name="connsiteX6" fmla="*/ 2754152 w 2754152"/>
              <a:gd name="connsiteY6" fmla="*/ 947380 h 947380"/>
              <a:gd name="connsiteX7" fmla="*/ 2259931 w 2754152"/>
              <a:gd name="connsiteY7" fmla="*/ 928969 h 947380"/>
              <a:gd name="connsiteX8" fmla="*/ 2349212 w 2754152"/>
              <a:gd name="connsiteY8" fmla="*/ 796348 h 947380"/>
              <a:gd name="connsiteX9" fmla="*/ 1839204 w 2754152"/>
              <a:gd name="connsiteY9" fmla="*/ 495027 h 947380"/>
              <a:gd name="connsiteX10" fmla="*/ 1282853 w 2754152"/>
              <a:gd name="connsiteY10" fmla="*/ 293829 h 947380"/>
              <a:gd name="connsiteX11" fmla="*/ 663573 w 2754152"/>
              <a:gd name="connsiteY11" fmla="*/ 215605 h 947380"/>
              <a:gd name="connsiteX12" fmla="*/ 75728 w 2754152"/>
              <a:gd name="connsiteY12" fmla="*/ 343505 h 947380"/>
              <a:gd name="connsiteX13" fmla="*/ 159993 w 2754152"/>
              <a:gd name="connsiteY13" fmla="*/ 199258 h 947380"/>
              <a:gd name="connsiteX14" fmla="*/ 0 w 2754152"/>
              <a:gd name="connsiteY14" fmla="*/ 153863 h 947380"/>
              <a:gd name="connsiteX0" fmla="*/ 0 w 2754152"/>
              <a:gd name="connsiteY0" fmla="*/ 153159 h 946676"/>
              <a:gd name="connsiteX1" fmla="*/ 506402 w 2754152"/>
              <a:gd name="connsiteY1" fmla="*/ 17883 h 946676"/>
              <a:gd name="connsiteX2" fmla="*/ 1136838 w 2754152"/>
              <a:gd name="connsiteY2" fmla="*/ 28194 h 946676"/>
              <a:gd name="connsiteX3" fmla="*/ 1895285 w 2754152"/>
              <a:gd name="connsiteY3" fmla="*/ 261518 h 946676"/>
              <a:gd name="connsiteX4" fmla="*/ 2524419 w 2754152"/>
              <a:gd name="connsiteY4" fmla="*/ 604761 h 946676"/>
              <a:gd name="connsiteX5" fmla="*/ 2580883 w 2754152"/>
              <a:gd name="connsiteY5" fmla="*/ 459246 h 946676"/>
              <a:gd name="connsiteX6" fmla="*/ 2754152 w 2754152"/>
              <a:gd name="connsiteY6" fmla="*/ 946676 h 946676"/>
              <a:gd name="connsiteX7" fmla="*/ 2259931 w 2754152"/>
              <a:gd name="connsiteY7" fmla="*/ 928265 h 946676"/>
              <a:gd name="connsiteX8" fmla="*/ 2349212 w 2754152"/>
              <a:gd name="connsiteY8" fmla="*/ 795644 h 946676"/>
              <a:gd name="connsiteX9" fmla="*/ 1839204 w 2754152"/>
              <a:gd name="connsiteY9" fmla="*/ 494323 h 946676"/>
              <a:gd name="connsiteX10" fmla="*/ 1282853 w 2754152"/>
              <a:gd name="connsiteY10" fmla="*/ 293125 h 946676"/>
              <a:gd name="connsiteX11" fmla="*/ 663573 w 2754152"/>
              <a:gd name="connsiteY11" fmla="*/ 214901 h 946676"/>
              <a:gd name="connsiteX12" fmla="*/ 75728 w 2754152"/>
              <a:gd name="connsiteY12" fmla="*/ 342801 h 946676"/>
              <a:gd name="connsiteX13" fmla="*/ 159993 w 2754152"/>
              <a:gd name="connsiteY13" fmla="*/ 198554 h 946676"/>
              <a:gd name="connsiteX14" fmla="*/ 0 w 2754152"/>
              <a:gd name="connsiteY14" fmla="*/ 153159 h 946676"/>
              <a:gd name="connsiteX0" fmla="*/ 0 w 2754152"/>
              <a:gd name="connsiteY0" fmla="*/ 153159 h 946676"/>
              <a:gd name="connsiteX1" fmla="*/ 506402 w 2754152"/>
              <a:gd name="connsiteY1" fmla="*/ 17883 h 946676"/>
              <a:gd name="connsiteX2" fmla="*/ 1136838 w 2754152"/>
              <a:gd name="connsiteY2" fmla="*/ 28194 h 946676"/>
              <a:gd name="connsiteX3" fmla="*/ 1895285 w 2754152"/>
              <a:gd name="connsiteY3" fmla="*/ 261518 h 946676"/>
              <a:gd name="connsiteX4" fmla="*/ 2524419 w 2754152"/>
              <a:gd name="connsiteY4" fmla="*/ 604761 h 946676"/>
              <a:gd name="connsiteX5" fmla="*/ 2580883 w 2754152"/>
              <a:gd name="connsiteY5" fmla="*/ 459246 h 946676"/>
              <a:gd name="connsiteX6" fmla="*/ 2754152 w 2754152"/>
              <a:gd name="connsiteY6" fmla="*/ 946676 h 946676"/>
              <a:gd name="connsiteX7" fmla="*/ 2259931 w 2754152"/>
              <a:gd name="connsiteY7" fmla="*/ 928265 h 946676"/>
              <a:gd name="connsiteX8" fmla="*/ 2349212 w 2754152"/>
              <a:gd name="connsiteY8" fmla="*/ 795644 h 946676"/>
              <a:gd name="connsiteX9" fmla="*/ 1831534 w 2754152"/>
              <a:gd name="connsiteY9" fmla="*/ 503429 h 946676"/>
              <a:gd name="connsiteX10" fmla="*/ 1282853 w 2754152"/>
              <a:gd name="connsiteY10" fmla="*/ 293125 h 946676"/>
              <a:gd name="connsiteX11" fmla="*/ 663573 w 2754152"/>
              <a:gd name="connsiteY11" fmla="*/ 214901 h 946676"/>
              <a:gd name="connsiteX12" fmla="*/ 75728 w 2754152"/>
              <a:gd name="connsiteY12" fmla="*/ 342801 h 946676"/>
              <a:gd name="connsiteX13" fmla="*/ 159993 w 2754152"/>
              <a:gd name="connsiteY13" fmla="*/ 198554 h 946676"/>
              <a:gd name="connsiteX14" fmla="*/ 0 w 2754152"/>
              <a:gd name="connsiteY14" fmla="*/ 153159 h 946676"/>
              <a:gd name="connsiteX0" fmla="*/ 0 w 2754152"/>
              <a:gd name="connsiteY0" fmla="*/ 153159 h 946676"/>
              <a:gd name="connsiteX1" fmla="*/ 506402 w 2754152"/>
              <a:gd name="connsiteY1" fmla="*/ 17883 h 946676"/>
              <a:gd name="connsiteX2" fmla="*/ 1136838 w 2754152"/>
              <a:gd name="connsiteY2" fmla="*/ 28194 h 946676"/>
              <a:gd name="connsiteX3" fmla="*/ 1895285 w 2754152"/>
              <a:gd name="connsiteY3" fmla="*/ 261518 h 946676"/>
              <a:gd name="connsiteX4" fmla="*/ 2524419 w 2754152"/>
              <a:gd name="connsiteY4" fmla="*/ 604761 h 946676"/>
              <a:gd name="connsiteX5" fmla="*/ 2580883 w 2754152"/>
              <a:gd name="connsiteY5" fmla="*/ 459246 h 946676"/>
              <a:gd name="connsiteX6" fmla="*/ 2754152 w 2754152"/>
              <a:gd name="connsiteY6" fmla="*/ 946676 h 946676"/>
              <a:gd name="connsiteX7" fmla="*/ 2259931 w 2754152"/>
              <a:gd name="connsiteY7" fmla="*/ 928265 h 946676"/>
              <a:gd name="connsiteX8" fmla="*/ 2340007 w 2754152"/>
              <a:gd name="connsiteY8" fmla="*/ 806573 h 946676"/>
              <a:gd name="connsiteX9" fmla="*/ 1831534 w 2754152"/>
              <a:gd name="connsiteY9" fmla="*/ 503429 h 946676"/>
              <a:gd name="connsiteX10" fmla="*/ 1282853 w 2754152"/>
              <a:gd name="connsiteY10" fmla="*/ 293125 h 946676"/>
              <a:gd name="connsiteX11" fmla="*/ 663573 w 2754152"/>
              <a:gd name="connsiteY11" fmla="*/ 214901 h 946676"/>
              <a:gd name="connsiteX12" fmla="*/ 75728 w 2754152"/>
              <a:gd name="connsiteY12" fmla="*/ 342801 h 946676"/>
              <a:gd name="connsiteX13" fmla="*/ 159993 w 2754152"/>
              <a:gd name="connsiteY13" fmla="*/ 198554 h 946676"/>
              <a:gd name="connsiteX14" fmla="*/ 0 w 2754152"/>
              <a:gd name="connsiteY14" fmla="*/ 153159 h 946676"/>
              <a:gd name="connsiteX0" fmla="*/ 0 w 2754152"/>
              <a:gd name="connsiteY0" fmla="*/ 153159 h 946676"/>
              <a:gd name="connsiteX1" fmla="*/ 506402 w 2754152"/>
              <a:gd name="connsiteY1" fmla="*/ 17883 h 946676"/>
              <a:gd name="connsiteX2" fmla="*/ 1136838 w 2754152"/>
              <a:gd name="connsiteY2" fmla="*/ 28194 h 946676"/>
              <a:gd name="connsiteX3" fmla="*/ 1895285 w 2754152"/>
              <a:gd name="connsiteY3" fmla="*/ 261518 h 946676"/>
              <a:gd name="connsiteX4" fmla="*/ 2524419 w 2754152"/>
              <a:gd name="connsiteY4" fmla="*/ 604761 h 946676"/>
              <a:gd name="connsiteX5" fmla="*/ 2580883 w 2754152"/>
              <a:gd name="connsiteY5" fmla="*/ 459246 h 946676"/>
              <a:gd name="connsiteX6" fmla="*/ 2754152 w 2754152"/>
              <a:gd name="connsiteY6" fmla="*/ 946676 h 946676"/>
              <a:gd name="connsiteX7" fmla="*/ 2252646 w 2754152"/>
              <a:gd name="connsiteY7" fmla="*/ 922129 h 946676"/>
              <a:gd name="connsiteX8" fmla="*/ 2340007 w 2754152"/>
              <a:gd name="connsiteY8" fmla="*/ 806573 h 946676"/>
              <a:gd name="connsiteX9" fmla="*/ 1831534 w 2754152"/>
              <a:gd name="connsiteY9" fmla="*/ 503429 h 946676"/>
              <a:gd name="connsiteX10" fmla="*/ 1282853 w 2754152"/>
              <a:gd name="connsiteY10" fmla="*/ 293125 h 946676"/>
              <a:gd name="connsiteX11" fmla="*/ 663573 w 2754152"/>
              <a:gd name="connsiteY11" fmla="*/ 214901 h 946676"/>
              <a:gd name="connsiteX12" fmla="*/ 75728 w 2754152"/>
              <a:gd name="connsiteY12" fmla="*/ 342801 h 946676"/>
              <a:gd name="connsiteX13" fmla="*/ 159993 w 2754152"/>
              <a:gd name="connsiteY13" fmla="*/ 198554 h 946676"/>
              <a:gd name="connsiteX14" fmla="*/ 0 w 2754152"/>
              <a:gd name="connsiteY14" fmla="*/ 153159 h 946676"/>
              <a:gd name="connsiteX0" fmla="*/ 0 w 2775433"/>
              <a:gd name="connsiteY0" fmla="*/ 153159 h 958374"/>
              <a:gd name="connsiteX1" fmla="*/ 506402 w 2775433"/>
              <a:gd name="connsiteY1" fmla="*/ 17883 h 958374"/>
              <a:gd name="connsiteX2" fmla="*/ 1136838 w 2775433"/>
              <a:gd name="connsiteY2" fmla="*/ 28194 h 958374"/>
              <a:gd name="connsiteX3" fmla="*/ 1895285 w 2775433"/>
              <a:gd name="connsiteY3" fmla="*/ 261518 h 958374"/>
              <a:gd name="connsiteX4" fmla="*/ 2524419 w 2775433"/>
              <a:gd name="connsiteY4" fmla="*/ 604761 h 958374"/>
              <a:gd name="connsiteX5" fmla="*/ 2580883 w 2775433"/>
              <a:gd name="connsiteY5" fmla="*/ 459246 h 958374"/>
              <a:gd name="connsiteX6" fmla="*/ 2775433 w 2775433"/>
              <a:gd name="connsiteY6" fmla="*/ 958374 h 958374"/>
              <a:gd name="connsiteX7" fmla="*/ 2252646 w 2775433"/>
              <a:gd name="connsiteY7" fmla="*/ 922129 h 958374"/>
              <a:gd name="connsiteX8" fmla="*/ 2340007 w 2775433"/>
              <a:gd name="connsiteY8" fmla="*/ 806573 h 958374"/>
              <a:gd name="connsiteX9" fmla="*/ 1831534 w 2775433"/>
              <a:gd name="connsiteY9" fmla="*/ 503429 h 958374"/>
              <a:gd name="connsiteX10" fmla="*/ 1282853 w 2775433"/>
              <a:gd name="connsiteY10" fmla="*/ 293125 h 958374"/>
              <a:gd name="connsiteX11" fmla="*/ 663573 w 2775433"/>
              <a:gd name="connsiteY11" fmla="*/ 214901 h 958374"/>
              <a:gd name="connsiteX12" fmla="*/ 75728 w 2775433"/>
              <a:gd name="connsiteY12" fmla="*/ 342801 h 958374"/>
              <a:gd name="connsiteX13" fmla="*/ 159993 w 2775433"/>
              <a:gd name="connsiteY13" fmla="*/ 198554 h 958374"/>
              <a:gd name="connsiteX14" fmla="*/ 0 w 2775433"/>
              <a:gd name="connsiteY14" fmla="*/ 153159 h 958374"/>
              <a:gd name="connsiteX0" fmla="*/ 0 w 2775433"/>
              <a:gd name="connsiteY0" fmla="*/ 153159 h 958374"/>
              <a:gd name="connsiteX1" fmla="*/ 506402 w 2775433"/>
              <a:gd name="connsiteY1" fmla="*/ 17883 h 958374"/>
              <a:gd name="connsiteX2" fmla="*/ 1136838 w 2775433"/>
              <a:gd name="connsiteY2" fmla="*/ 28194 h 958374"/>
              <a:gd name="connsiteX3" fmla="*/ 1895285 w 2775433"/>
              <a:gd name="connsiteY3" fmla="*/ 261518 h 958374"/>
              <a:gd name="connsiteX4" fmla="*/ 2524419 w 2775433"/>
              <a:gd name="connsiteY4" fmla="*/ 604761 h 958374"/>
              <a:gd name="connsiteX5" fmla="*/ 2595453 w 2775433"/>
              <a:gd name="connsiteY5" fmla="*/ 471518 h 958374"/>
              <a:gd name="connsiteX6" fmla="*/ 2775433 w 2775433"/>
              <a:gd name="connsiteY6" fmla="*/ 958374 h 958374"/>
              <a:gd name="connsiteX7" fmla="*/ 2252646 w 2775433"/>
              <a:gd name="connsiteY7" fmla="*/ 922129 h 958374"/>
              <a:gd name="connsiteX8" fmla="*/ 2340007 w 2775433"/>
              <a:gd name="connsiteY8" fmla="*/ 806573 h 958374"/>
              <a:gd name="connsiteX9" fmla="*/ 1831534 w 2775433"/>
              <a:gd name="connsiteY9" fmla="*/ 503429 h 958374"/>
              <a:gd name="connsiteX10" fmla="*/ 1282853 w 2775433"/>
              <a:gd name="connsiteY10" fmla="*/ 293125 h 958374"/>
              <a:gd name="connsiteX11" fmla="*/ 663573 w 2775433"/>
              <a:gd name="connsiteY11" fmla="*/ 214901 h 958374"/>
              <a:gd name="connsiteX12" fmla="*/ 75728 w 2775433"/>
              <a:gd name="connsiteY12" fmla="*/ 342801 h 958374"/>
              <a:gd name="connsiteX13" fmla="*/ 159993 w 2775433"/>
              <a:gd name="connsiteY13" fmla="*/ 198554 h 958374"/>
              <a:gd name="connsiteX14" fmla="*/ 0 w 2775433"/>
              <a:gd name="connsiteY14" fmla="*/ 153159 h 958374"/>
              <a:gd name="connsiteX0" fmla="*/ 0 w 2775433"/>
              <a:gd name="connsiteY0" fmla="*/ 153159 h 958374"/>
              <a:gd name="connsiteX1" fmla="*/ 506402 w 2775433"/>
              <a:gd name="connsiteY1" fmla="*/ 17883 h 958374"/>
              <a:gd name="connsiteX2" fmla="*/ 1136838 w 2775433"/>
              <a:gd name="connsiteY2" fmla="*/ 28194 h 958374"/>
              <a:gd name="connsiteX3" fmla="*/ 1895285 w 2775433"/>
              <a:gd name="connsiteY3" fmla="*/ 261518 h 958374"/>
              <a:gd name="connsiteX4" fmla="*/ 2509849 w 2775433"/>
              <a:gd name="connsiteY4" fmla="*/ 592488 h 958374"/>
              <a:gd name="connsiteX5" fmla="*/ 2595453 w 2775433"/>
              <a:gd name="connsiteY5" fmla="*/ 471518 h 958374"/>
              <a:gd name="connsiteX6" fmla="*/ 2775433 w 2775433"/>
              <a:gd name="connsiteY6" fmla="*/ 958374 h 958374"/>
              <a:gd name="connsiteX7" fmla="*/ 2252646 w 2775433"/>
              <a:gd name="connsiteY7" fmla="*/ 922129 h 958374"/>
              <a:gd name="connsiteX8" fmla="*/ 2340007 w 2775433"/>
              <a:gd name="connsiteY8" fmla="*/ 806573 h 958374"/>
              <a:gd name="connsiteX9" fmla="*/ 1831534 w 2775433"/>
              <a:gd name="connsiteY9" fmla="*/ 503429 h 958374"/>
              <a:gd name="connsiteX10" fmla="*/ 1282853 w 2775433"/>
              <a:gd name="connsiteY10" fmla="*/ 293125 h 958374"/>
              <a:gd name="connsiteX11" fmla="*/ 663573 w 2775433"/>
              <a:gd name="connsiteY11" fmla="*/ 214901 h 958374"/>
              <a:gd name="connsiteX12" fmla="*/ 75728 w 2775433"/>
              <a:gd name="connsiteY12" fmla="*/ 342801 h 958374"/>
              <a:gd name="connsiteX13" fmla="*/ 159993 w 2775433"/>
              <a:gd name="connsiteY13" fmla="*/ 198554 h 958374"/>
              <a:gd name="connsiteX14" fmla="*/ 0 w 2775433"/>
              <a:gd name="connsiteY14" fmla="*/ 153159 h 958374"/>
              <a:gd name="connsiteX0" fmla="*/ 0 w 2775433"/>
              <a:gd name="connsiteY0" fmla="*/ 153159 h 958374"/>
              <a:gd name="connsiteX1" fmla="*/ 506402 w 2775433"/>
              <a:gd name="connsiteY1" fmla="*/ 17883 h 958374"/>
              <a:gd name="connsiteX2" fmla="*/ 1136838 w 2775433"/>
              <a:gd name="connsiteY2" fmla="*/ 28194 h 958374"/>
              <a:gd name="connsiteX3" fmla="*/ 1895285 w 2775433"/>
              <a:gd name="connsiteY3" fmla="*/ 261518 h 958374"/>
              <a:gd name="connsiteX4" fmla="*/ 2509849 w 2775433"/>
              <a:gd name="connsiteY4" fmla="*/ 592488 h 958374"/>
              <a:gd name="connsiteX5" fmla="*/ 2595453 w 2775433"/>
              <a:gd name="connsiteY5" fmla="*/ 471518 h 958374"/>
              <a:gd name="connsiteX6" fmla="*/ 2775433 w 2775433"/>
              <a:gd name="connsiteY6" fmla="*/ 958374 h 958374"/>
              <a:gd name="connsiteX7" fmla="*/ 2252646 w 2775433"/>
              <a:gd name="connsiteY7" fmla="*/ 922129 h 958374"/>
              <a:gd name="connsiteX8" fmla="*/ 2340007 w 2775433"/>
              <a:gd name="connsiteY8" fmla="*/ 806573 h 958374"/>
              <a:gd name="connsiteX9" fmla="*/ 1831534 w 2775433"/>
              <a:gd name="connsiteY9" fmla="*/ 503429 h 958374"/>
              <a:gd name="connsiteX10" fmla="*/ 1282853 w 2775433"/>
              <a:gd name="connsiteY10" fmla="*/ 293125 h 958374"/>
              <a:gd name="connsiteX11" fmla="*/ 663573 w 2775433"/>
              <a:gd name="connsiteY11" fmla="*/ 214901 h 958374"/>
              <a:gd name="connsiteX12" fmla="*/ 75728 w 2775433"/>
              <a:gd name="connsiteY12" fmla="*/ 342801 h 958374"/>
              <a:gd name="connsiteX13" fmla="*/ 159993 w 2775433"/>
              <a:gd name="connsiteY13" fmla="*/ 198554 h 958374"/>
              <a:gd name="connsiteX14" fmla="*/ 0 w 2775433"/>
              <a:gd name="connsiteY14" fmla="*/ 153159 h 958374"/>
              <a:gd name="connsiteX0" fmla="*/ 0 w 2775433"/>
              <a:gd name="connsiteY0" fmla="*/ 152316 h 957531"/>
              <a:gd name="connsiteX1" fmla="*/ 506402 w 2775433"/>
              <a:gd name="connsiteY1" fmla="*/ 17040 h 957531"/>
              <a:gd name="connsiteX2" fmla="*/ 1138660 w 2775433"/>
              <a:gd name="connsiteY2" fmla="*/ 28886 h 957531"/>
              <a:gd name="connsiteX3" fmla="*/ 1895285 w 2775433"/>
              <a:gd name="connsiteY3" fmla="*/ 260675 h 957531"/>
              <a:gd name="connsiteX4" fmla="*/ 2509849 w 2775433"/>
              <a:gd name="connsiteY4" fmla="*/ 591645 h 957531"/>
              <a:gd name="connsiteX5" fmla="*/ 2595453 w 2775433"/>
              <a:gd name="connsiteY5" fmla="*/ 470675 h 957531"/>
              <a:gd name="connsiteX6" fmla="*/ 2775433 w 2775433"/>
              <a:gd name="connsiteY6" fmla="*/ 957531 h 957531"/>
              <a:gd name="connsiteX7" fmla="*/ 2252646 w 2775433"/>
              <a:gd name="connsiteY7" fmla="*/ 921286 h 957531"/>
              <a:gd name="connsiteX8" fmla="*/ 2340007 w 2775433"/>
              <a:gd name="connsiteY8" fmla="*/ 805730 h 957531"/>
              <a:gd name="connsiteX9" fmla="*/ 1831534 w 2775433"/>
              <a:gd name="connsiteY9" fmla="*/ 502586 h 957531"/>
              <a:gd name="connsiteX10" fmla="*/ 1282853 w 2775433"/>
              <a:gd name="connsiteY10" fmla="*/ 292282 h 957531"/>
              <a:gd name="connsiteX11" fmla="*/ 663573 w 2775433"/>
              <a:gd name="connsiteY11" fmla="*/ 214058 h 957531"/>
              <a:gd name="connsiteX12" fmla="*/ 75728 w 2775433"/>
              <a:gd name="connsiteY12" fmla="*/ 341958 h 957531"/>
              <a:gd name="connsiteX13" fmla="*/ 159993 w 2775433"/>
              <a:gd name="connsiteY13" fmla="*/ 197711 h 957531"/>
              <a:gd name="connsiteX14" fmla="*/ 0 w 2775433"/>
              <a:gd name="connsiteY14" fmla="*/ 152316 h 957531"/>
              <a:gd name="connsiteX0" fmla="*/ 0 w 2775433"/>
              <a:gd name="connsiteY0" fmla="*/ 152316 h 957531"/>
              <a:gd name="connsiteX1" fmla="*/ 506402 w 2775433"/>
              <a:gd name="connsiteY1" fmla="*/ 17040 h 957531"/>
              <a:gd name="connsiteX2" fmla="*/ 1138660 w 2775433"/>
              <a:gd name="connsiteY2" fmla="*/ 28886 h 957531"/>
              <a:gd name="connsiteX3" fmla="*/ 1895285 w 2775433"/>
              <a:gd name="connsiteY3" fmla="*/ 260675 h 957531"/>
              <a:gd name="connsiteX4" fmla="*/ 2509849 w 2775433"/>
              <a:gd name="connsiteY4" fmla="*/ 591645 h 957531"/>
              <a:gd name="connsiteX5" fmla="*/ 2595453 w 2775433"/>
              <a:gd name="connsiteY5" fmla="*/ 470675 h 957531"/>
              <a:gd name="connsiteX6" fmla="*/ 2775433 w 2775433"/>
              <a:gd name="connsiteY6" fmla="*/ 957531 h 957531"/>
              <a:gd name="connsiteX7" fmla="*/ 2252646 w 2775433"/>
              <a:gd name="connsiteY7" fmla="*/ 921286 h 957531"/>
              <a:gd name="connsiteX8" fmla="*/ 2340007 w 2775433"/>
              <a:gd name="connsiteY8" fmla="*/ 805730 h 957531"/>
              <a:gd name="connsiteX9" fmla="*/ 1831534 w 2775433"/>
              <a:gd name="connsiteY9" fmla="*/ 502586 h 957531"/>
              <a:gd name="connsiteX10" fmla="*/ 1282853 w 2775433"/>
              <a:gd name="connsiteY10" fmla="*/ 292282 h 957531"/>
              <a:gd name="connsiteX11" fmla="*/ 663573 w 2775433"/>
              <a:gd name="connsiteY11" fmla="*/ 214058 h 957531"/>
              <a:gd name="connsiteX12" fmla="*/ 75728 w 2775433"/>
              <a:gd name="connsiteY12" fmla="*/ 341958 h 957531"/>
              <a:gd name="connsiteX13" fmla="*/ 159993 w 2775433"/>
              <a:gd name="connsiteY13" fmla="*/ 197711 h 957531"/>
              <a:gd name="connsiteX14" fmla="*/ 0 w 2775433"/>
              <a:gd name="connsiteY14" fmla="*/ 152316 h 95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5433" h="957531">
                <a:moveTo>
                  <a:pt x="0" y="152316"/>
                </a:moveTo>
                <a:cubicBezTo>
                  <a:pt x="52916" y="126644"/>
                  <a:pt x="316625" y="37612"/>
                  <a:pt x="506402" y="17040"/>
                </a:cubicBezTo>
                <a:cubicBezTo>
                  <a:pt x="696179" y="-3532"/>
                  <a:pt x="907180" y="-11720"/>
                  <a:pt x="1138660" y="28886"/>
                </a:cubicBezTo>
                <a:cubicBezTo>
                  <a:pt x="1370140" y="69492"/>
                  <a:pt x="1666754" y="166882"/>
                  <a:pt x="1895285" y="260675"/>
                </a:cubicBezTo>
                <a:cubicBezTo>
                  <a:pt x="2123816" y="354468"/>
                  <a:pt x="2365272" y="505866"/>
                  <a:pt x="2509849" y="591645"/>
                </a:cubicBezTo>
                <a:lnTo>
                  <a:pt x="2595453" y="470675"/>
                </a:lnTo>
                <a:lnTo>
                  <a:pt x="2775433" y="957531"/>
                </a:lnTo>
                <a:lnTo>
                  <a:pt x="2252646" y="921286"/>
                </a:lnTo>
                <a:lnTo>
                  <a:pt x="2340007" y="805730"/>
                </a:lnTo>
                <a:cubicBezTo>
                  <a:pt x="2259271" y="746007"/>
                  <a:pt x="2007726" y="588161"/>
                  <a:pt x="1831534" y="502586"/>
                </a:cubicBezTo>
                <a:cubicBezTo>
                  <a:pt x="1655342" y="417011"/>
                  <a:pt x="1477513" y="340370"/>
                  <a:pt x="1282853" y="292282"/>
                </a:cubicBezTo>
                <a:cubicBezTo>
                  <a:pt x="1088193" y="244194"/>
                  <a:pt x="864760" y="205779"/>
                  <a:pt x="663573" y="214058"/>
                </a:cubicBezTo>
                <a:cubicBezTo>
                  <a:pt x="462386" y="222337"/>
                  <a:pt x="168056" y="266769"/>
                  <a:pt x="75728" y="341958"/>
                </a:cubicBezTo>
                <a:lnTo>
                  <a:pt x="159993" y="197711"/>
                </a:lnTo>
                <a:lnTo>
                  <a:pt x="0" y="152316"/>
                </a:lnTo>
                <a:close/>
              </a:path>
            </a:pathLst>
          </a:custGeom>
          <a:gradFill flip="none" rotWithShape="1">
            <a:gsLst>
              <a:gs pos="0">
                <a:srgbClr val="1278A6"/>
              </a:gs>
              <a:gs pos="51000">
                <a:srgbClr val="1694CC"/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5"/>
          <p:cNvSpPr/>
          <p:nvPr/>
        </p:nvSpPr>
        <p:spPr>
          <a:xfrm rot="13986029">
            <a:off x="1422808" y="3671646"/>
            <a:ext cx="2357462" cy="688531"/>
          </a:xfrm>
          <a:custGeom>
            <a:avLst/>
            <a:gdLst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11533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2298357 w 2537254"/>
              <a:gd name="connsiteY6" fmla="*/ 428368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474573 w 2537254"/>
              <a:gd name="connsiteY6" fmla="*/ 403654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285102 w 2537254"/>
              <a:gd name="connsiteY6" fmla="*/ 337751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642552"/>
              <a:gd name="connsiteX1" fmla="*/ 2265405 w 2537254"/>
              <a:gd name="connsiteY1" fmla="*/ 135925 h 642552"/>
              <a:gd name="connsiteX2" fmla="*/ 2265405 w 2537254"/>
              <a:gd name="connsiteY2" fmla="*/ 0 h 642552"/>
              <a:gd name="connsiteX3" fmla="*/ 2537254 w 2537254"/>
              <a:gd name="connsiteY3" fmla="*/ 271849 h 642552"/>
              <a:gd name="connsiteX4" fmla="*/ 2224216 w 2537254"/>
              <a:gd name="connsiteY4" fmla="*/ 642552 h 642552"/>
              <a:gd name="connsiteX5" fmla="*/ 2265405 w 2537254"/>
              <a:gd name="connsiteY5" fmla="*/ 407774 h 642552"/>
              <a:gd name="connsiteX6" fmla="*/ 1285102 w 2537254"/>
              <a:gd name="connsiteY6" fmla="*/ 337751 h 642552"/>
              <a:gd name="connsiteX7" fmla="*/ 0 w 2537254"/>
              <a:gd name="connsiteY7" fmla="*/ 407774 h 642552"/>
              <a:gd name="connsiteX8" fmla="*/ 115330 w 2537254"/>
              <a:gd name="connsiteY8" fmla="*/ 263611 h 642552"/>
              <a:gd name="connsiteX9" fmla="*/ 0 w 2537254"/>
              <a:gd name="connsiteY9" fmla="*/ 135925 h 642552"/>
              <a:gd name="connsiteX0" fmla="*/ 0 w 2570205"/>
              <a:gd name="connsiteY0" fmla="*/ 135925 h 642552"/>
              <a:gd name="connsiteX1" fmla="*/ 2265405 w 2570205"/>
              <a:gd name="connsiteY1" fmla="*/ 135925 h 642552"/>
              <a:gd name="connsiteX2" fmla="*/ 2265405 w 2570205"/>
              <a:gd name="connsiteY2" fmla="*/ 0 h 642552"/>
              <a:gd name="connsiteX3" fmla="*/ 2570205 w 2570205"/>
              <a:gd name="connsiteY3" fmla="*/ 494271 h 642552"/>
              <a:gd name="connsiteX4" fmla="*/ 2224216 w 2570205"/>
              <a:gd name="connsiteY4" fmla="*/ 642552 h 642552"/>
              <a:gd name="connsiteX5" fmla="*/ 2265405 w 2570205"/>
              <a:gd name="connsiteY5" fmla="*/ 407774 h 642552"/>
              <a:gd name="connsiteX6" fmla="*/ 1285102 w 2570205"/>
              <a:gd name="connsiteY6" fmla="*/ 337751 h 642552"/>
              <a:gd name="connsiteX7" fmla="*/ 0 w 2570205"/>
              <a:gd name="connsiteY7" fmla="*/ 407774 h 642552"/>
              <a:gd name="connsiteX8" fmla="*/ 115330 w 2570205"/>
              <a:gd name="connsiteY8" fmla="*/ 263611 h 642552"/>
              <a:gd name="connsiteX9" fmla="*/ 0 w 2570205"/>
              <a:gd name="connsiteY9" fmla="*/ 135925 h 642552"/>
              <a:gd name="connsiteX0" fmla="*/ 0 w 2594919"/>
              <a:gd name="connsiteY0" fmla="*/ 0 h 506627"/>
              <a:gd name="connsiteX1" fmla="*/ 2265405 w 2594919"/>
              <a:gd name="connsiteY1" fmla="*/ 0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43248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1466335 w 2594919"/>
              <a:gd name="connsiteY1" fmla="*/ 111211 h 506627"/>
              <a:gd name="connsiteX2" fmla="*/ 2454875 w 2594919"/>
              <a:gd name="connsiteY2" fmla="*/ 197708 h 506627"/>
              <a:gd name="connsiteX3" fmla="*/ 2594919 w 2594919"/>
              <a:gd name="connsiteY3" fmla="*/ 4118 h 506627"/>
              <a:gd name="connsiteX4" fmla="*/ 2570205 w 2594919"/>
              <a:gd name="connsiteY4" fmla="*/ 432486 h 506627"/>
              <a:gd name="connsiteX5" fmla="*/ 2224216 w 2594919"/>
              <a:gd name="connsiteY5" fmla="*/ 506627 h 506627"/>
              <a:gd name="connsiteX6" fmla="*/ 2314832 w 2594919"/>
              <a:gd name="connsiteY6" fmla="*/ 321276 h 506627"/>
              <a:gd name="connsiteX7" fmla="*/ 1285102 w 2594919"/>
              <a:gd name="connsiteY7" fmla="*/ 201826 h 506627"/>
              <a:gd name="connsiteX8" fmla="*/ 0 w 2594919"/>
              <a:gd name="connsiteY8" fmla="*/ 271849 h 506627"/>
              <a:gd name="connsiteX9" fmla="*/ 115330 w 2594919"/>
              <a:gd name="connsiteY9" fmla="*/ 127686 h 506627"/>
              <a:gd name="connsiteX10" fmla="*/ 0 w 2594919"/>
              <a:gd name="connsiteY10" fmla="*/ 0 h 506627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285102 w 2594919"/>
              <a:gd name="connsiteY7" fmla="*/ 230659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14832 w 2594919"/>
              <a:gd name="connsiteY6" fmla="*/ 363366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57941 w 2594919"/>
              <a:gd name="connsiteY6" fmla="*/ 388908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67618"/>
              <a:gd name="connsiteX1" fmla="*/ 1466335 w 2594919"/>
              <a:gd name="connsiteY1" fmla="*/ 13257 h 567618"/>
              <a:gd name="connsiteX2" fmla="*/ 2454875 w 2594919"/>
              <a:gd name="connsiteY2" fmla="*/ 239798 h 567618"/>
              <a:gd name="connsiteX3" fmla="*/ 2594919 w 2594919"/>
              <a:gd name="connsiteY3" fmla="*/ 46208 h 567618"/>
              <a:gd name="connsiteX4" fmla="*/ 2570205 w 2594919"/>
              <a:gd name="connsiteY4" fmla="*/ 474576 h 567618"/>
              <a:gd name="connsiteX5" fmla="*/ 2208294 w 2594919"/>
              <a:gd name="connsiteY5" fmla="*/ 567618 h 567618"/>
              <a:gd name="connsiteX6" fmla="*/ 2357941 w 2594919"/>
              <a:gd name="connsiteY6" fmla="*/ 388908 h 567618"/>
              <a:gd name="connsiteX7" fmla="*/ 1400432 w 2594919"/>
              <a:gd name="connsiteY7" fmla="*/ 252154 h 567618"/>
              <a:gd name="connsiteX8" fmla="*/ 0 w 2594919"/>
              <a:gd name="connsiteY8" fmla="*/ 313939 h 567618"/>
              <a:gd name="connsiteX9" fmla="*/ 115330 w 2594919"/>
              <a:gd name="connsiteY9" fmla="*/ 169776 h 567618"/>
              <a:gd name="connsiteX10" fmla="*/ 0 w 2594919"/>
              <a:gd name="connsiteY10" fmla="*/ 42090 h 567618"/>
              <a:gd name="connsiteX0" fmla="*/ 0 w 2608008"/>
              <a:gd name="connsiteY0" fmla="*/ 42090 h 567618"/>
              <a:gd name="connsiteX1" fmla="*/ 1466335 w 2608008"/>
              <a:gd name="connsiteY1" fmla="*/ 13257 h 567618"/>
              <a:gd name="connsiteX2" fmla="*/ 2454875 w 2608008"/>
              <a:gd name="connsiteY2" fmla="*/ 239798 h 567618"/>
              <a:gd name="connsiteX3" fmla="*/ 2594919 w 2608008"/>
              <a:gd name="connsiteY3" fmla="*/ 46208 h 567618"/>
              <a:gd name="connsiteX4" fmla="*/ 2608008 w 2608008"/>
              <a:gd name="connsiteY4" fmla="*/ 506419 h 567618"/>
              <a:gd name="connsiteX5" fmla="*/ 2208294 w 2608008"/>
              <a:gd name="connsiteY5" fmla="*/ 567618 h 567618"/>
              <a:gd name="connsiteX6" fmla="*/ 2357941 w 2608008"/>
              <a:gd name="connsiteY6" fmla="*/ 388908 h 567618"/>
              <a:gd name="connsiteX7" fmla="*/ 1400432 w 2608008"/>
              <a:gd name="connsiteY7" fmla="*/ 252154 h 567618"/>
              <a:gd name="connsiteX8" fmla="*/ 0 w 2608008"/>
              <a:gd name="connsiteY8" fmla="*/ 313939 h 567618"/>
              <a:gd name="connsiteX9" fmla="*/ 115330 w 2608008"/>
              <a:gd name="connsiteY9" fmla="*/ 169776 h 567618"/>
              <a:gd name="connsiteX10" fmla="*/ 0 w 2608008"/>
              <a:gd name="connsiteY10" fmla="*/ 42090 h 567618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357941 w 2608008"/>
              <a:gd name="connsiteY6" fmla="*/ 384766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436215 w 2608008"/>
              <a:gd name="connsiteY6" fmla="*/ 342991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43350 h 568878"/>
              <a:gd name="connsiteX1" fmla="*/ 1466335 w 2608008"/>
              <a:gd name="connsiteY1" fmla="*/ 14517 h 568878"/>
              <a:gd name="connsiteX2" fmla="*/ 2526507 w 2608008"/>
              <a:gd name="connsiteY2" fmla="*/ 258315 h 568878"/>
              <a:gd name="connsiteX3" fmla="*/ 2594919 w 2608008"/>
              <a:gd name="connsiteY3" fmla="*/ 47468 h 568878"/>
              <a:gd name="connsiteX4" fmla="*/ 2608008 w 2608008"/>
              <a:gd name="connsiteY4" fmla="*/ 507679 h 568878"/>
              <a:gd name="connsiteX5" fmla="*/ 2208294 w 2608008"/>
              <a:gd name="connsiteY5" fmla="*/ 568878 h 568878"/>
              <a:gd name="connsiteX6" fmla="*/ 2436215 w 2608008"/>
              <a:gd name="connsiteY6" fmla="*/ 348393 h 568878"/>
              <a:gd name="connsiteX7" fmla="*/ 1400432 w 2608008"/>
              <a:gd name="connsiteY7" fmla="*/ 253414 h 568878"/>
              <a:gd name="connsiteX8" fmla="*/ 0 w 2608008"/>
              <a:gd name="connsiteY8" fmla="*/ 315199 h 568878"/>
              <a:gd name="connsiteX9" fmla="*/ 115330 w 2608008"/>
              <a:gd name="connsiteY9" fmla="*/ 171036 h 568878"/>
              <a:gd name="connsiteX10" fmla="*/ 0 w 2608008"/>
              <a:gd name="connsiteY10" fmla="*/ 43350 h 568878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115330 w 2608008"/>
              <a:gd name="connsiteY9" fmla="*/ 171036 h 656854"/>
              <a:gd name="connsiteX10" fmla="*/ 0 w 2608008"/>
              <a:gd name="connsiteY10" fmla="*/ 43350 h 656854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340811 w 2608008"/>
              <a:gd name="connsiteY9" fmla="*/ 414827 h 656854"/>
              <a:gd name="connsiteX10" fmla="*/ 0 w 2608008"/>
              <a:gd name="connsiteY10" fmla="*/ 43350 h 656854"/>
              <a:gd name="connsiteX0" fmla="*/ 0 w 2567910"/>
              <a:gd name="connsiteY0" fmla="*/ 224216 h 642377"/>
              <a:gd name="connsiteX1" fmla="*/ 1426237 w 2567910"/>
              <a:gd name="connsiteY1" fmla="*/ 40 h 642377"/>
              <a:gd name="connsiteX2" fmla="*/ 2486409 w 2567910"/>
              <a:gd name="connsiteY2" fmla="*/ 243838 h 642377"/>
              <a:gd name="connsiteX3" fmla="*/ 2554821 w 2567910"/>
              <a:gd name="connsiteY3" fmla="*/ 32991 h 642377"/>
              <a:gd name="connsiteX4" fmla="*/ 2567910 w 2567910"/>
              <a:gd name="connsiteY4" fmla="*/ 493202 h 642377"/>
              <a:gd name="connsiteX5" fmla="*/ 2168196 w 2567910"/>
              <a:gd name="connsiteY5" fmla="*/ 554401 h 642377"/>
              <a:gd name="connsiteX6" fmla="*/ 2396117 w 2567910"/>
              <a:gd name="connsiteY6" fmla="*/ 333916 h 642377"/>
              <a:gd name="connsiteX7" fmla="*/ 1360334 w 2567910"/>
              <a:gd name="connsiteY7" fmla="*/ 238937 h 642377"/>
              <a:gd name="connsiteX8" fmla="*/ 70951 w 2567910"/>
              <a:gd name="connsiteY8" fmla="*/ 642000 h 642377"/>
              <a:gd name="connsiteX9" fmla="*/ 300713 w 2567910"/>
              <a:gd name="connsiteY9" fmla="*/ 400350 h 642377"/>
              <a:gd name="connsiteX10" fmla="*/ 0 w 2567910"/>
              <a:gd name="connsiteY10" fmla="*/ 224216 h 642377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300713 w 2567910"/>
              <a:gd name="connsiteY9" fmla="*/ 400350 h 587401"/>
              <a:gd name="connsiteX10" fmla="*/ 0 w 2567910"/>
              <a:gd name="connsiteY10" fmla="*/ 224216 h 587401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429730 w 2567910"/>
              <a:gd name="connsiteY9" fmla="*/ 336693 h 587401"/>
              <a:gd name="connsiteX10" fmla="*/ 0 w 2567910"/>
              <a:gd name="connsiteY10" fmla="*/ 224216 h 587401"/>
              <a:gd name="connsiteX0" fmla="*/ 0 w 2567910"/>
              <a:gd name="connsiteY0" fmla="*/ 224216 h 599648"/>
              <a:gd name="connsiteX1" fmla="*/ 1426237 w 2567910"/>
              <a:gd name="connsiteY1" fmla="*/ 40 h 599648"/>
              <a:gd name="connsiteX2" fmla="*/ 2486409 w 2567910"/>
              <a:gd name="connsiteY2" fmla="*/ 243838 h 599648"/>
              <a:gd name="connsiteX3" fmla="*/ 2554821 w 2567910"/>
              <a:gd name="connsiteY3" fmla="*/ 32991 h 599648"/>
              <a:gd name="connsiteX4" fmla="*/ 2567910 w 2567910"/>
              <a:gd name="connsiteY4" fmla="*/ 493202 h 599648"/>
              <a:gd name="connsiteX5" fmla="*/ 2168196 w 2567910"/>
              <a:gd name="connsiteY5" fmla="*/ 554401 h 599648"/>
              <a:gd name="connsiteX6" fmla="*/ 2396117 w 2567910"/>
              <a:gd name="connsiteY6" fmla="*/ 333916 h 599648"/>
              <a:gd name="connsiteX7" fmla="*/ 1360334 w 2567910"/>
              <a:gd name="connsiteY7" fmla="*/ 238937 h 599648"/>
              <a:gd name="connsiteX8" fmla="*/ 160833 w 2567910"/>
              <a:gd name="connsiteY8" fmla="*/ 599232 h 599648"/>
              <a:gd name="connsiteX9" fmla="*/ 429730 w 2567910"/>
              <a:gd name="connsiteY9" fmla="*/ 336693 h 599648"/>
              <a:gd name="connsiteX10" fmla="*/ 0 w 2567910"/>
              <a:gd name="connsiteY10" fmla="*/ 224216 h 599648"/>
              <a:gd name="connsiteX0" fmla="*/ 0 w 2699909"/>
              <a:gd name="connsiteY0" fmla="*/ 224216 h 599648"/>
              <a:gd name="connsiteX1" fmla="*/ 1426237 w 2699909"/>
              <a:gd name="connsiteY1" fmla="*/ 40 h 599648"/>
              <a:gd name="connsiteX2" fmla="*/ 2486409 w 2699909"/>
              <a:gd name="connsiteY2" fmla="*/ 243838 h 599648"/>
              <a:gd name="connsiteX3" fmla="*/ 2554821 w 2699909"/>
              <a:gd name="connsiteY3" fmla="*/ 32991 h 599648"/>
              <a:gd name="connsiteX4" fmla="*/ 2699909 w 2699909"/>
              <a:gd name="connsiteY4" fmla="*/ 464370 h 599648"/>
              <a:gd name="connsiteX5" fmla="*/ 2168196 w 2699909"/>
              <a:gd name="connsiteY5" fmla="*/ 554401 h 599648"/>
              <a:gd name="connsiteX6" fmla="*/ 2396117 w 2699909"/>
              <a:gd name="connsiteY6" fmla="*/ 333916 h 599648"/>
              <a:gd name="connsiteX7" fmla="*/ 1360334 w 2699909"/>
              <a:gd name="connsiteY7" fmla="*/ 238937 h 599648"/>
              <a:gd name="connsiteX8" fmla="*/ 160833 w 2699909"/>
              <a:gd name="connsiteY8" fmla="*/ 599232 h 599648"/>
              <a:gd name="connsiteX9" fmla="*/ 429730 w 2699909"/>
              <a:gd name="connsiteY9" fmla="*/ 336693 h 599648"/>
              <a:gd name="connsiteX10" fmla="*/ 0 w 2699909"/>
              <a:gd name="connsiteY10" fmla="*/ 224216 h 599648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86409 w 2699909"/>
              <a:gd name="connsiteY2" fmla="*/ 254297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59562 w 2699909"/>
              <a:gd name="connsiteY2" fmla="*/ 145515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168196 w 2699909"/>
              <a:gd name="connsiteY5" fmla="*/ 564860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201374 w 2699909"/>
              <a:gd name="connsiteY5" fmla="*/ 474327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745594"/>
              <a:gd name="connsiteY0" fmla="*/ 1820 h 911207"/>
              <a:gd name="connsiteX1" fmla="*/ 1471922 w 2745594"/>
              <a:gd name="connsiteY1" fmla="*/ 311596 h 911207"/>
              <a:gd name="connsiteX2" fmla="*/ 2505247 w 2745594"/>
              <a:gd name="connsiteY2" fmla="*/ 446612 h 911207"/>
              <a:gd name="connsiteX3" fmla="*/ 2561711 w 2745594"/>
              <a:gd name="connsiteY3" fmla="*/ 301097 h 911207"/>
              <a:gd name="connsiteX4" fmla="*/ 2745594 w 2745594"/>
              <a:gd name="connsiteY4" fmla="*/ 775926 h 911207"/>
              <a:gd name="connsiteX5" fmla="*/ 2247059 w 2745594"/>
              <a:gd name="connsiteY5" fmla="*/ 775424 h 911207"/>
              <a:gd name="connsiteX6" fmla="*/ 2335347 w 2745594"/>
              <a:gd name="connsiteY6" fmla="*/ 631196 h 911207"/>
              <a:gd name="connsiteX7" fmla="*/ 1406019 w 2745594"/>
              <a:gd name="connsiteY7" fmla="*/ 550493 h 911207"/>
              <a:gd name="connsiteX8" fmla="*/ 206518 w 2745594"/>
              <a:gd name="connsiteY8" fmla="*/ 910788 h 911207"/>
              <a:gd name="connsiteX9" fmla="*/ 475415 w 2745594"/>
              <a:gd name="connsiteY9" fmla="*/ 648249 h 911207"/>
              <a:gd name="connsiteX10" fmla="*/ 0 w 2745594"/>
              <a:gd name="connsiteY10" fmla="*/ 1820 h 911207"/>
              <a:gd name="connsiteX0" fmla="*/ 0 w 2745594"/>
              <a:gd name="connsiteY0" fmla="*/ 3321 h 912708"/>
              <a:gd name="connsiteX1" fmla="*/ 1471922 w 2745594"/>
              <a:gd name="connsiteY1" fmla="*/ 313097 h 912708"/>
              <a:gd name="connsiteX2" fmla="*/ 2505247 w 2745594"/>
              <a:gd name="connsiteY2" fmla="*/ 448113 h 912708"/>
              <a:gd name="connsiteX3" fmla="*/ 2561711 w 2745594"/>
              <a:gd name="connsiteY3" fmla="*/ 302598 h 912708"/>
              <a:gd name="connsiteX4" fmla="*/ 2745594 w 2745594"/>
              <a:gd name="connsiteY4" fmla="*/ 777427 h 912708"/>
              <a:gd name="connsiteX5" fmla="*/ 2247059 w 2745594"/>
              <a:gd name="connsiteY5" fmla="*/ 776925 h 912708"/>
              <a:gd name="connsiteX6" fmla="*/ 2335347 w 2745594"/>
              <a:gd name="connsiteY6" fmla="*/ 632697 h 912708"/>
              <a:gd name="connsiteX7" fmla="*/ 1406019 w 2745594"/>
              <a:gd name="connsiteY7" fmla="*/ 551994 h 912708"/>
              <a:gd name="connsiteX8" fmla="*/ 206518 w 2745594"/>
              <a:gd name="connsiteY8" fmla="*/ 912289 h 912708"/>
              <a:gd name="connsiteX9" fmla="*/ 74889 w 2745594"/>
              <a:gd name="connsiteY9" fmla="*/ 0 h 912708"/>
              <a:gd name="connsiteX10" fmla="*/ 0 w 2745594"/>
              <a:gd name="connsiteY10" fmla="*/ 3321 h 912708"/>
              <a:gd name="connsiteX0" fmla="*/ 0 w 2745594"/>
              <a:gd name="connsiteY0" fmla="*/ 3321 h 777427"/>
              <a:gd name="connsiteX1" fmla="*/ 1471922 w 2745594"/>
              <a:gd name="connsiteY1" fmla="*/ 313097 h 777427"/>
              <a:gd name="connsiteX2" fmla="*/ 2505247 w 2745594"/>
              <a:gd name="connsiteY2" fmla="*/ 448113 h 777427"/>
              <a:gd name="connsiteX3" fmla="*/ 2561711 w 2745594"/>
              <a:gd name="connsiteY3" fmla="*/ 302598 h 777427"/>
              <a:gd name="connsiteX4" fmla="*/ 2745594 w 2745594"/>
              <a:gd name="connsiteY4" fmla="*/ 777427 h 777427"/>
              <a:gd name="connsiteX5" fmla="*/ 2247059 w 2745594"/>
              <a:gd name="connsiteY5" fmla="*/ 776925 h 777427"/>
              <a:gd name="connsiteX6" fmla="*/ 2335347 w 2745594"/>
              <a:gd name="connsiteY6" fmla="*/ 632697 h 777427"/>
              <a:gd name="connsiteX7" fmla="*/ 1406019 w 2745594"/>
              <a:gd name="connsiteY7" fmla="*/ 551994 h 777427"/>
              <a:gd name="connsiteX8" fmla="*/ 59374 w 2745594"/>
              <a:gd name="connsiteY8" fmla="*/ 217474 h 777427"/>
              <a:gd name="connsiteX9" fmla="*/ 74889 w 2745594"/>
              <a:gd name="connsiteY9" fmla="*/ 0 h 777427"/>
              <a:gd name="connsiteX10" fmla="*/ 0 w 2745594"/>
              <a:gd name="connsiteY10" fmla="*/ 3321 h 7774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406019 w 2745594"/>
              <a:gd name="connsiteY7" fmla="*/ 699394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67008 w 2745594"/>
              <a:gd name="connsiteY8" fmla="*/ 317449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76725 h 950831"/>
              <a:gd name="connsiteX1" fmla="*/ 512432 w 2745594"/>
              <a:gd name="connsiteY1" fmla="*/ 55868 h 950831"/>
              <a:gd name="connsiteX2" fmla="*/ 1112488 w 2745594"/>
              <a:gd name="connsiteY2" fmla="*/ 43703 h 950831"/>
              <a:gd name="connsiteX3" fmla="*/ 2505247 w 2745594"/>
              <a:gd name="connsiteY3" fmla="*/ 621517 h 950831"/>
              <a:gd name="connsiteX4" fmla="*/ 2561711 w 2745594"/>
              <a:gd name="connsiteY4" fmla="*/ 476002 h 950831"/>
              <a:gd name="connsiteX5" fmla="*/ 2745594 w 2745594"/>
              <a:gd name="connsiteY5" fmla="*/ 950831 h 950831"/>
              <a:gd name="connsiteX6" fmla="*/ 2247059 w 2745594"/>
              <a:gd name="connsiteY6" fmla="*/ 950329 h 950831"/>
              <a:gd name="connsiteX7" fmla="*/ 2335347 w 2745594"/>
              <a:gd name="connsiteY7" fmla="*/ 806101 h 950831"/>
              <a:gd name="connsiteX8" fmla="*/ 1048913 w 2745594"/>
              <a:gd name="connsiteY8" fmla="*/ 241477 h 950831"/>
              <a:gd name="connsiteX9" fmla="*/ 67008 w 2745594"/>
              <a:gd name="connsiteY9" fmla="*/ 343453 h 950831"/>
              <a:gd name="connsiteX10" fmla="*/ 169737 w 2745594"/>
              <a:gd name="connsiteY10" fmla="*/ 188674 h 950831"/>
              <a:gd name="connsiteX11" fmla="*/ 0 w 2745594"/>
              <a:gd name="connsiteY11" fmla="*/ 176725 h 950831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7008 w 2745594"/>
              <a:gd name="connsiteY9" fmla="*/ 351581 h 958959"/>
              <a:gd name="connsiteX10" fmla="*/ 169737 w 2745594"/>
              <a:gd name="connsiteY10" fmla="*/ 196802 h 958959"/>
              <a:gd name="connsiteX11" fmla="*/ 0 w 2745594"/>
              <a:gd name="connsiteY11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22178 w 2745594"/>
              <a:gd name="connsiteY9" fmla="*/ 253380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254189 w 2745594"/>
              <a:gd name="connsiteY8" fmla="*/ 325582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921831 w 2745594"/>
              <a:gd name="connsiteY8" fmla="*/ 615730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820032 w 2745594"/>
              <a:gd name="connsiteY8" fmla="*/ 519207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69732 h 943838"/>
              <a:gd name="connsiteX1" fmla="*/ 487230 w 2745594"/>
              <a:gd name="connsiteY1" fmla="*/ 27646 h 943838"/>
              <a:gd name="connsiteX2" fmla="*/ 1112488 w 2745594"/>
              <a:gd name="connsiteY2" fmla="*/ 36710 h 943838"/>
              <a:gd name="connsiteX3" fmla="*/ 1928162 w 2745594"/>
              <a:gd name="connsiteY3" fmla="*/ 401293 h 943838"/>
              <a:gd name="connsiteX4" fmla="*/ 2505247 w 2745594"/>
              <a:gd name="connsiteY4" fmla="*/ 614524 h 943838"/>
              <a:gd name="connsiteX5" fmla="*/ 2561711 w 2745594"/>
              <a:gd name="connsiteY5" fmla="*/ 469009 h 943838"/>
              <a:gd name="connsiteX6" fmla="*/ 2745594 w 2745594"/>
              <a:gd name="connsiteY6" fmla="*/ 943838 h 943838"/>
              <a:gd name="connsiteX7" fmla="*/ 2247059 w 2745594"/>
              <a:gd name="connsiteY7" fmla="*/ 943336 h 943838"/>
              <a:gd name="connsiteX8" fmla="*/ 2335347 w 2745594"/>
              <a:gd name="connsiteY8" fmla="*/ 799108 h 943838"/>
              <a:gd name="connsiteX9" fmla="*/ 1820032 w 2745594"/>
              <a:gd name="connsiteY9" fmla="*/ 504086 h 943838"/>
              <a:gd name="connsiteX10" fmla="*/ 1254189 w 2745594"/>
              <a:gd name="connsiteY10" fmla="*/ 310461 h 943838"/>
              <a:gd name="connsiteX11" fmla="*/ 550546 w 2745594"/>
              <a:gd name="connsiteY11" fmla="*/ 221002 h 943838"/>
              <a:gd name="connsiteX12" fmla="*/ 67008 w 2745594"/>
              <a:gd name="connsiteY12" fmla="*/ 336460 h 943838"/>
              <a:gd name="connsiteX13" fmla="*/ 169737 w 2745594"/>
              <a:gd name="connsiteY13" fmla="*/ 181681 h 943838"/>
              <a:gd name="connsiteX14" fmla="*/ 0 w 2745594"/>
              <a:gd name="connsiteY14" fmla="*/ 169732 h 943838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0759 w 2745594"/>
              <a:gd name="connsiteY7" fmla="*/ 929392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21796 w 2734980"/>
              <a:gd name="connsiteY12" fmla="*/ 857440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803621"/>
              <a:gd name="connsiteY0" fmla="*/ 710362 h 983959"/>
              <a:gd name="connsiteX1" fmla="*/ 555871 w 2803621"/>
              <a:gd name="connsiteY1" fmla="*/ 55166 h 983959"/>
              <a:gd name="connsiteX2" fmla="*/ 1181129 w 2803621"/>
              <a:gd name="connsiteY2" fmla="*/ 64230 h 983959"/>
              <a:gd name="connsiteX3" fmla="*/ 1944754 w 2803621"/>
              <a:gd name="connsiteY3" fmla="*/ 298801 h 983959"/>
              <a:gd name="connsiteX4" fmla="*/ 2573888 w 2803621"/>
              <a:gd name="connsiteY4" fmla="*/ 642044 h 983959"/>
              <a:gd name="connsiteX5" fmla="*/ 2630352 w 2803621"/>
              <a:gd name="connsiteY5" fmla="*/ 496529 h 983959"/>
              <a:gd name="connsiteX6" fmla="*/ 2803621 w 2803621"/>
              <a:gd name="connsiteY6" fmla="*/ 983959 h 983959"/>
              <a:gd name="connsiteX7" fmla="*/ 2309400 w 2803621"/>
              <a:gd name="connsiteY7" fmla="*/ 965548 h 983959"/>
              <a:gd name="connsiteX8" fmla="*/ 2398681 w 2803621"/>
              <a:gd name="connsiteY8" fmla="*/ 832927 h 983959"/>
              <a:gd name="connsiteX9" fmla="*/ 1888673 w 2803621"/>
              <a:gd name="connsiteY9" fmla="*/ 531606 h 983959"/>
              <a:gd name="connsiteX10" fmla="*/ 1322830 w 2803621"/>
              <a:gd name="connsiteY10" fmla="*/ 337981 h 983959"/>
              <a:gd name="connsiteX11" fmla="*/ 713042 w 2803621"/>
              <a:gd name="connsiteY11" fmla="*/ 252184 h 983959"/>
              <a:gd name="connsiteX12" fmla="*/ 90437 w 2803621"/>
              <a:gd name="connsiteY12" fmla="*/ 893596 h 983959"/>
              <a:gd name="connsiteX13" fmla="*/ 235057 w 2803621"/>
              <a:gd name="connsiteY13" fmla="*/ 238717 h 983959"/>
              <a:gd name="connsiteX14" fmla="*/ 0 w 2803621"/>
              <a:gd name="connsiteY14" fmla="*/ 710362 h 983959"/>
              <a:gd name="connsiteX0" fmla="*/ 0 w 2803621"/>
              <a:gd name="connsiteY0" fmla="*/ 710362 h 983959"/>
              <a:gd name="connsiteX1" fmla="*/ 555871 w 2803621"/>
              <a:gd name="connsiteY1" fmla="*/ 55166 h 983959"/>
              <a:gd name="connsiteX2" fmla="*/ 1181129 w 2803621"/>
              <a:gd name="connsiteY2" fmla="*/ 64230 h 983959"/>
              <a:gd name="connsiteX3" fmla="*/ 1944754 w 2803621"/>
              <a:gd name="connsiteY3" fmla="*/ 298801 h 983959"/>
              <a:gd name="connsiteX4" fmla="*/ 2573888 w 2803621"/>
              <a:gd name="connsiteY4" fmla="*/ 642044 h 983959"/>
              <a:gd name="connsiteX5" fmla="*/ 2630352 w 2803621"/>
              <a:gd name="connsiteY5" fmla="*/ 496529 h 983959"/>
              <a:gd name="connsiteX6" fmla="*/ 2803621 w 2803621"/>
              <a:gd name="connsiteY6" fmla="*/ 983959 h 983959"/>
              <a:gd name="connsiteX7" fmla="*/ 2309400 w 2803621"/>
              <a:gd name="connsiteY7" fmla="*/ 965548 h 983959"/>
              <a:gd name="connsiteX8" fmla="*/ 2398681 w 2803621"/>
              <a:gd name="connsiteY8" fmla="*/ 832927 h 983959"/>
              <a:gd name="connsiteX9" fmla="*/ 1888673 w 2803621"/>
              <a:gd name="connsiteY9" fmla="*/ 531606 h 983959"/>
              <a:gd name="connsiteX10" fmla="*/ 1322830 w 2803621"/>
              <a:gd name="connsiteY10" fmla="*/ 337981 h 983959"/>
              <a:gd name="connsiteX11" fmla="*/ 713042 w 2803621"/>
              <a:gd name="connsiteY11" fmla="*/ 252184 h 983959"/>
              <a:gd name="connsiteX12" fmla="*/ 90437 w 2803621"/>
              <a:gd name="connsiteY12" fmla="*/ 893596 h 983959"/>
              <a:gd name="connsiteX13" fmla="*/ 168387 w 2803621"/>
              <a:gd name="connsiteY13" fmla="*/ 718841 h 983959"/>
              <a:gd name="connsiteX14" fmla="*/ 0 w 2803621"/>
              <a:gd name="connsiteY14" fmla="*/ 710362 h 983959"/>
              <a:gd name="connsiteX0" fmla="*/ 0 w 2803621"/>
              <a:gd name="connsiteY0" fmla="*/ 710362 h 983959"/>
              <a:gd name="connsiteX1" fmla="*/ 555871 w 2803621"/>
              <a:gd name="connsiteY1" fmla="*/ 55166 h 983959"/>
              <a:gd name="connsiteX2" fmla="*/ 1181129 w 2803621"/>
              <a:gd name="connsiteY2" fmla="*/ 64230 h 983959"/>
              <a:gd name="connsiteX3" fmla="*/ 1944754 w 2803621"/>
              <a:gd name="connsiteY3" fmla="*/ 298801 h 983959"/>
              <a:gd name="connsiteX4" fmla="*/ 2573888 w 2803621"/>
              <a:gd name="connsiteY4" fmla="*/ 642044 h 983959"/>
              <a:gd name="connsiteX5" fmla="*/ 2630352 w 2803621"/>
              <a:gd name="connsiteY5" fmla="*/ 496529 h 983959"/>
              <a:gd name="connsiteX6" fmla="*/ 2803621 w 2803621"/>
              <a:gd name="connsiteY6" fmla="*/ 983959 h 983959"/>
              <a:gd name="connsiteX7" fmla="*/ 2309400 w 2803621"/>
              <a:gd name="connsiteY7" fmla="*/ 965548 h 983959"/>
              <a:gd name="connsiteX8" fmla="*/ 2398681 w 2803621"/>
              <a:gd name="connsiteY8" fmla="*/ 832927 h 983959"/>
              <a:gd name="connsiteX9" fmla="*/ 1888673 w 2803621"/>
              <a:gd name="connsiteY9" fmla="*/ 531606 h 983959"/>
              <a:gd name="connsiteX10" fmla="*/ 1322830 w 2803621"/>
              <a:gd name="connsiteY10" fmla="*/ 337981 h 983959"/>
              <a:gd name="connsiteX11" fmla="*/ 759746 w 2803621"/>
              <a:gd name="connsiteY11" fmla="*/ 560092 h 983959"/>
              <a:gd name="connsiteX12" fmla="*/ 90437 w 2803621"/>
              <a:gd name="connsiteY12" fmla="*/ 893596 h 983959"/>
              <a:gd name="connsiteX13" fmla="*/ 168387 w 2803621"/>
              <a:gd name="connsiteY13" fmla="*/ 718841 h 983959"/>
              <a:gd name="connsiteX14" fmla="*/ 0 w 2803621"/>
              <a:gd name="connsiteY14" fmla="*/ 710362 h 983959"/>
              <a:gd name="connsiteX0" fmla="*/ 0 w 2803621"/>
              <a:gd name="connsiteY0" fmla="*/ 647524 h 921121"/>
              <a:gd name="connsiteX1" fmla="*/ 678722 w 2803621"/>
              <a:gd name="connsiteY1" fmla="*/ 342425 h 921121"/>
              <a:gd name="connsiteX2" fmla="*/ 1181129 w 2803621"/>
              <a:gd name="connsiteY2" fmla="*/ 1392 h 921121"/>
              <a:gd name="connsiteX3" fmla="*/ 1944754 w 2803621"/>
              <a:gd name="connsiteY3" fmla="*/ 235963 h 921121"/>
              <a:gd name="connsiteX4" fmla="*/ 2573888 w 2803621"/>
              <a:gd name="connsiteY4" fmla="*/ 579206 h 921121"/>
              <a:gd name="connsiteX5" fmla="*/ 2630352 w 2803621"/>
              <a:gd name="connsiteY5" fmla="*/ 433691 h 921121"/>
              <a:gd name="connsiteX6" fmla="*/ 2803621 w 2803621"/>
              <a:gd name="connsiteY6" fmla="*/ 921121 h 921121"/>
              <a:gd name="connsiteX7" fmla="*/ 2309400 w 2803621"/>
              <a:gd name="connsiteY7" fmla="*/ 902710 h 921121"/>
              <a:gd name="connsiteX8" fmla="*/ 2398681 w 2803621"/>
              <a:gd name="connsiteY8" fmla="*/ 770089 h 921121"/>
              <a:gd name="connsiteX9" fmla="*/ 1888673 w 2803621"/>
              <a:gd name="connsiteY9" fmla="*/ 468768 h 921121"/>
              <a:gd name="connsiteX10" fmla="*/ 1322830 w 2803621"/>
              <a:gd name="connsiteY10" fmla="*/ 275143 h 921121"/>
              <a:gd name="connsiteX11" fmla="*/ 759746 w 2803621"/>
              <a:gd name="connsiteY11" fmla="*/ 497254 h 921121"/>
              <a:gd name="connsiteX12" fmla="*/ 90437 w 2803621"/>
              <a:gd name="connsiteY12" fmla="*/ 830758 h 921121"/>
              <a:gd name="connsiteX13" fmla="*/ 168387 w 2803621"/>
              <a:gd name="connsiteY13" fmla="*/ 656003 h 921121"/>
              <a:gd name="connsiteX14" fmla="*/ 0 w 2803621"/>
              <a:gd name="connsiteY14" fmla="*/ 647524 h 921121"/>
              <a:gd name="connsiteX0" fmla="*/ 0 w 2803621"/>
              <a:gd name="connsiteY0" fmla="*/ 647524 h 921121"/>
              <a:gd name="connsiteX1" fmla="*/ 678722 w 2803621"/>
              <a:gd name="connsiteY1" fmla="*/ 342425 h 921121"/>
              <a:gd name="connsiteX2" fmla="*/ 1181129 w 2803621"/>
              <a:gd name="connsiteY2" fmla="*/ 1392 h 921121"/>
              <a:gd name="connsiteX3" fmla="*/ 1944754 w 2803621"/>
              <a:gd name="connsiteY3" fmla="*/ 235963 h 921121"/>
              <a:gd name="connsiteX4" fmla="*/ 2573888 w 2803621"/>
              <a:gd name="connsiteY4" fmla="*/ 579206 h 921121"/>
              <a:gd name="connsiteX5" fmla="*/ 2630352 w 2803621"/>
              <a:gd name="connsiteY5" fmla="*/ 433691 h 921121"/>
              <a:gd name="connsiteX6" fmla="*/ 2803621 w 2803621"/>
              <a:gd name="connsiteY6" fmla="*/ 921121 h 921121"/>
              <a:gd name="connsiteX7" fmla="*/ 2309400 w 2803621"/>
              <a:gd name="connsiteY7" fmla="*/ 902710 h 921121"/>
              <a:gd name="connsiteX8" fmla="*/ 2398681 w 2803621"/>
              <a:gd name="connsiteY8" fmla="*/ 770089 h 921121"/>
              <a:gd name="connsiteX9" fmla="*/ 1888673 w 2803621"/>
              <a:gd name="connsiteY9" fmla="*/ 468768 h 921121"/>
              <a:gd name="connsiteX10" fmla="*/ 1408731 w 2803621"/>
              <a:gd name="connsiteY10" fmla="*/ 335663 h 921121"/>
              <a:gd name="connsiteX11" fmla="*/ 759746 w 2803621"/>
              <a:gd name="connsiteY11" fmla="*/ 497254 h 921121"/>
              <a:gd name="connsiteX12" fmla="*/ 90437 w 2803621"/>
              <a:gd name="connsiteY12" fmla="*/ 830758 h 921121"/>
              <a:gd name="connsiteX13" fmla="*/ 168387 w 2803621"/>
              <a:gd name="connsiteY13" fmla="*/ 656003 h 921121"/>
              <a:gd name="connsiteX14" fmla="*/ 0 w 2803621"/>
              <a:gd name="connsiteY14" fmla="*/ 647524 h 921121"/>
              <a:gd name="connsiteX0" fmla="*/ 0 w 2803621"/>
              <a:gd name="connsiteY0" fmla="*/ 471969 h 745566"/>
              <a:gd name="connsiteX1" fmla="*/ 678722 w 2803621"/>
              <a:gd name="connsiteY1" fmla="*/ 166870 h 745566"/>
              <a:gd name="connsiteX2" fmla="*/ 1473989 w 2803621"/>
              <a:gd name="connsiteY2" fmla="*/ 9245 h 745566"/>
              <a:gd name="connsiteX3" fmla="*/ 1944754 w 2803621"/>
              <a:gd name="connsiteY3" fmla="*/ 60408 h 745566"/>
              <a:gd name="connsiteX4" fmla="*/ 2573888 w 2803621"/>
              <a:gd name="connsiteY4" fmla="*/ 403651 h 745566"/>
              <a:gd name="connsiteX5" fmla="*/ 2630352 w 2803621"/>
              <a:gd name="connsiteY5" fmla="*/ 258136 h 745566"/>
              <a:gd name="connsiteX6" fmla="*/ 2803621 w 2803621"/>
              <a:gd name="connsiteY6" fmla="*/ 745566 h 745566"/>
              <a:gd name="connsiteX7" fmla="*/ 2309400 w 2803621"/>
              <a:gd name="connsiteY7" fmla="*/ 727155 h 745566"/>
              <a:gd name="connsiteX8" fmla="*/ 2398681 w 2803621"/>
              <a:gd name="connsiteY8" fmla="*/ 594534 h 745566"/>
              <a:gd name="connsiteX9" fmla="*/ 1888673 w 2803621"/>
              <a:gd name="connsiteY9" fmla="*/ 293213 h 745566"/>
              <a:gd name="connsiteX10" fmla="*/ 1408731 w 2803621"/>
              <a:gd name="connsiteY10" fmla="*/ 160108 h 745566"/>
              <a:gd name="connsiteX11" fmla="*/ 759746 w 2803621"/>
              <a:gd name="connsiteY11" fmla="*/ 321699 h 745566"/>
              <a:gd name="connsiteX12" fmla="*/ 90437 w 2803621"/>
              <a:gd name="connsiteY12" fmla="*/ 655203 h 745566"/>
              <a:gd name="connsiteX13" fmla="*/ 168387 w 2803621"/>
              <a:gd name="connsiteY13" fmla="*/ 480448 h 745566"/>
              <a:gd name="connsiteX14" fmla="*/ 0 w 2803621"/>
              <a:gd name="connsiteY14" fmla="*/ 471969 h 74556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630352 w 2803621"/>
              <a:gd name="connsiteY5" fmla="*/ 249956 h 737386"/>
              <a:gd name="connsiteX6" fmla="*/ 2803621 w 2803621"/>
              <a:gd name="connsiteY6" fmla="*/ 737386 h 737386"/>
              <a:gd name="connsiteX7" fmla="*/ 2309400 w 2803621"/>
              <a:gd name="connsiteY7" fmla="*/ 718975 h 737386"/>
              <a:gd name="connsiteX8" fmla="*/ 2398681 w 2803621"/>
              <a:gd name="connsiteY8" fmla="*/ 586354 h 737386"/>
              <a:gd name="connsiteX9" fmla="*/ 1888673 w 2803621"/>
              <a:gd name="connsiteY9" fmla="*/ 285033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630352 w 2803621"/>
              <a:gd name="connsiteY5" fmla="*/ 249956 h 737386"/>
              <a:gd name="connsiteX6" fmla="*/ 2803621 w 2803621"/>
              <a:gd name="connsiteY6" fmla="*/ 737386 h 737386"/>
              <a:gd name="connsiteX7" fmla="*/ 2309400 w 2803621"/>
              <a:gd name="connsiteY7" fmla="*/ 718975 h 737386"/>
              <a:gd name="connsiteX8" fmla="*/ 2398681 w 2803621"/>
              <a:gd name="connsiteY8" fmla="*/ 58635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747492 w 2803621"/>
              <a:gd name="connsiteY5" fmla="*/ 332481 h 737386"/>
              <a:gd name="connsiteX6" fmla="*/ 2803621 w 2803621"/>
              <a:gd name="connsiteY6" fmla="*/ 737386 h 737386"/>
              <a:gd name="connsiteX7" fmla="*/ 2309400 w 2803621"/>
              <a:gd name="connsiteY7" fmla="*/ 718975 h 737386"/>
              <a:gd name="connsiteX8" fmla="*/ 2398681 w 2803621"/>
              <a:gd name="connsiteY8" fmla="*/ 58635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747492 w 2803621"/>
              <a:gd name="connsiteY5" fmla="*/ 332481 h 737386"/>
              <a:gd name="connsiteX6" fmla="*/ 2803621 w 2803621"/>
              <a:gd name="connsiteY6" fmla="*/ 737386 h 737386"/>
              <a:gd name="connsiteX7" fmla="*/ 2416859 w 2803621"/>
              <a:gd name="connsiteY7" fmla="*/ 645718 h 737386"/>
              <a:gd name="connsiteX8" fmla="*/ 2398681 w 2803621"/>
              <a:gd name="connsiteY8" fmla="*/ 58635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747492 w 2803621"/>
              <a:gd name="connsiteY5" fmla="*/ 332481 h 737386"/>
              <a:gd name="connsiteX6" fmla="*/ 2803621 w 2803621"/>
              <a:gd name="connsiteY6" fmla="*/ 737386 h 737386"/>
              <a:gd name="connsiteX7" fmla="*/ 2416859 w 2803621"/>
              <a:gd name="connsiteY7" fmla="*/ 645718 h 737386"/>
              <a:gd name="connsiteX8" fmla="*/ 2476850 w 2803621"/>
              <a:gd name="connsiteY8" fmla="*/ 50392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62 h 737359"/>
              <a:gd name="connsiteX1" fmla="*/ 678722 w 2803621"/>
              <a:gd name="connsiteY1" fmla="*/ 158663 h 737359"/>
              <a:gd name="connsiteX2" fmla="*/ 1473989 w 2803621"/>
              <a:gd name="connsiteY2" fmla="*/ 1038 h 737359"/>
              <a:gd name="connsiteX3" fmla="*/ 2182998 w 2803621"/>
              <a:gd name="connsiteY3" fmla="*/ 105464 h 737359"/>
              <a:gd name="connsiteX4" fmla="*/ 2642253 w 2803621"/>
              <a:gd name="connsiteY4" fmla="*/ 386312 h 737359"/>
              <a:gd name="connsiteX5" fmla="*/ 2747492 w 2803621"/>
              <a:gd name="connsiteY5" fmla="*/ 332454 h 737359"/>
              <a:gd name="connsiteX6" fmla="*/ 2803621 w 2803621"/>
              <a:gd name="connsiteY6" fmla="*/ 737359 h 737359"/>
              <a:gd name="connsiteX7" fmla="*/ 2416859 w 2803621"/>
              <a:gd name="connsiteY7" fmla="*/ 645691 h 737359"/>
              <a:gd name="connsiteX8" fmla="*/ 2476850 w 2803621"/>
              <a:gd name="connsiteY8" fmla="*/ 503897 h 737359"/>
              <a:gd name="connsiteX9" fmla="*/ 2115243 w 2803621"/>
              <a:gd name="connsiteY9" fmla="*/ 261294 h 737359"/>
              <a:gd name="connsiteX10" fmla="*/ 1408731 w 2803621"/>
              <a:gd name="connsiteY10" fmla="*/ 151901 h 737359"/>
              <a:gd name="connsiteX11" fmla="*/ 759746 w 2803621"/>
              <a:gd name="connsiteY11" fmla="*/ 313492 h 737359"/>
              <a:gd name="connsiteX12" fmla="*/ 90437 w 2803621"/>
              <a:gd name="connsiteY12" fmla="*/ 646996 h 737359"/>
              <a:gd name="connsiteX13" fmla="*/ 168387 w 2803621"/>
              <a:gd name="connsiteY13" fmla="*/ 472241 h 737359"/>
              <a:gd name="connsiteX14" fmla="*/ 0 w 2803621"/>
              <a:gd name="connsiteY14" fmla="*/ 463762 h 737359"/>
              <a:gd name="connsiteX0" fmla="*/ 0 w 2803621"/>
              <a:gd name="connsiteY0" fmla="*/ 463762 h 737359"/>
              <a:gd name="connsiteX1" fmla="*/ 678722 w 2803621"/>
              <a:gd name="connsiteY1" fmla="*/ 158663 h 737359"/>
              <a:gd name="connsiteX2" fmla="*/ 1473989 w 2803621"/>
              <a:gd name="connsiteY2" fmla="*/ 1038 h 737359"/>
              <a:gd name="connsiteX3" fmla="*/ 2182998 w 2803621"/>
              <a:gd name="connsiteY3" fmla="*/ 105464 h 737359"/>
              <a:gd name="connsiteX4" fmla="*/ 2642253 w 2803621"/>
              <a:gd name="connsiteY4" fmla="*/ 386312 h 737359"/>
              <a:gd name="connsiteX5" fmla="*/ 2747492 w 2803621"/>
              <a:gd name="connsiteY5" fmla="*/ 332454 h 737359"/>
              <a:gd name="connsiteX6" fmla="*/ 2803621 w 2803621"/>
              <a:gd name="connsiteY6" fmla="*/ 737359 h 737359"/>
              <a:gd name="connsiteX7" fmla="*/ 2381730 w 2803621"/>
              <a:gd name="connsiteY7" fmla="*/ 598025 h 737359"/>
              <a:gd name="connsiteX8" fmla="*/ 2476850 w 2803621"/>
              <a:gd name="connsiteY8" fmla="*/ 503897 h 737359"/>
              <a:gd name="connsiteX9" fmla="*/ 2115243 w 2803621"/>
              <a:gd name="connsiteY9" fmla="*/ 261294 h 737359"/>
              <a:gd name="connsiteX10" fmla="*/ 1408731 w 2803621"/>
              <a:gd name="connsiteY10" fmla="*/ 151901 h 737359"/>
              <a:gd name="connsiteX11" fmla="*/ 759746 w 2803621"/>
              <a:gd name="connsiteY11" fmla="*/ 313492 h 737359"/>
              <a:gd name="connsiteX12" fmla="*/ 90437 w 2803621"/>
              <a:gd name="connsiteY12" fmla="*/ 646996 h 737359"/>
              <a:gd name="connsiteX13" fmla="*/ 168387 w 2803621"/>
              <a:gd name="connsiteY13" fmla="*/ 472241 h 737359"/>
              <a:gd name="connsiteX14" fmla="*/ 0 w 2803621"/>
              <a:gd name="connsiteY14" fmla="*/ 463762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26069 w 2820959"/>
              <a:gd name="connsiteY10" fmla="*/ 151901 h 737359"/>
              <a:gd name="connsiteX11" fmla="*/ 777084 w 2820959"/>
              <a:gd name="connsiteY11" fmla="*/ 313492 h 737359"/>
              <a:gd name="connsiteX12" fmla="*/ 107775 w 2820959"/>
              <a:gd name="connsiteY12" fmla="*/ 646996 h 737359"/>
              <a:gd name="connsiteX13" fmla="*/ 185725 w 2820959"/>
              <a:gd name="connsiteY13" fmla="*/ 472241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26069 w 2820959"/>
              <a:gd name="connsiteY10" fmla="*/ 151901 h 737359"/>
              <a:gd name="connsiteX11" fmla="*/ 777084 w 2820959"/>
              <a:gd name="connsiteY11" fmla="*/ 313492 h 737359"/>
              <a:gd name="connsiteX12" fmla="*/ 107775 w 2820959"/>
              <a:gd name="connsiteY12" fmla="*/ 646996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26069 w 2820959"/>
              <a:gd name="connsiteY10" fmla="*/ 151901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23542 w 2820959"/>
              <a:gd name="connsiteY9" fmla="*/ 272590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23542 w 2820959"/>
              <a:gd name="connsiteY9" fmla="*/ 272590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81009 w 2820959"/>
              <a:gd name="connsiteY7" fmla="*/ 585302 h 737359"/>
              <a:gd name="connsiteX8" fmla="*/ 2494188 w 2820959"/>
              <a:gd name="connsiteY8" fmla="*/ 503897 h 737359"/>
              <a:gd name="connsiteX9" fmla="*/ 2123542 w 2820959"/>
              <a:gd name="connsiteY9" fmla="*/ 272590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73 h 737373"/>
              <a:gd name="connsiteX1" fmla="*/ 696060 w 2820959"/>
              <a:gd name="connsiteY1" fmla="*/ 158677 h 737373"/>
              <a:gd name="connsiteX2" fmla="*/ 1491327 w 2820959"/>
              <a:gd name="connsiteY2" fmla="*/ 1052 h 737373"/>
              <a:gd name="connsiteX3" fmla="*/ 2200336 w 2820959"/>
              <a:gd name="connsiteY3" fmla="*/ 105478 h 737373"/>
              <a:gd name="connsiteX4" fmla="*/ 2655072 w 2820959"/>
              <a:gd name="connsiteY4" fmla="*/ 391974 h 737373"/>
              <a:gd name="connsiteX5" fmla="*/ 2764830 w 2820959"/>
              <a:gd name="connsiteY5" fmla="*/ 332468 h 737373"/>
              <a:gd name="connsiteX6" fmla="*/ 2820959 w 2820959"/>
              <a:gd name="connsiteY6" fmla="*/ 737373 h 737373"/>
              <a:gd name="connsiteX7" fmla="*/ 2381009 w 2820959"/>
              <a:gd name="connsiteY7" fmla="*/ 585316 h 737373"/>
              <a:gd name="connsiteX8" fmla="*/ 2494188 w 2820959"/>
              <a:gd name="connsiteY8" fmla="*/ 503911 h 737373"/>
              <a:gd name="connsiteX9" fmla="*/ 2123542 w 2820959"/>
              <a:gd name="connsiteY9" fmla="*/ 272604 h 737373"/>
              <a:gd name="connsiteX10" fmla="*/ 1441118 w 2820959"/>
              <a:gd name="connsiteY10" fmla="*/ 162517 h 737373"/>
              <a:gd name="connsiteX11" fmla="*/ 777084 w 2820959"/>
              <a:gd name="connsiteY11" fmla="*/ 313506 h 737373"/>
              <a:gd name="connsiteX12" fmla="*/ 98746 w 2820959"/>
              <a:gd name="connsiteY12" fmla="*/ 640648 h 737373"/>
              <a:gd name="connsiteX13" fmla="*/ 139779 w 2820959"/>
              <a:gd name="connsiteY13" fmla="*/ 523796 h 737373"/>
              <a:gd name="connsiteX14" fmla="*/ 0 w 2820959"/>
              <a:gd name="connsiteY14" fmla="*/ 508973 h 737373"/>
              <a:gd name="connsiteX0" fmla="*/ 0 w 2820959"/>
              <a:gd name="connsiteY0" fmla="*/ 508974 h 737374"/>
              <a:gd name="connsiteX1" fmla="*/ 696060 w 2820959"/>
              <a:gd name="connsiteY1" fmla="*/ 158678 h 737374"/>
              <a:gd name="connsiteX2" fmla="*/ 1491327 w 2820959"/>
              <a:gd name="connsiteY2" fmla="*/ 1053 h 737374"/>
              <a:gd name="connsiteX3" fmla="*/ 2200336 w 2820959"/>
              <a:gd name="connsiteY3" fmla="*/ 105479 h 737374"/>
              <a:gd name="connsiteX4" fmla="*/ 2655072 w 2820959"/>
              <a:gd name="connsiteY4" fmla="*/ 391975 h 737374"/>
              <a:gd name="connsiteX5" fmla="*/ 2764830 w 2820959"/>
              <a:gd name="connsiteY5" fmla="*/ 332469 h 737374"/>
              <a:gd name="connsiteX6" fmla="*/ 2820959 w 2820959"/>
              <a:gd name="connsiteY6" fmla="*/ 737374 h 737374"/>
              <a:gd name="connsiteX7" fmla="*/ 2381009 w 2820959"/>
              <a:gd name="connsiteY7" fmla="*/ 585317 h 737374"/>
              <a:gd name="connsiteX8" fmla="*/ 2494188 w 2820959"/>
              <a:gd name="connsiteY8" fmla="*/ 503912 h 737374"/>
              <a:gd name="connsiteX9" fmla="*/ 2123542 w 2820959"/>
              <a:gd name="connsiteY9" fmla="*/ 272605 h 737374"/>
              <a:gd name="connsiteX10" fmla="*/ 1441118 w 2820959"/>
              <a:gd name="connsiteY10" fmla="*/ 162518 h 737374"/>
              <a:gd name="connsiteX11" fmla="*/ 777084 w 2820959"/>
              <a:gd name="connsiteY11" fmla="*/ 313507 h 737374"/>
              <a:gd name="connsiteX12" fmla="*/ 98746 w 2820959"/>
              <a:gd name="connsiteY12" fmla="*/ 640649 h 737374"/>
              <a:gd name="connsiteX13" fmla="*/ 139779 w 2820959"/>
              <a:gd name="connsiteY13" fmla="*/ 523797 h 737374"/>
              <a:gd name="connsiteX14" fmla="*/ 0 w 2820959"/>
              <a:gd name="connsiteY14" fmla="*/ 508974 h 737374"/>
              <a:gd name="connsiteX0" fmla="*/ 0 w 2817180"/>
              <a:gd name="connsiteY0" fmla="*/ 508974 h 765626"/>
              <a:gd name="connsiteX1" fmla="*/ 696060 w 2817180"/>
              <a:gd name="connsiteY1" fmla="*/ 158678 h 765626"/>
              <a:gd name="connsiteX2" fmla="*/ 1491327 w 2817180"/>
              <a:gd name="connsiteY2" fmla="*/ 1053 h 765626"/>
              <a:gd name="connsiteX3" fmla="*/ 2200336 w 2817180"/>
              <a:gd name="connsiteY3" fmla="*/ 105479 h 765626"/>
              <a:gd name="connsiteX4" fmla="*/ 2655072 w 2817180"/>
              <a:gd name="connsiteY4" fmla="*/ 391975 h 765626"/>
              <a:gd name="connsiteX5" fmla="*/ 2764830 w 2817180"/>
              <a:gd name="connsiteY5" fmla="*/ 332469 h 765626"/>
              <a:gd name="connsiteX6" fmla="*/ 2817180 w 2817180"/>
              <a:gd name="connsiteY6" fmla="*/ 765626 h 765626"/>
              <a:gd name="connsiteX7" fmla="*/ 2381009 w 2817180"/>
              <a:gd name="connsiteY7" fmla="*/ 585317 h 765626"/>
              <a:gd name="connsiteX8" fmla="*/ 2494188 w 2817180"/>
              <a:gd name="connsiteY8" fmla="*/ 503912 h 765626"/>
              <a:gd name="connsiteX9" fmla="*/ 2123542 w 2817180"/>
              <a:gd name="connsiteY9" fmla="*/ 272605 h 765626"/>
              <a:gd name="connsiteX10" fmla="*/ 1441118 w 2817180"/>
              <a:gd name="connsiteY10" fmla="*/ 162518 h 765626"/>
              <a:gd name="connsiteX11" fmla="*/ 777084 w 2817180"/>
              <a:gd name="connsiteY11" fmla="*/ 313507 h 765626"/>
              <a:gd name="connsiteX12" fmla="*/ 98746 w 2817180"/>
              <a:gd name="connsiteY12" fmla="*/ 640649 h 765626"/>
              <a:gd name="connsiteX13" fmla="*/ 139779 w 2817180"/>
              <a:gd name="connsiteY13" fmla="*/ 523797 h 765626"/>
              <a:gd name="connsiteX14" fmla="*/ 0 w 2817180"/>
              <a:gd name="connsiteY14" fmla="*/ 508974 h 765626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16636 h 766214"/>
              <a:gd name="connsiteX1" fmla="*/ 696060 w 2794601"/>
              <a:gd name="connsiteY1" fmla="*/ 166340 h 766214"/>
              <a:gd name="connsiteX2" fmla="*/ 1492836 w 2794601"/>
              <a:gd name="connsiteY2" fmla="*/ 947 h 766214"/>
              <a:gd name="connsiteX3" fmla="*/ 2200336 w 2794601"/>
              <a:gd name="connsiteY3" fmla="*/ 113141 h 766214"/>
              <a:gd name="connsiteX4" fmla="*/ 2655072 w 2794601"/>
              <a:gd name="connsiteY4" fmla="*/ 399637 h 766214"/>
              <a:gd name="connsiteX5" fmla="*/ 2764830 w 2794601"/>
              <a:gd name="connsiteY5" fmla="*/ 340131 h 766214"/>
              <a:gd name="connsiteX6" fmla="*/ 2794601 w 2794601"/>
              <a:gd name="connsiteY6" fmla="*/ 766214 h 766214"/>
              <a:gd name="connsiteX7" fmla="*/ 2381009 w 2794601"/>
              <a:gd name="connsiteY7" fmla="*/ 592979 h 766214"/>
              <a:gd name="connsiteX8" fmla="*/ 2494188 w 2794601"/>
              <a:gd name="connsiteY8" fmla="*/ 511574 h 766214"/>
              <a:gd name="connsiteX9" fmla="*/ 2123542 w 2794601"/>
              <a:gd name="connsiteY9" fmla="*/ 280267 h 766214"/>
              <a:gd name="connsiteX10" fmla="*/ 1441118 w 2794601"/>
              <a:gd name="connsiteY10" fmla="*/ 170180 h 766214"/>
              <a:gd name="connsiteX11" fmla="*/ 777084 w 2794601"/>
              <a:gd name="connsiteY11" fmla="*/ 321169 h 766214"/>
              <a:gd name="connsiteX12" fmla="*/ 98746 w 2794601"/>
              <a:gd name="connsiteY12" fmla="*/ 648311 h 766214"/>
              <a:gd name="connsiteX13" fmla="*/ 139779 w 2794601"/>
              <a:gd name="connsiteY13" fmla="*/ 531459 h 766214"/>
              <a:gd name="connsiteX14" fmla="*/ 0 w 2794601"/>
              <a:gd name="connsiteY14" fmla="*/ 516636 h 766214"/>
              <a:gd name="connsiteX0" fmla="*/ 0 w 2794601"/>
              <a:gd name="connsiteY0" fmla="*/ 516303 h 765881"/>
              <a:gd name="connsiteX1" fmla="*/ 696060 w 2794601"/>
              <a:gd name="connsiteY1" fmla="*/ 166007 h 765881"/>
              <a:gd name="connsiteX2" fmla="*/ 1492836 w 2794601"/>
              <a:gd name="connsiteY2" fmla="*/ 614 h 765881"/>
              <a:gd name="connsiteX3" fmla="*/ 2193557 w 2794601"/>
              <a:gd name="connsiteY3" fmla="*/ 121281 h 765881"/>
              <a:gd name="connsiteX4" fmla="*/ 2655072 w 2794601"/>
              <a:gd name="connsiteY4" fmla="*/ 399304 h 765881"/>
              <a:gd name="connsiteX5" fmla="*/ 2764830 w 2794601"/>
              <a:gd name="connsiteY5" fmla="*/ 339798 h 765881"/>
              <a:gd name="connsiteX6" fmla="*/ 2794601 w 2794601"/>
              <a:gd name="connsiteY6" fmla="*/ 765881 h 765881"/>
              <a:gd name="connsiteX7" fmla="*/ 2381009 w 2794601"/>
              <a:gd name="connsiteY7" fmla="*/ 592646 h 765881"/>
              <a:gd name="connsiteX8" fmla="*/ 2494188 w 2794601"/>
              <a:gd name="connsiteY8" fmla="*/ 511241 h 765881"/>
              <a:gd name="connsiteX9" fmla="*/ 2123542 w 2794601"/>
              <a:gd name="connsiteY9" fmla="*/ 279934 h 765881"/>
              <a:gd name="connsiteX10" fmla="*/ 1441118 w 2794601"/>
              <a:gd name="connsiteY10" fmla="*/ 169847 h 765881"/>
              <a:gd name="connsiteX11" fmla="*/ 777084 w 2794601"/>
              <a:gd name="connsiteY11" fmla="*/ 320836 h 765881"/>
              <a:gd name="connsiteX12" fmla="*/ 98746 w 2794601"/>
              <a:gd name="connsiteY12" fmla="*/ 647978 h 765881"/>
              <a:gd name="connsiteX13" fmla="*/ 139779 w 2794601"/>
              <a:gd name="connsiteY13" fmla="*/ 531126 h 765881"/>
              <a:gd name="connsiteX14" fmla="*/ 0 w 2794601"/>
              <a:gd name="connsiteY14" fmla="*/ 516303 h 7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4601" h="765881">
                <a:moveTo>
                  <a:pt x="0" y="516303"/>
                </a:moveTo>
                <a:cubicBezTo>
                  <a:pt x="142519" y="443350"/>
                  <a:pt x="447254" y="251955"/>
                  <a:pt x="696060" y="166007"/>
                </a:cubicBezTo>
                <a:cubicBezTo>
                  <a:pt x="944866" y="80059"/>
                  <a:pt x="1243253" y="8068"/>
                  <a:pt x="1492836" y="614"/>
                </a:cubicBezTo>
                <a:cubicBezTo>
                  <a:pt x="1742419" y="-6840"/>
                  <a:pt x="1999851" y="54833"/>
                  <a:pt x="2193557" y="121281"/>
                </a:cubicBezTo>
                <a:cubicBezTo>
                  <a:pt x="2387263" y="187729"/>
                  <a:pt x="2524809" y="284990"/>
                  <a:pt x="2655072" y="399304"/>
                </a:cubicBezTo>
                <a:lnTo>
                  <a:pt x="2764830" y="339798"/>
                </a:lnTo>
                <a:lnTo>
                  <a:pt x="2794601" y="765881"/>
                </a:lnTo>
                <a:lnTo>
                  <a:pt x="2381009" y="592646"/>
                </a:lnTo>
                <a:lnTo>
                  <a:pt x="2494188" y="511241"/>
                </a:lnTo>
                <a:cubicBezTo>
                  <a:pt x="2413452" y="451518"/>
                  <a:pt x="2299054" y="336833"/>
                  <a:pt x="2123542" y="279934"/>
                </a:cubicBezTo>
                <a:cubicBezTo>
                  <a:pt x="1948030" y="223035"/>
                  <a:pt x="1665528" y="163030"/>
                  <a:pt x="1441118" y="169847"/>
                </a:cubicBezTo>
                <a:cubicBezTo>
                  <a:pt x="1216708" y="176664"/>
                  <a:pt x="1000813" y="241148"/>
                  <a:pt x="777084" y="320836"/>
                </a:cubicBezTo>
                <a:cubicBezTo>
                  <a:pt x="553355" y="400524"/>
                  <a:pt x="215524" y="576871"/>
                  <a:pt x="98746" y="647978"/>
                </a:cubicBezTo>
                <a:lnTo>
                  <a:pt x="139779" y="531126"/>
                </a:lnTo>
                <a:lnTo>
                  <a:pt x="0" y="516303"/>
                </a:lnTo>
                <a:close/>
              </a:path>
            </a:pathLst>
          </a:custGeom>
          <a:gradFill flip="none" rotWithShape="1">
            <a:gsLst>
              <a:gs pos="0">
                <a:srgbClr val="3CB2E6"/>
              </a:gs>
              <a:gs pos="49000">
                <a:srgbClr val="51B4E1"/>
              </a:gs>
              <a:gs pos="100000">
                <a:srgbClr val="74DDF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5"/>
          <p:cNvSpPr/>
          <p:nvPr/>
        </p:nvSpPr>
        <p:spPr>
          <a:xfrm rot="10961303">
            <a:off x="3399496" y="4750933"/>
            <a:ext cx="2475356" cy="310569"/>
          </a:xfrm>
          <a:custGeom>
            <a:avLst/>
            <a:gdLst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11533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2298357 w 2537254"/>
              <a:gd name="connsiteY6" fmla="*/ 428368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474573 w 2537254"/>
              <a:gd name="connsiteY6" fmla="*/ 403654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285102 w 2537254"/>
              <a:gd name="connsiteY6" fmla="*/ 337751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642552"/>
              <a:gd name="connsiteX1" fmla="*/ 2265405 w 2537254"/>
              <a:gd name="connsiteY1" fmla="*/ 135925 h 642552"/>
              <a:gd name="connsiteX2" fmla="*/ 2265405 w 2537254"/>
              <a:gd name="connsiteY2" fmla="*/ 0 h 642552"/>
              <a:gd name="connsiteX3" fmla="*/ 2537254 w 2537254"/>
              <a:gd name="connsiteY3" fmla="*/ 271849 h 642552"/>
              <a:gd name="connsiteX4" fmla="*/ 2224216 w 2537254"/>
              <a:gd name="connsiteY4" fmla="*/ 642552 h 642552"/>
              <a:gd name="connsiteX5" fmla="*/ 2265405 w 2537254"/>
              <a:gd name="connsiteY5" fmla="*/ 407774 h 642552"/>
              <a:gd name="connsiteX6" fmla="*/ 1285102 w 2537254"/>
              <a:gd name="connsiteY6" fmla="*/ 337751 h 642552"/>
              <a:gd name="connsiteX7" fmla="*/ 0 w 2537254"/>
              <a:gd name="connsiteY7" fmla="*/ 407774 h 642552"/>
              <a:gd name="connsiteX8" fmla="*/ 115330 w 2537254"/>
              <a:gd name="connsiteY8" fmla="*/ 263611 h 642552"/>
              <a:gd name="connsiteX9" fmla="*/ 0 w 2537254"/>
              <a:gd name="connsiteY9" fmla="*/ 135925 h 642552"/>
              <a:gd name="connsiteX0" fmla="*/ 0 w 2570205"/>
              <a:gd name="connsiteY0" fmla="*/ 135925 h 642552"/>
              <a:gd name="connsiteX1" fmla="*/ 2265405 w 2570205"/>
              <a:gd name="connsiteY1" fmla="*/ 135925 h 642552"/>
              <a:gd name="connsiteX2" fmla="*/ 2265405 w 2570205"/>
              <a:gd name="connsiteY2" fmla="*/ 0 h 642552"/>
              <a:gd name="connsiteX3" fmla="*/ 2570205 w 2570205"/>
              <a:gd name="connsiteY3" fmla="*/ 494271 h 642552"/>
              <a:gd name="connsiteX4" fmla="*/ 2224216 w 2570205"/>
              <a:gd name="connsiteY4" fmla="*/ 642552 h 642552"/>
              <a:gd name="connsiteX5" fmla="*/ 2265405 w 2570205"/>
              <a:gd name="connsiteY5" fmla="*/ 407774 h 642552"/>
              <a:gd name="connsiteX6" fmla="*/ 1285102 w 2570205"/>
              <a:gd name="connsiteY6" fmla="*/ 337751 h 642552"/>
              <a:gd name="connsiteX7" fmla="*/ 0 w 2570205"/>
              <a:gd name="connsiteY7" fmla="*/ 407774 h 642552"/>
              <a:gd name="connsiteX8" fmla="*/ 115330 w 2570205"/>
              <a:gd name="connsiteY8" fmla="*/ 263611 h 642552"/>
              <a:gd name="connsiteX9" fmla="*/ 0 w 2570205"/>
              <a:gd name="connsiteY9" fmla="*/ 135925 h 642552"/>
              <a:gd name="connsiteX0" fmla="*/ 0 w 2594919"/>
              <a:gd name="connsiteY0" fmla="*/ 0 h 506627"/>
              <a:gd name="connsiteX1" fmla="*/ 2265405 w 2594919"/>
              <a:gd name="connsiteY1" fmla="*/ 0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43248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1466335 w 2594919"/>
              <a:gd name="connsiteY1" fmla="*/ 111211 h 506627"/>
              <a:gd name="connsiteX2" fmla="*/ 2454875 w 2594919"/>
              <a:gd name="connsiteY2" fmla="*/ 197708 h 506627"/>
              <a:gd name="connsiteX3" fmla="*/ 2594919 w 2594919"/>
              <a:gd name="connsiteY3" fmla="*/ 4118 h 506627"/>
              <a:gd name="connsiteX4" fmla="*/ 2570205 w 2594919"/>
              <a:gd name="connsiteY4" fmla="*/ 432486 h 506627"/>
              <a:gd name="connsiteX5" fmla="*/ 2224216 w 2594919"/>
              <a:gd name="connsiteY5" fmla="*/ 506627 h 506627"/>
              <a:gd name="connsiteX6" fmla="*/ 2314832 w 2594919"/>
              <a:gd name="connsiteY6" fmla="*/ 321276 h 506627"/>
              <a:gd name="connsiteX7" fmla="*/ 1285102 w 2594919"/>
              <a:gd name="connsiteY7" fmla="*/ 201826 h 506627"/>
              <a:gd name="connsiteX8" fmla="*/ 0 w 2594919"/>
              <a:gd name="connsiteY8" fmla="*/ 271849 h 506627"/>
              <a:gd name="connsiteX9" fmla="*/ 115330 w 2594919"/>
              <a:gd name="connsiteY9" fmla="*/ 127686 h 506627"/>
              <a:gd name="connsiteX10" fmla="*/ 0 w 2594919"/>
              <a:gd name="connsiteY10" fmla="*/ 0 h 506627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285102 w 2594919"/>
              <a:gd name="connsiteY7" fmla="*/ 230659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14832 w 2594919"/>
              <a:gd name="connsiteY6" fmla="*/ 363366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57941 w 2594919"/>
              <a:gd name="connsiteY6" fmla="*/ 388908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67618"/>
              <a:gd name="connsiteX1" fmla="*/ 1466335 w 2594919"/>
              <a:gd name="connsiteY1" fmla="*/ 13257 h 567618"/>
              <a:gd name="connsiteX2" fmla="*/ 2454875 w 2594919"/>
              <a:gd name="connsiteY2" fmla="*/ 239798 h 567618"/>
              <a:gd name="connsiteX3" fmla="*/ 2594919 w 2594919"/>
              <a:gd name="connsiteY3" fmla="*/ 46208 h 567618"/>
              <a:gd name="connsiteX4" fmla="*/ 2570205 w 2594919"/>
              <a:gd name="connsiteY4" fmla="*/ 474576 h 567618"/>
              <a:gd name="connsiteX5" fmla="*/ 2208294 w 2594919"/>
              <a:gd name="connsiteY5" fmla="*/ 567618 h 567618"/>
              <a:gd name="connsiteX6" fmla="*/ 2357941 w 2594919"/>
              <a:gd name="connsiteY6" fmla="*/ 388908 h 567618"/>
              <a:gd name="connsiteX7" fmla="*/ 1400432 w 2594919"/>
              <a:gd name="connsiteY7" fmla="*/ 252154 h 567618"/>
              <a:gd name="connsiteX8" fmla="*/ 0 w 2594919"/>
              <a:gd name="connsiteY8" fmla="*/ 313939 h 567618"/>
              <a:gd name="connsiteX9" fmla="*/ 115330 w 2594919"/>
              <a:gd name="connsiteY9" fmla="*/ 169776 h 567618"/>
              <a:gd name="connsiteX10" fmla="*/ 0 w 2594919"/>
              <a:gd name="connsiteY10" fmla="*/ 42090 h 567618"/>
              <a:gd name="connsiteX0" fmla="*/ 0 w 2608008"/>
              <a:gd name="connsiteY0" fmla="*/ 42090 h 567618"/>
              <a:gd name="connsiteX1" fmla="*/ 1466335 w 2608008"/>
              <a:gd name="connsiteY1" fmla="*/ 13257 h 567618"/>
              <a:gd name="connsiteX2" fmla="*/ 2454875 w 2608008"/>
              <a:gd name="connsiteY2" fmla="*/ 239798 h 567618"/>
              <a:gd name="connsiteX3" fmla="*/ 2594919 w 2608008"/>
              <a:gd name="connsiteY3" fmla="*/ 46208 h 567618"/>
              <a:gd name="connsiteX4" fmla="*/ 2608008 w 2608008"/>
              <a:gd name="connsiteY4" fmla="*/ 506419 h 567618"/>
              <a:gd name="connsiteX5" fmla="*/ 2208294 w 2608008"/>
              <a:gd name="connsiteY5" fmla="*/ 567618 h 567618"/>
              <a:gd name="connsiteX6" fmla="*/ 2357941 w 2608008"/>
              <a:gd name="connsiteY6" fmla="*/ 388908 h 567618"/>
              <a:gd name="connsiteX7" fmla="*/ 1400432 w 2608008"/>
              <a:gd name="connsiteY7" fmla="*/ 252154 h 567618"/>
              <a:gd name="connsiteX8" fmla="*/ 0 w 2608008"/>
              <a:gd name="connsiteY8" fmla="*/ 313939 h 567618"/>
              <a:gd name="connsiteX9" fmla="*/ 115330 w 2608008"/>
              <a:gd name="connsiteY9" fmla="*/ 169776 h 567618"/>
              <a:gd name="connsiteX10" fmla="*/ 0 w 2608008"/>
              <a:gd name="connsiteY10" fmla="*/ 42090 h 567618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357941 w 2608008"/>
              <a:gd name="connsiteY6" fmla="*/ 384766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436215 w 2608008"/>
              <a:gd name="connsiteY6" fmla="*/ 342991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43350 h 568878"/>
              <a:gd name="connsiteX1" fmla="*/ 1466335 w 2608008"/>
              <a:gd name="connsiteY1" fmla="*/ 14517 h 568878"/>
              <a:gd name="connsiteX2" fmla="*/ 2526507 w 2608008"/>
              <a:gd name="connsiteY2" fmla="*/ 258315 h 568878"/>
              <a:gd name="connsiteX3" fmla="*/ 2594919 w 2608008"/>
              <a:gd name="connsiteY3" fmla="*/ 47468 h 568878"/>
              <a:gd name="connsiteX4" fmla="*/ 2608008 w 2608008"/>
              <a:gd name="connsiteY4" fmla="*/ 507679 h 568878"/>
              <a:gd name="connsiteX5" fmla="*/ 2208294 w 2608008"/>
              <a:gd name="connsiteY5" fmla="*/ 568878 h 568878"/>
              <a:gd name="connsiteX6" fmla="*/ 2436215 w 2608008"/>
              <a:gd name="connsiteY6" fmla="*/ 348393 h 568878"/>
              <a:gd name="connsiteX7" fmla="*/ 1400432 w 2608008"/>
              <a:gd name="connsiteY7" fmla="*/ 253414 h 568878"/>
              <a:gd name="connsiteX8" fmla="*/ 0 w 2608008"/>
              <a:gd name="connsiteY8" fmla="*/ 315199 h 568878"/>
              <a:gd name="connsiteX9" fmla="*/ 115330 w 2608008"/>
              <a:gd name="connsiteY9" fmla="*/ 171036 h 568878"/>
              <a:gd name="connsiteX10" fmla="*/ 0 w 2608008"/>
              <a:gd name="connsiteY10" fmla="*/ 43350 h 568878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115330 w 2608008"/>
              <a:gd name="connsiteY9" fmla="*/ 171036 h 656854"/>
              <a:gd name="connsiteX10" fmla="*/ 0 w 2608008"/>
              <a:gd name="connsiteY10" fmla="*/ 43350 h 656854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340811 w 2608008"/>
              <a:gd name="connsiteY9" fmla="*/ 414827 h 656854"/>
              <a:gd name="connsiteX10" fmla="*/ 0 w 2608008"/>
              <a:gd name="connsiteY10" fmla="*/ 43350 h 656854"/>
              <a:gd name="connsiteX0" fmla="*/ 0 w 2567910"/>
              <a:gd name="connsiteY0" fmla="*/ 224216 h 642377"/>
              <a:gd name="connsiteX1" fmla="*/ 1426237 w 2567910"/>
              <a:gd name="connsiteY1" fmla="*/ 40 h 642377"/>
              <a:gd name="connsiteX2" fmla="*/ 2486409 w 2567910"/>
              <a:gd name="connsiteY2" fmla="*/ 243838 h 642377"/>
              <a:gd name="connsiteX3" fmla="*/ 2554821 w 2567910"/>
              <a:gd name="connsiteY3" fmla="*/ 32991 h 642377"/>
              <a:gd name="connsiteX4" fmla="*/ 2567910 w 2567910"/>
              <a:gd name="connsiteY4" fmla="*/ 493202 h 642377"/>
              <a:gd name="connsiteX5" fmla="*/ 2168196 w 2567910"/>
              <a:gd name="connsiteY5" fmla="*/ 554401 h 642377"/>
              <a:gd name="connsiteX6" fmla="*/ 2396117 w 2567910"/>
              <a:gd name="connsiteY6" fmla="*/ 333916 h 642377"/>
              <a:gd name="connsiteX7" fmla="*/ 1360334 w 2567910"/>
              <a:gd name="connsiteY7" fmla="*/ 238937 h 642377"/>
              <a:gd name="connsiteX8" fmla="*/ 70951 w 2567910"/>
              <a:gd name="connsiteY8" fmla="*/ 642000 h 642377"/>
              <a:gd name="connsiteX9" fmla="*/ 300713 w 2567910"/>
              <a:gd name="connsiteY9" fmla="*/ 400350 h 642377"/>
              <a:gd name="connsiteX10" fmla="*/ 0 w 2567910"/>
              <a:gd name="connsiteY10" fmla="*/ 224216 h 642377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300713 w 2567910"/>
              <a:gd name="connsiteY9" fmla="*/ 400350 h 587401"/>
              <a:gd name="connsiteX10" fmla="*/ 0 w 2567910"/>
              <a:gd name="connsiteY10" fmla="*/ 224216 h 587401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429730 w 2567910"/>
              <a:gd name="connsiteY9" fmla="*/ 336693 h 587401"/>
              <a:gd name="connsiteX10" fmla="*/ 0 w 2567910"/>
              <a:gd name="connsiteY10" fmla="*/ 224216 h 587401"/>
              <a:gd name="connsiteX0" fmla="*/ 0 w 2567910"/>
              <a:gd name="connsiteY0" fmla="*/ 224216 h 599648"/>
              <a:gd name="connsiteX1" fmla="*/ 1426237 w 2567910"/>
              <a:gd name="connsiteY1" fmla="*/ 40 h 599648"/>
              <a:gd name="connsiteX2" fmla="*/ 2486409 w 2567910"/>
              <a:gd name="connsiteY2" fmla="*/ 243838 h 599648"/>
              <a:gd name="connsiteX3" fmla="*/ 2554821 w 2567910"/>
              <a:gd name="connsiteY3" fmla="*/ 32991 h 599648"/>
              <a:gd name="connsiteX4" fmla="*/ 2567910 w 2567910"/>
              <a:gd name="connsiteY4" fmla="*/ 493202 h 599648"/>
              <a:gd name="connsiteX5" fmla="*/ 2168196 w 2567910"/>
              <a:gd name="connsiteY5" fmla="*/ 554401 h 599648"/>
              <a:gd name="connsiteX6" fmla="*/ 2396117 w 2567910"/>
              <a:gd name="connsiteY6" fmla="*/ 333916 h 599648"/>
              <a:gd name="connsiteX7" fmla="*/ 1360334 w 2567910"/>
              <a:gd name="connsiteY7" fmla="*/ 238937 h 599648"/>
              <a:gd name="connsiteX8" fmla="*/ 160833 w 2567910"/>
              <a:gd name="connsiteY8" fmla="*/ 599232 h 599648"/>
              <a:gd name="connsiteX9" fmla="*/ 429730 w 2567910"/>
              <a:gd name="connsiteY9" fmla="*/ 336693 h 599648"/>
              <a:gd name="connsiteX10" fmla="*/ 0 w 2567910"/>
              <a:gd name="connsiteY10" fmla="*/ 224216 h 599648"/>
              <a:gd name="connsiteX0" fmla="*/ 0 w 2699909"/>
              <a:gd name="connsiteY0" fmla="*/ 224216 h 599648"/>
              <a:gd name="connsiteX1" fmla="*/ 1426237 w 2699909"/>
              <a:gd name="connsiteY1" fmla="*/ 40 h 599648"/>
              <a:gd name="connsiteX2" fmla="*/ 2486409 w 2699909"/>
              <a:gd name="connsiteY2" fmla="*/ 243838 h 599648"/>
              <a:gd name="connsiteX3" fmla="*/ 2554821 w 2699909"/>
              <a:gd name="connsiteY3" fmla="*/ 32991 h 599648"/>
              <a:gd name="connsiteX4" fmla="*/ 2699909 w 2699909"/>
              <a:gd name="connsiteY4" fmla="*/ 464370 h 599648"/>
              <a:gd name="connsiteX5" fmla="*/ 2168196 w 2699909"/>
              <a:gd name="connsiteY5" fmla="*/ 554401 h 599648"/>
              <a:gd name="connsiteX6" fmla="*/ 2396117 w 2699909"/>
              <a:gd name="connsiteY6" fmla="*/ 333916 h 599648"/>
              <a:gd name="connsiteX7" fmla="*/ 1360334 w 2699909"/>
              <a:gd name="connsiteY7" fmla="*/ 238937 h 599648"/>
              <a:gd name="connsiteX8" fmla="*/ 160833 w 2699909"/>
              <a:gd name="connsiteY8" fmla="*/ 599232 h 599648"/>
              <a:gd name="connsiteX9" fmla="*/ 429730 w 2699909"/>
              <a:gd name="connsiteY9" fmla="*/ 336693 h 599648"/>
              <a:gd name="connsiteX10" fmla="*/ 0 w 2699909"/>
              <a:gd name="connsiteY10" fmla="*/ 224216 h 599648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86409 w 2699909"/>
              <a:gd name="connsiteY2" fmla="*/ 254297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59562 w 2699909"/>
              <a:gd name="connsiteY2" fmla="*/ 145515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168196 w 2699909"/>
              <a:gd name="connsiteY5" fmla="*/ 564860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201374 w 2699909"/>
              <a:gd name="connsiteY5" fmla="*/ 474327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745594"/>
              <a:gd name="connsiteY0" fmla="*/ 1820 h 911207"/>
              <a:gd name="connsiteX1" fmla="*/ 1471922 w 2745594"/>
              <a:gd name="connsiteY1" fmla="*/ 311596 h 911207"/>
              <a:gd name="connsiteX2" fmla="*/ 2505247 w 2745594"/>
              <a:gd name="connsiteY2" fmla="*/ 446612 h 911207"/>
              <a:gd name="connsiteX3" fmla="*/ 2561711 w 2745594"/>
              <a:gd name="connsiteY3" fmla="*/ 301097 h 911207"/>
              <a:gd name="connsiteX4" fmla="*/ 2745594 w 2745594"/>
              <a:gd name="connsiteY4" fmla="*/ 775926 h 911207"/>
              <a:gd name="connsiteX5" fmla="*/ 2247059 w 2745594"/>
              <a:gd name="connsiteY5" fmla="*/ 775424 h 911207"/>
              <a:gd name="connsiteX6" fmla="*/ 2335347 w 2745594"/>
              <a:gd name="connsiteY6" fmla="*/ 631196 h 911207"/>
              <a:gd name="connsiteX7" fmla="*/ 1406019 w 2745594"/>
              <a:gd name="connsiteY7" fmla="*/ 550493 h 911207"/>
              <a:gd name="connsiteX8" fmla="*/ 206518 w 2745594"/>
              <a:gd name="connsiteY8" fmla="*/ 910788 h 911207"/>
              <a:gd name="connsiteX9" fmla="*/ 475415 w 2745594"/>
              <a:gd name="connsiteY9" fmla="*/ 648249 h 911207"/>
              <a:gd name="connsiteX10" fmla="*/ 0 w 2745594"/>
              <a:gd name="connsiteY10" fmla="*/ 1820 h 911207"/>
              <a:gd name="connsiteX0" fmla="*/ 0 w 2745594"/>
              <a:gd name="connsiteY0" fmla="*/ 3321 h 912708"/>
              <a:gd name="connsiteX1" fmla="*/ 1471922 w 2745594"/>
              <a:gd name="connsiteY1" fmla="*/ 313097 h 912708"/>
              <a:gd name="connsiteX2" fmla="*/ 2505247 w 2745594"/>
              <a:gd name="connsiteY2" fmla="*/ 448113 h 912708"/>
              <a:gd name="connsiteX3" fmla="*/ 2561711 w 2745594"/>
              <a:gd name="connsiteY3" fmla="*/ 302598 h 912708"/>
              <a:gd name="connsiteX4" fmla="*/ 2745594 w 2745594"/>
              <a:gd name="connsiteY4" fmla="*/ 777427 h 912708"/>
              <a:gd name="connsiteX5" fmla="*/ 2247059 w 2745594"/>
              <a:gd name="connsiteY5" fmla="*/ 776925 h 912708"/>
              <a:gd name="connsiteX6" fmla="*/ 2335347 w 2745594"/>
              <a:gd name="connsiteY6" fmla="*/ 632697 h 912708"/>
              <a:gd name="connsiteX7" fmla="*/ 1406019 w 2745594"/>
              <a:gd name="connsiteY7" fmla="*/ 551994 h 912708"/>
              <a:gd name="connsiteX8" fmla="*/ 206518 w 2745594"/>
              <a:gd name="connsiteY8" fmla="*/ 912289 h 912708"/>
              <a:gd name="connsiteX9" fmla="*/ 74889 w 2745594"/>
              <a:gd name="connsiteY9" fmla="*/ 0 h 912708"/>
              <a:gd name="connsiteX10" fmla="*/ 0 w 2745594"/>
              <a:gd name="connsiteY10" fmla="*/ 3321 h 912708"/>
              <a:gd name="connsiteX0" fmla="*/ 0 w 2745594"/>
              <a:gd name="connsiteY0" fmla="*/ 3321 h 777427"/>
              <a:gd name="connsiteX1" fmla="*/ 1471922 w 2745594"/>
              <a:gd name="connsiteY1" fmla="*/ 313097 h 777427"/>
              <a:gd name="connsiteX2" fmla="*/ 2505247 w 2745594"/>
              <a:gd name="connsiteY2" fmla="*/ 448113 h 777427"/>
              <a:gd name="connsiteX3" fmla="*/ 2561711 w 2745594"/>
              <a:gd name="connsiteY3" fmla="*/ 302598 h 777427"/>
              <a:gd name="connsiteX4" fmla="*/ 2745594 w 2745594"/>
              <a:gd name="connsiteY4" fmla="*/ 777427 h 777427"/>
              <a:gd name="connsiteX5" fmla="*/ 2247059 w 2745594"/>
              <a:gd name="connsiteY5" fmla="*/ 776925 h 777427"/>
              <a:gd name="connsiteX6" fmla="*/ 2335347 w 2745594"/>
              <a:gd name="connsiteY6" fmla="*/ 632697 h 777427"/>
              <a:gd name="connsiteX7" fmla="*/ 1406019 w 2745594"/>
              <a:gd name="connsiteY7" fmla="*/ 551994 h 777427"/>
              <a:gd name="connsiteX8" fmla="*/ 59374 w 2745594"/>
              <a:gd name="connsiteY8" fmla="*/ 217474 h 777427"/>
              <a:gd name="connsiteX9" fmla="*/ 74889 w 2745594"/>
              <a:gd name="connsiteY9" fmla="*/ 0 h 777427"/>
              <a:gd name="connsiteX10" fmla="*/ 0 w 2745594"/>
              <a:gd name="connsiteY10" fmla="*/ 3321 h 7774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406019 w 2745594"/>
              <a:gd name="connsiteY7" fmla="*/ 699394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67008 w 2745594"/>
              <a:gd name="connsiteY8" fmla="*/ 317449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76725 h 950831"/>
              <a:gd name="connsiteX1" fmla="*/ 512432 w 2745594"/>
              <a:gd name="connsiteY1" fmla="*/ 55868 h 950831"/>
              <a:gd name="connsiteX2" fmla="*/ 1112488 w 2745594"/>
              <a:gd name="connsiteY2" fmla="*/ 43703 h 950831"/>
              <a:gd name="connsiteX3" fmla="*/ 2505247 w 2745594"/>
              <a:gd name="connsiteY3" fmla="*/ 621517 h 950831"/>
              <a:gd name="connsiteX4" fmla="*/ 2561711 w 2745594"/>
              <a:gd name="connsiteY4" fmla="*/ 476002 h 950831"/>
              <a:gd name="connsiteX5" fmla="*/ 2745594 w 2745594"/>
              <a:gd name="connsiteY5" fmla="*/ 950831 h 950831"/>
              <a:gd name="connsiteX6" fmla="*/ 2247059 w 2745594"/>
              <a:gd name="connsiteY6" fmla="*/ 950329 h 950831"/>
              <a:gd name="connsiteX7" fmla="*/ 2335347 w 2745594"/>
              <a:gd name="connsiteY7" fmla="*/ 806101 h 950831"/>
              <a:gd name="connsiteX8" fmla="*/ 1048913 w 2745594"/>
              <a:gd name="connsiteY8" fmla="*/ 241477 h 950831"/>
              <a:gd name="connsiteX9" fmla="*/ 67008 w 2745594"/>
              <a:gd name="connsiteY9" fmla="*/ 343453 h 950831"/>
              <a:gd name="connsiteX10" fmla="*/ 169737 w 2745594"/>
              <a:gd name="connsiteY10" fmla="*/ 188674 h 950831"/>
              <a:gd name="connsiteX11" fmla="*/ 0 w 2745594"/>
              <a:gd name="connsiteY11" fmla="*/ 176725 h 950831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7008 w 2745594"/>
              <a:gd name="connsiteY9" fmla="*/ 351581 h 958959"/>
              <a:gd name="connsiteX10" fmla="*/ 169737 w 2745594"/>
              <a:gd name="connsiteY10" fmla="*/ 196802 h 958959"/>
              <a:gd name="connsiteX11" fmla="*/ 0 w 2745594"/>
              <a:gd name="connsiteY11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22178 w 2745594"/>
              <a:gd name="connsiteY9" fmla="*/ 253380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254189 w 2745594"/>
              <a:gd name="connsiteY8" fmla="*/ 325582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921831 w 2745594"/>
              <a:gd name="connsiteY8" fmla="*/ 615730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820032 w 2745594"/>
              <a:gd name="connsiteY8" fmla="*/ 519207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69732 h 943838"/>
              <a:gd name="connsiteX1" fmla="*/ 487230 w 2745594"/>
              <a:gd name="connsiteY1" fmla="*/ 27646 h 943838"/>
              <a:gd name="connsiteX2" fmla="*/ 1112488 w 2745594"/>
              <a:gd name="connsiteY2" fmla="*/ 36710 h 943838"/>
              <a:gd name="connsiteX3" fmla="*/ 1928162 w 2745594"/>
              <a:gd name="connsiteY3" fmla="*/ 401293 h 943838"/>
              <a:gd name="connsiteX4" fmla="*/ 2505247 w 2745594"/>
              <a:gd name="connsiteY4" fmla="*/ 614524 h 943838"/>
              <a:gd name="connsiteX5" fmla="*/ 2561711 w 2745594"/>
              <a:gd name="connsiteY5" fmla="*/ 469009 h 943838"/>
              <a:gd name="connsiteX6" fmla="*/ 2745594 w 2745594"/>
              <a:gd name="connsiteY6" fmla="*/ 943838 h 943838"/>
              <a:gd name="connsiteX7" fmla="*/ 2247059 w 2745594"/>
              <a:gd name="connsiteY7" fmla="*/ 943336 h 943838"/>
              <a:gd name="connsiteX8" fmla="*/ 2335347 w 2745594"/>
              <a:gd name="connsiteY8" fmla="*/ 799108 h 943838"/>
              <a:gd name="connsiteX9" fmla="*/ 1820032 w 2745594"/>
              <a:gd name="connsiteY9" fmla="*/ 504086 h 943838"/>
              <a:gd name="connsiteX10" fmla="*/ 1254189 w 2745594"/>
              <a:gd name="connsiteY10" fmla="*/ 310461 h 943838"/>
              <a:gd name="connsiteX11" fmla="*/ 550546 w 2745594"/>
              <a:gd name="connsiteY11" fmla="*/ 221002 h 943838"/>
              <a:gd name="connsiteX12" fmla="*/ 67008 w 2745594"/>
              <a:gd name="connsiteY12" fmla="*/ 336460 h 943838"/>
              <a:gd name="connsiteX13" fmla="*/ 169737 w 2745594"/>
              <a:gd name="connsiteY13" fmla="*/ 181681 h 943838"/>
              <a:gd name="connsiteX14" fmla="*/ 0 w 2745594"/>
              <a:gd name="connsiteY14" fmla="*/ 169732 h 943838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0759 w 2745594"/>
              <a:gd name="connsiteY7" fmla="*/ 929392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21796 w 2734980"/>
              <a:gd name="connsiteY12" fmla="*/ 857440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803621"/>
              <a:gd name="connsiteY0" fmla="*/ 710362 h 983959"/>
              <a:gd name="connsiteX1" fmla="*/ 555871 w 2803621"/>
              <a:gd name="connsiteY1" fmla="*/ 55166 h 983959"/>
              <a:gd name="connsiteX2" fmla="*/ 1181129 w 2803621"/>
              <a:gd name="connsiteY2" fmla="*/ 64230 h 983959"/>
              <a:gd name="connsiteX3" fmla="*/ 1944754 w 2803621"/>
              <a:gd name="connsiteY3" fmla="*/ 298801 h 983959"/>
              <a:gd name="connsiteX4" fmla="*/ 2573888 w 2803621"/>
              <a:gd name="connsiteY4" fmla="*/ 642044 h 983959"/>
              <a:gd name="connsiteX5" fmla="*/ 2630352 w 2803621"/>
              <a:gd name="connsiteY5" fmla="*/ 496529 h 983959"/>
              <a:gd name="connsiteX6" fmla="*/ 2803621 w 2803621"/>
              <a:gd name="connsiteY6" fmla="*/ 983959 h 983959"/>
              <a:gd name="connsiteX7" fmla="*/ 2309400 w 2803621"/>
              <a:gd name="connsiteY7" fmla="*/ 965548 h 983959"/>
              <a:gd name="connsiteX8" fmla="*/ 2398681 w 2803621"/>
              <a:gd name="connsiteY8" fmla="*/ 832927 h 983959"/>
              <a:gd name="connsiteX9" fmla="*/ 1888673 w 2803621"/>
              <a:gd name="connsiteY9" fmla="*/ 531606 h 983959"/>
              <a:gd name="connsiteX10" fmla="*/ 1322830 w 2803621"/>
              <a:gd name="connsiteY10" fmla="*/ 337981 h 983959"/>
              <a:gd name="connsiteX11" fmla="*/ 713042 w 2803621"/>
              <a:gd name="connsiteY11" fmla="*/ 252184 h 983959"/>
              <a:gd name="connsiteX12" fmla="*/ 90437 w 2803621"/>
              <a:gd name="connsiteY12" fmla="*/ 893596 h 983959"/>
              <a:gd name="connsiteX13" fmla="*/ 235057 w 2803621"/>
              <a:gd name="connsiteY13" fmla="*/ 238717 h 983959"/>
              <a:gd name="connsiteX14" fmla="*/ 0 w 2803621"/>
              <a:gd name="connsiteY14" fmla="*/ 710362 h 983959"/>
              <a:gd name="connsiteX0" fmla="*/ 0 w 2803621"/>
              <a:gd name="connsiteY0" fmla="*/ 710362 h 983959"/>
              <a:gd name="connsiteX1" fmla="*/ 555871 w 2803621"/>
              <a:gd name="connsiteY1" fmla="*/ 55166 h 983959"/>
              <a:gd name="connsiteX2" fmla="*/ 1181129 w 2803621"/>
              <a:gd name="connsiteY2" fmla="*/ 64230 h 983959"/>
              <a:gd name="connsiteX3" fmla="*/ 1944754 w 2803621"/>
              <a:gd name="connsiteY3" fmla="*/ 298801 h 983959"/>
              <a:gd name="connsiteX4" fmla="*/ 2573888 w 2803621"/>
              <a:gd name="connsiteY4" fmla="*/ 642044 h 983959"/>
              <a:gd name="connsiteX5" fmla="*/ 2630352 w 2803621"/>
              <a:gd name="connsiteY5" fmla="*/ 496529 h 983959"/>
              <a:gd name="connsiteX6" fmla="*/ 2803621 w 2803621"/>
              <a:gd name="connsiteY6" fmla="*/ 983959 h 983959"/>
              <a:gd name="connsiteX7" fmla="*/ 2309400 w 2803621"/>
              <a:gd name="connsiteY7" fmla="*/ 965548 h 983959"/>
              <a:gd name="connsiteX8" fmla="*/ 2398681 w 2803621"/>
              <a:gd name="connsiteY8" fmla="*/ 832927 h 983959"/>
              <a:gd name="connsiteX9" fmla="*/ 1888673 w 2803621"/>
              <a:gd name="connsiteY9" fmla="*/ 531606 h 983959"/>
              <a:gd name="connsiteX10" fmla="*/ 1322830 w 2803621"/>
              <a:gd name="connsiteY10" fmla="*/ 337981 h 983959"/>
              <a:gd name="connsiteX11" fmla="*/ 713042 w 2803621"/>
              <a:gd name="connsiteY11" fmla="*/ 252184 h 983959"/>
              <a:gd name="connsiteX12" fmla="*/ 90437 w 2803621"/>
              <a:gd name="connsiteY12" fmla="*/ 893596 h 983959"/>
              <a:gd name="connsiteX13" fmla="*/ 168387 w 2803621"/>
              <a:gd name="connsiteY13" fmla="*/ 718841 h 983959"/>
              <a:gd name="connsiteX14" fmla="*/ 0 w 2803621"/>
              <a:gd name="connsiteY14" fmla="*/ 710362 h 983959"/>
              <a:gd name="connsiteX0" fmla="*/ 0 w 2803621"/>
              <a:gd name="connsiteY0" fmla="*/ 710362 h 983959"/>
              <a:gd name="connsiteX1" fmla="*/ 555871 w 2803621"/>
              <a:gd name="connsiteY1" fmla="*/ 55166 h 983959"/>
              <a:gd name="connsiteX2" fmla="*/ 1181129 w 2803621"/>
              <a:gd name="connsiteY2" fmla="*/ 64230 h 983959"/>
              <a:gd name="connsiteX3" fmla="*/ 1944754 w 2803621"/>
              <a:gd name="connsiteY3" fmla="*/ 298801 h 983959"/>
              <a:gd name="connsiteX4" fmla="*/ 2573888 w 2803621"/>
              <a:gd name="connsiteY4" fmla="*/ 642044 h 983959"/>
              <a:gd name="connsiteX5" fmla="*/ 2630352 w 2803621"/>
              <a:gd name="connsiteY5" fmla="*/ 496529 h 983959"/>
              <a:gd name="connsiteX6" fmla="*/ 2803621 w 2803621"/>
              <a:gd name="connsiteY6" fmla="*/ 983959 h 983959"/>
              <a:gd name="connsiteX7" fmla="*/ 2309400 w 2803621"/>
              <a:gd name="connsiteY7" fmla="*/ 965548 h 983959"/>
              <a:gd name="connsiteX8" fmla="*/ 2398681 w 2803621"/>
              <a:gd name="connsiteY8" fmla="*/ 832927 h 983959"/>
              <a:gd name="connsiteX9" fmla="*/ 1888673 w 2803621"/>
              <a:gd name="connsiteY9" fmla="*/ 531606 h 983959"/>
              <a:gd name="connsiteX10" fmla="*/ 1322830 w 2803621"/>
              <a:gd name="connsiteY10" fmla="*/ 337981 h 983959"/>
              <a:gd name="connsiteX11" fmla="*/ 759746 w 2803621"/>
              <a:gd name="connsiteY11" fmla="*/ 560092 h 983959"/>
              <a:gd name="connsiteX12" fmla="*/ 90437 w 2803621"/>
              <a:gd name="connsiteY12" fmla="*/ 893596 h 983959"/>
              <a:gd name="connsiteX13" fmla="*/ 168387 w 2803621"/>
              <a:gd name="connsiteY13" fmla="*/ 718841 h 983959"/>
              <a:gd name="connsiteX14" fmla="*/ 0 w 2803621"/>
              <a:gd name="connsiteY14" fmla="*/ 710362 h 983959"/>
              <a:gd name="connsiteX0" fmla="*/ 0 w 2803621"/>
              <a:gd name="connsiteY0" fmla="*/ 647524 h 921121"/>
              <a:gd name="connsiteX1" fmla="*/ 678722 w 2803621"/>
              <a:gd name="connsiteY1" fmla="*/ 342425 h 921121"/>
              <a:gd name="connsiteX2" fmla="*/ 1181129 w 2803621"/>
              <a:gd name="connsiteY2" fmla="*/ 1392 h 921121"/>
              <a:gd name="connsiteX3" fmla="*/ 1944754 w 2803621"/>
              <a:gd name="connsiteY3" fmla="*/ 235963 h 921121"/>
              <a:gd name="connsiteX4" fmla="*/ 2573888 w 2803621"/>
              <a:gd name="connsiteY4" fmla="*/ 579206 h 921121"/>
              <a:gd name="connsiteX5" fmla="*/ 2630352 w 2803621"/>
              <a:gd name="connsiteY5" fmla="*/ 433691 h 921121"/>
              <a:gd name="connsiteX6" fmla="*/ 2803621 w 2803621"/>
              <a:gd name="connsiteY6" fmla="*/ 921121 h 921121"/>
              <a:gd name="connsiteX7" fmla="*/ 2309400 w 2803621"/>
              <a:gd name="connsiteY7" fmla="*/ 902710 h 921121"/>
              <a:gd name="connsiteX8" fmla="*/ 2398681 w 2803621"/>
              <a:gd name="connsiteY8" fmla="*/ 770089 h 921121"/>
              <a:gd name="connsiteX9" fmla="*/ 1888673 w 2803621"/>
              <a:gd name="connsiteY9" fmla="*/ 468768 h 921121"/>
              <a:gd name="connsiteX10" fmla="*/ 1322830 w 2803621"/>
              <a:gd name="connsiteY10" fmla="*/ 275143 h 921121"/>
              <a:gd name="connsiteX11" fmla="*/ 759746 w 2803621"/>
              <a:gd name="connsiteY11" fmla="*/ 497254 h 921121"/>
              <a:gd name="connsiteX12" fmla="*/ 90437 w 2803621"/>
              <a:gd name="connsiteY12" fmla="*/ 830758 h 921121"/>
              <a:gd name="connsiteX13" fmla="*/ 168387 w 2803621"/>
              <a:gd name="connsiteY13" fmla="*/ 656003 h 921121"/>
              <a:gd name="connsiteX14" fmla="*/ 0 w 2803621"/>
              <a:gd name="connsiteY14" fmla="*/ 647524 h 921121"/>
              <a:gd name="connsiteX0" fmla="*/ 0 w 2803621"/>
              <a:gd name="connsiteY0" fmla="*/ 647524 h 921121"/>
              <a:gd name="connsiteX1" fmla="*/ 678722 w 2803621"/>
              <a:gd name="connsiteY1" fmla="*/ 342425 h 921121"/>
              <a:gd name="connsiteX2" fmla="*/ 1181129 w 2803621"/>
              <a:gd name="connsiteY2" fmla="*/ 1392 h 921121"/>
              <a:gd name="connsiteX3" fmla="*/ 1944754 w 2803621"/>
              <a:gd name="connsiteY3" fmla="*/ 235963 h 921121"/>
              <a:gd name="connsiteX4" fmla="*/ 2573888 w 2803621"/>
              <a:gd name="connsiteY4" fmla="*/ 579206 h 921121"/>
              <a:gd name="connsiteX5" fmla="*/ 2630352 w 2803621"/>
              <a:gd name="connsiteY5" fmla="*/ 433691 h 921121"/>
              <a:gd name="connsiteX6" fmla="*/ 2803621 w 2803621"/>
              <a:gd name="connsiteY6" fmla="*/ 921121 h 921121"/>
              <a:gd name="connsiteX7" fmla="*/ 2309400 w 2803621"/>
              <a:gd name="connsiteY7" fmla="*/ 902710 h 921121"/>
              <a:gd name="connsiteX8" fmla="*/ 2398681 w 2803621"/>
              <a:gd name="connsiteY8" fmla="*/ 770089 h 921121"/>
              <a:gd name="connsiteX9" fmla="*/ 1888673 w 2803621"/>
              <a:gd name="connsiteY9" fmla="*/ 468768 h 921121"/>
              <a:gd name="connsiteX10" fmla="*/ 1408731 w 2803621"/>
              <a:gd name="connsiteY10" fmla="*/ 335663 h 921121"/>
              <a:gd name="connsiteX11" fmla="*/ 759746 w 2803621"/>
              <a:gd name="connsiteY11" fmla="*/ 497254 h 921121"/>
              <a:gd name="connsiteX12" fmla="*/ 90437 w 2803621"/>
              <a:gd name="connsiteY12" fmla="*/ 830758 h 921121"/>
              <a:gd name="connsiteX13" fmla="*/ 168387 w 2803621"/>
              <a:gd name="connsiteY13" fmla="*/ 656003 h 921121"/>
              <a:gd name="connsiteX14" fmla="*/ 0 w 2803621"/>
              <a:gd name="connsiteY14" fmla="*/ 647524 h 921121"/>
              <a:gd name="connsiteX0" fmla="*/ 0 w 2803621"/>
              <a:gd name="connsiteY0" fmla="*/ 471969 h 745566"/>
              <a:gd name="connsiteX1" fmla="*/ 678722 w 2803621"/>
              <a:gd name="connsiteY1" fmla="*/ 166870 h 745566"/>
              <a:gd name="connsiteX2" fmla="*/ 1473989 w 2803621"/>
              <a:gd name="connsiteY2" fmla="*/ 9245 h 745566"/>
              <a:gd name="connsiteX3" fmla="*/ 1944754 w 2803621"/>
              <a:gd name="connsiteY3" fmla="*/ 60408 h 745566"/>
              <a:gd name="connsiteX4" fmla="*/ 2573888 w 2803621"/>
              <a:gd name="connsiteY4" fmla="*/ 403651 h 745566"/>
              <a:gd name="connsiteX5" fmla="*/ 2630352 w 2803621"/>
              <a:gd name="connsiteY5" fmla="*/ 258136 h 745566"/>
              <a:gd name="connsiteX6" fmla="*/ 2803621 w 2803621"/>
              <a:gd name="connsiteY6" fmla="*/ 745566 h 745566"/>
              <a:gd name="connsiteX7" fmla="*/ 2309400 w 2803621"/>
              <a:gd name="connsiteY7" fmla="*/ 727155 h 745566"/>
              <a:gd name="connsiteX8" fmla="*/ 2398681 w 2803621"/>
              <a:gd name="connsiteY8" fmla="*/ 594534 h 745566"/>
              <a:gd name="connsiteX9" fmla="*/ 1888673 w 2803621"/>
              <a:gd name="connsiteY9" fmla="*/ 293213 h 745566"/>
              <a:gd name="connsiteX10" fmla="*/ 1408731 w 2803621"/>
              <a:gd name="connsiteY10" fmla="*/ 160108 h 745566"/>
              <a:gd name="connsiteX11" fmla="*/ 759746 w 2803621"/>
              <a:gd name="connsiteY11" fmla="*/ 321699 h 745566"/>
              <a:gd name="connsiteX12" fmla="*/ 90437 w 2803621"/>
              <a:gd name="connsiteY12" fmla="*/ 655203 h 745566"/>
              <a:gd name="connsiteX13" fmla="*/ 168387 w 2803621"/>
              <a:gd name="connsiteY13" fmla="*/ 480448 h 745566"/>
              <a:gd name="connsiteX14" fmla="*/ 0 w 2803621"/>
              <a:gd name="connsiteY14" fmla="*/ 471969 h 74556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630352 w 2803621"/>
              <a:gd name="connsiteY5" fmla="*/ 249956 h 737386"/>
              <a:gd name="connsiteX6" fmla="*/ 2803621 w 2803621"/>
              <a:gd name="connsiteY6" fmla="*/ 737386 h 737386"/>
              <a:gd name="connsiteX7" fmla="*/ 2309400 w 2803621"/>
              <a:gd name="connsiteY7" fmla="*/ 718975 h 737386"/>
              <a:gd name="connsiteX8" fmla="*/ 2398681 w 2803621"/>
              <a:gd name="connsiteY8" fmla="*/ 586354 h 737386"/>
              <a:gd name="connsiteX9" fmla="*/ 1888673 w 2803621"/>
              <a:gd name="connsiteY9" fmla="*/ 285033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630352 w 2803621"/>
              <a:gd name="connsiteY5" fmla="*/ 249956 h 737386"/>
              <a:gd name="connsiteX6" fmla="*/ 2803621 w 2803621"/>
              <a:gd name="connsiteY6" fmla="*/ 737386 h 737386"/>
              <a:gd name="connsiteX7" fmla="*/ 2309400 w 2803621"/>
              <a:gd name="connsiteY7" fmla="*/ 718975 h 737386"/>
              <a:gd name="connsiteX8" fmla="*/ 2398681 w 2803621"/>
              <a:gd name="connsiteY8" fmla="*/ 58635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747492 w 2803621"/>
              <a:gd name="connsiteY5" fmla="*/ 332481 h 737386"/>
              <a:gd name="connsiteX6" fmla="*/ 2803621 w 2803621"/>
              <a:gd name="connsiteY6" fmla="*/ 737386 h 737386"/>
              <a:gd name="connsiteX7" fmla="*/ 2309400 w 2803621"/>
              <a:gd name="connsiteY7" fmla="*/ 718975 h 737386"/>
              <a:gd name="connsiteX8" fmla="*/ 2398681 w 2803621"/>
              <a:gd name="connsiteY8" fmla="*/ 58635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747492 w 2803621"/>
              <a:gd name="connsiteY5" fmla="*/ 332481 h 737386"/>
              <a:gd name="connsiteX6" fmla="*/ 2803621 w 2803621"/>
              <a:gd name="connsiteY6" fmla="*/ 737386 h 737386"/>
              <a:gd name="connsiteX7" fmla="*/ 2416859 w 2803621"/>
              <a:gd name="connsiteY7" fmla="*/ 645718 h 737386"/>
              <a:gd name="connsiteX8" fmla="*/ 2398681 w 2803621"/>
              <a:gd name="connsiteY8" fmla="*/ 58635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747492 w 2803621"/>
              <a:gd name="connsiteY5" fmla="*/ 332481 h 737386"/>
              <a:gd name="connsiteX6" fmla="*/ 2803621 w 2803621"/>
              <a:gd name="connsiteY6" fmla="*/ 737386 h 737386"/>
              <a:gd name="connsiteX7" fmla="*/ 2416859 w 2803621"/>
              <a:gd name="connsiteY7" fmla="*/ 645718 h 737386"/>
              <a:gd name="connsiteX8" fmla="*/ 2476850 w 2803621"/>
              <a:gd name="connsiteY8" fmla="*/ 50392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62 h 737359"/>
              <a:gd name="connsiteX1" fmla="*/ 678722 w 2803621"/>
              <a:gd name="connsiteY1" fmla="*/ 158663 h 737359"/>
              <a:gd name="connsiteX2" fmla="*/ 1473989 w 2803621"/>
              <a:gd name="connsiteY2" fmla="*/ 1038 h 737359"/>
              <a:gd name="connsiteX3" fmla="*/ 2182998 w 2803621"/>
              <a:gd name="connsiteY3" fmla="*/ 105464 h 737359"/>
              <a:gd name="connsiteX4" fmla="*/ 2642253 w 2803621"/>
              <a:gd name="connsiteY4" fmla="*/ 386312 h 737359"/>
              <a:gd name="connsiteX5" fmla="*/ 2747492 w 2803621"/>
              <a:gd name="connsiteY5" fmla="*/ 332454 h 737359"/>
              <a:gd name="connsiteX6" fmla="*/ 2803621 w 2803621"/>
              <a:gd name="connsiteY6" fmla="*/ 737359 h 737359"/>
              <a:gd name="connsiteX7" fmla="*/ 2416859 w 2803621"/>
              <a:gd name="connsiteY7" fmla="*/ 645691 h 737359"/>
              <a:gd name="connsiteX8" fmla="*/ 2476850 w 2803621"/>
              <a:gd name="connsiteY8" fmla="*/ 503897 h 737359"/>
              <a:gd name="connsiteX9" fmla="*/ 2115243 w 2803621"/>
              <a:gd name="connsiteY9" fmla="*/ 261294 h 737359"/>
              <a:gd name="connsiteX10" fmla="*/ 1408731 w 2803621"/>
              <a:gd name="connsiteY10" fmla="*/ 151901 h 737359"/>
              <a:gd name="connsiteX11" fmla="*/ 759746 w 2803621"/>
              <a:gd name="connsiteY11" fmla="*/ 313492 h 737359"/>
              <a:gd name="connsiteX12" fmla="*/ 90437 w 2803621"/>
              <a:gd name="connsiteY12" fmla="*/ 646996 h 737359"/>
              <a:gd name="connsiteX13" fmla="*/ 168387 w 2803621"/>
              <a:gd name="connsiteY13" fmla="*/ 472241 h 737359"/>
              <a:gd name="connsiteX14" fmla="*/ 0 w 2803621"/>
              <a:gd name="connsiteY14" fmla="*/ 463762 h 737359"/>
              <a:gd name="connsiteX0" fmla="*/ 0 w 2803621"/>
              <a:gd name="connsiteY0" fmla="*/ 463762 h 737359"/>
              <a:gd name="connsiteX1" fmla="*/ 678722 w 2803621"/>
              <a:gd name="connsiteY1" fmla="*/ 158663 h 737359"/>
              <a:gd name="connsiteX2" fmla="*/ 1473989 w 2803621"/>
              <a:gd name="connsiteY2" fmla="*/ 1038 h 737359"/>
              <a:gd name="connsiteX3" fmla="*/ 2182998 w 2803621"/>
              <a:gd name="connsiteY3" fmla="*/ 105464 h 737359"/>
              <a:gd name="connsiteX4" fmla="*/ 2642253 w 2803621"/>
              <a:gd name="connsiteY4" fmla="*/ 386312 h 737359"/>
              <a:gd name="connsiteX5" fmla="*/ 2747492 w 2803621"/>
              <a:gd name="connsiteY5" fmla="*/ 332454 h 737359"/>
              <a:gd name="connsiteX6" fmla="*/ 2803621 w 2803621"/>
              <a:gd name="connsiteY6" fmla="*/ 737359 h 737359"/>
              <a:gd name="connsiteX7" fmla="*/ 2381730 w 2803621"/>
              <a:gd name="connsiteY7" fmla="*/ 598025 h 737359"/>
              <a:gd name="connsiteX8" fmla="*/ 2476850 w 2803621"/>
              <a:gd name="connsiteY8" fmla="*/ 503897 h 737359"/>
              <a:gd name="connsiteX9" fmla="*/ 2115243 w 2803621"/>
              <a:gd name="connsiteY9" fmla="*/ 261294 h 737359"/>
              <a:gd name="connsiteX10" fmla="*/ 1408731 w 2803621"/>
              <a:gd name="connsiteY10" fmla="*/ 151901 h 737359"/>
              <a:gd name="connsiteX11" fmla="*/ 759746 w 2803621"/>
              <a:gd name="connsiteY11" fmla="*/ 313492 h 737359"/>
              <a:gd name="connsiteX12" fmla="*/ 90437 w 2803621"/>
              <a:gd name="connsiteY12" fmla="*/ 646996 h 737359"/>
              <a:gd name="connsiteX13" fmla="*/ 168387 w 2803621"/>
              <a:gd name="connsiteY13" fmla="*/ 472241 h 737359"/>
              <a:gd name="connsiteX14" fmla="*/ 0 w 2803621"/>
              <a:gd name="connsiteY14" fmla="*/ 463762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26069 w 2820959"/>
              <a:gd name="connsiteY10" fmla="*/ 151901 h 737359"/>
              <a:gd name="connsiteX11" fmla="*/ 777084 w 2820959"/>
              <a:gd name="connsiteY11" fmla="*/ 313492 h 737359"/>
              <a:gd name="connsiteX12" fmla="*/ 107775 w 2820959"/>
              <a:gd name="connsiteY12" fmla="*/ 646996 h 737359"/>
              <a:gd name="connsiteX13" fmla="*/ 185725 w 2820959"/>
              <a:gd name="connsiteY13" fmla="*/ 472241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26069 w 2820959"/>
              <a:gd name="connsiteY10" fmla="*/ 151901 h 737359"/>
              <a:gd name="connsiteX11" fmla="*/ 777084 w 2820959"/>
              <a:gd name="connsiteY11" fmla="*/ 313492 h 737359"/>
              <a:gd name="connsiteX12" fmla="*/ 107775 w 2820959"/>
              <a:gd name="connsiteY12" fmla="*/ 646996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26069 w 2820959"/>
              <a:gd name="connsiteY10" fmla="*/ 151901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23542 w 2820959"/>
              <a:gd name="connsiteY9" fmla="*/ 272590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23542 w 2820959"/>
              <a:gd name="connsiteY9" fmla="*/ 272590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81009 w 2820959"/>
              <a:gd name="connsiteY7" fmla="*/ 585302 h 737359"/>
              <a:gd name="connsiteX8" fmla="*/ 2494188 w 2820959"/>
              <a:gd name="connsiteY8" fmla="*/ 503897 h 737359"/>
              <a:gd name="connsiteX9" fmla="*/ 2123542 w 2820959"/>
              <a:gd name="connsiteY9" fmla="*/ 272590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73 h 737373"/>
              <a:gd name="connsiteX1" fmla="*/ 696060 w 2820959"/>
              <a:gd name="connsiteY1" fmla="*/ 158677 h 737373"/>
              <a:gd name="connsiteX2" fmla="*/ 1491327 w 2820959"/>
              <a:gd name="connsiteY2" fmla="*/ 1052 h 737373"/>
              <a:gd name="connsiteX3" fmla="*/ 2200336 w 2820959"/>
              <a:gd name="connsiteY3" fmla="*/ 105478 h 737373"/>
              <a:gd name="connsiteX4" fmla="*/ 2655072 w 2820959"/>
              <a:gd name="connsiteY4" fmla="*/ 391974 h 737373"/>
              <a:gd name="connsiteX5" fmla="*/ 2764830 w 2820959"/>
              <a:gd name="connsiteY5" fmla="*/ 332468 h 737373"/>
              <a:gd name="connsiteX6" fmla="*/ 2820959 w 2820959"/>
              <a:gd name="connsiteY6" fmla="*/ 737373 h 737373"/>
              <a:gd name="connsiteX7" fmla="*/ 2381009 w 2820959"/>
              <a:gd name="connsiteY7" fmla="*/ 585316 h 737373"/>
              <a:gd name="connsiteX8" fmla="*/ 2494188 w 2820959"/>
              <a:gd name="connsiteY8" fmla="*/ 503911 h 737373"/>
              <a:gd name="connsiteX9" fmla="*/ 2123542 w 2820959"/>
              <a:gd name="connsiteY9" fmla="*/ 272604 h 737373"/>
              <a:gd name="connsiteX10" fmla="*/ 1441118 w 2820959"/>
              <a:gd name="connsiteY10" fmla="*/ 162517 h 737373"/>
              <a:gd name="connsiteX11" fmla="*/ 777084 w 2820959"/>
              <a:gd name="connsiteY11" fmla="*/ 313506 h 737373"/>
              <a:gd name="connsiteX12" fmla="*/ 98746 w 2820959"/>
              <a:gd name="connsiteY12" fmla="*/ 640648 h 737373"/>
              <a:gd name="connsiteX13" fmla="*/ 139779 w 2820959"/>
              <a:gd name="connsiteY13" fmla="*/ 523796 h 737373"/>
              <a:gd name="connsiteX14" fmla="*/ 0 w 2820959"/>
              <a:gd name="connsiteY14" fmla="*/ 508973 h 737373"/>
              <a:gd name="connsiteX0" fmla="*/ 0 w 2820959"/>
              <a:gd name="connsiteY0" fmla="*/ 508974 h 737374"/>
              <a:gd name="connsiteX1" fmla="*/ 696060 w 2820959"/>
              <a:gd name="connsiteY1" fmla="*/ 158678 h 737374"/>
              <a:gd name="connsiteX2" fmla="*/ 1491327 w 2820959"/>
              <a:gd name="connsiteY2" fmla="*/ 1053 h 737374"/>
              <a:gd name="connsiteX3" fmla="*/ 2200336 w 2820959"/>
              <a:gd name="connsiteY3" fmla="*/ 105479 h 737374"/>
              <a:gd name="connsiteX4" fmla="*/ 2655072 w 2820959"/>
              <a:gd name="connsiteY4" fmla="*/ 391975 h 737374"/>
              <a:gd name="connsiteX5" fmla="*/ 2764830 w 2820959"/>
              <a:gd name="connsiteY5" fmla="*/ 332469 h 737374"/>
              <a:gd name="connsiteX6" fmla="*/ 2820959 w 2820959"/>
              <a:gd name="connsiteY6" fmla="*/ 737374 h 737374"/>
              <a:gd name="connsiteX7" fmla="*/ 2381009 w 2820959"/>
              <a:gd name="connsiteY7" fmla="*/ 585317 h 737374"/>
              <a:gd name="connsiteX8" fmla="*/ 2494188 w 2820959"/>
              <a:gd name="connsiteY8" fmla="*/ 503912 h 737374"/>
              <a:gd name="connsiteX9" fmla="*/ 2123542 w 2820959"/>
              <a:gd name="connsiteY9" fmla="*/ 272605 h 737374"/>
              <a:gd name="connsiteX10" fmla="*/ 1441118 w 2820959"/>
              <a:gd name="connsiteY10" fmla="*/ 162518 h 737374"/>
              <a:gd name="connsiteX11" fmla="*/ 777084 w 2820959"/>
              <a:gd name="connsiteY11" fmla="*/ 313507 h 737374"/>
              <a:gd name="connsiteX12" fmla="*/ 98746 w 2820959"/>
              <a:gd name="connsiteY12" fmla="*/ 640649 h 737374"/>
              <a:gd name="connsiteX13" fmla="*/ 139779 w 2820959"/>
              <a:gd name="connsiteY13" fmla="*/ 523797 h 737374"/>
              <a:gd name="connsiteX14" fmla="*/ 0 w 2820959"/>
              <a:gd name="connsiteY14" fmla="*/ 508974 h 737374"/>
              <a:gd name="connsiteX0" fmla="*/ 0 w 2817180"/>
              <a:gd name="connsiteY0" fmla="*/ 508974 h 765626"/>
              <a:gd name="connsiteX1" fmla="*/ 696060 w 2817180"/>
              <a:gd name="connsiteY1" fmla="*/ 158678 h 765626"/>
              <a:gd name="connsiteX2" fmla="*/ 1491327 w 2817180"/>
              <a:gd name="connsiteY2" fmla="*/ 1053 h 765626"/>
              <a:gd name="connsiteX3" fmla="*/ 2200336 w 2817180"/>
              <a:gd name="connsiteY3" fmla="*/ 105479 h 765626"/>
              <a:gd name="connsiteX4" fmla="*/ 2655072 w 2817180"/>
              <a:gd name="connsiteY4" fmla="*/ 391975 h 765626"/>
              <a:gd name="connsiteX5" fmla="*/ 2764830 w 2817180"/>
              <a:gd name="connsiteY5" fmla="*/ 332469 h 765626"/>
              <a:gd name="connsiteX6" fmla="*/ 2817180 w 2817180"/>
              <a:gd name="connsiteY6" fmla="*/ 765626 h 765626"/>
              <a:gd name="connsiteX7" fmla="*/ 2381009 w 2817180"/>
              <a:gd name="connsiteY7" fmla="*/ 585317 h 765626"/>
              <a:gd name="connsiteX8" fmla="*/ 2494188 w 2817180"/>
              <a:gd name="connsiteY8" fmla="*/ 503912 h 765626"/>
              <a:gd name="connsiteX9" fmla="*/ 2123542 w 2817180"/>
              <a:gd name="connsiteY9" fmla="*/ 272605 h 765626"/>
              <a:gd name="connsiteX10" fmla="*/ 1441118 w 2817180"/>
              <a:gd name="connsiteY10" fmla="*/ 162518 h 765626"/>
              <a:gd name="connsiteX11" fmla="*/ 777084 w 2817180"/>
              <a:gd name="connsiteY11" fmla="*/ 313507 h 765626"/>
              <a:gd name="connsiteX12" fmla="*/ 98746 w 2817180"/>
              <a:gd name="connsiteY12" fmla="*/ 640649 h 765626"/>
              <a:gd name="connsiteX13" fmla="*/ 139779 w 2817180"/>
              <a:gd name="connsiteY13" fmla="*/ 523797 h 765626"/>
              <a:gd name="connsiteX14" fmla="*/ 0 w 2817180"/>
              <a:gd name="connsiteY14" fmla="*/ 508974 h 765626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16636 h 766214"/>
              <a:gd name="connsiteX1" fmla="*/ 696060 w 2794601"/>
              <a:gd name="connsiteY1" fmla="*/ 166340 h 766214"/>
              <a:gd name="connsiteX2" fmla="*/ 1492836 w 2794601"/>
              <a:gd name="connsiteY2" fmla="*/ 947 h 766214"/>
              <a:gd name="connsiteX3" fmla="*/ 2200336 w 2794601"/>
              <a:gd name="connsiteY3" fmla="*/ 113141 h 766214"/>
              <a:gd name="connsiteX4" fmla="*/ 2655072 w 2794601"/>
              <a:gd name="connsiteY4" fmla="*/ 399637 h 766214"/>
              <a:gd name="connsiteX5" fmla="*/ 2764830 w 2794601"/>
              <a:gd name="connsiteY5" fmla="*/ 340131 h 766214"/>
              <a:gd name="connsiteX6" fmla="*/ 2794601 w 2794601"/>
              <a:gd name="connsiteY6" fmla="*/ 766214 h 766214"/>
              <a:gd name="connsiteX7" fmla="*/ 2381009 w 2794601"/>
              <a:gd name="connsiteY7" fmla="*/ 592979 h 766214"/>
              <a:gd name="connsiteX8" fmla="*/ 2494188 w 2794601"/>
              <a:gd name="connsiteY8" fmla="*/ 511574 h 766214"/>
              <a:gd name="connsiteX9" fmla="*/ 2123542 w 2794601"/>
              <a:gd name="connsiteY9" fmla="*/ 280267 h 766214"/>
              <a:gd name="connsiteX10" fmla="*/ 1441118 w 2794601"/>
              <a:gd name="connsiteY10" fmla="*/ 170180 h 766214"/>
              <a:gd name="connsiteX11" fmla="*/ 777084 w 2794601"/>
              <a:gd name="connsiteY11" fmla="*/ 321169 h 766214"/>
              <a:gd name="connsiteX12" fmla="*/ 98746 w 2794601"/>
              <a:gd name="connsiteY12" fmla="*/ 648311 h 766214"/>
              <a:gd name="connsiteX13" fmla="*/ 139779 w 2794601"/>
              <a:gd name="connsiteY13" fmla="*/ 531459 h 766214"/>
              <a:gd name="connsiteX14" fmla="*/ 0 w 2794601"/>
              <a:gd name="connsiteY14" fmla="*/ 516636 h 766214"/>
              <a:gd name="connsiteX0" fmla="*/ 0 w 2794601"/>
              <a:gd name="connsiteY0" fmla="*/ 516303 h 765881"/>
              <a:gd name="connsiteX1" fmla="*/ 696060 w 2794601"/>
              <a:gd name="connsiteY1" fmla="*/ 166007 h 765881"/>
              <a:gd name="connsiteX2" fmla="*/ 1492836 w 2794601"/>
              <a:gd name="connsiteY2" fmla="*/ 614 h 765881"/>
              <a:gd name="connsiteX3" fmla="*/ 2193557 w 2794601"/>
              <a:gd name="connsiteY3" fmla="*/ 121281 h 765881"/>
              <a:gd name="connsiteX4" fmla="*/ 2655072 w 2794601"/>
              <a:gd name="connsiteY4" fmla="*/ 399304 h 765881"/>
              <a:gd name="connsiteX5" fmla="*/ 2764830 w 2794601"/>
              <a:gd name="connsiteY5" fmla="*/ 339798 h 765881"/>
              <a:gd name="connsiteX6" fmla="*/ 2794601 w 2794601"/>
              <a:gd name="connsiteY6" fmla="*/ 765881 h 765881"/>
              <a:gd name="connsiteX7" fmla="*/ 2381009 w 2794601"/>
              <a:gd name="connsiteY7" fmla="*/ 592646 h 765881"/>
              <a:gd name="connsiteX8" fmla="*/ 2494188 w 2794601"/>
              <a:gd name="connsiteY8" fmla="*/ 511241 h 765881"/>
              <a:gd name="connsiteX9" fmla="*/ 2123542 w 2794601"/>
              <a:gd name="connsiteY9" fmla="*/ 279934 h 765881"/>
              <a:gd name="connsiteX10" fmla="*/ 1441118 w 2794601"/>
              <a:gd name="connsiteY10" fmla="*/ 169847 h 765881"/>
              <a:gd name="connsiteX11" fmla="*/ 777084 w 2794601"/>
              <a:gd name="connsiteY11" fmla="*/ 320836 h 765881"/>
              <a:gd name="connsiteX12" fmla="*/ 98746 w 2794601"/>
              <a:gd name="connsiteY12" fmla="*/ 647978 h 765881"/>
              <a:gd name="connsiteX13" fmla="*/ 139779 w 2794601"/>
              <a:gd name="connsiteY13" fmla="*/ 531126 h 765881"/>
              <a:gd name="connsiteX14" fmla="*/ 0 w 2794601"/>
              <a:gd name="connsiteY14" fmla="*/ 516303 h 765881"/>
              <a:gd name="connsiteX0" fmla="*/ 0 w 3038621"/>
              <a:gd name="connsiteY0" fmla="*/ 516303 h 748058"/>
              <a:gd name="connsiteX1" fmla="*/ 696060 w 3038621"/>
              <a:gd name="connsiteY1" fmla="*/ 166007 h 748058"/>
              <a:gd name="connsiteX2" fmla="*/ 1492836 w 3038621"/>
              <a:gd name="connsiteY2" fmla="*/ 614 h 748058"/>
              <a:gd name="connsiteX3" fmla="*/ 2193557 w 3038621"/>
              <a:gd name="connsiteY3" fmla="*/ 121281 h 748058"/>
              <a:gd name="connsiteX4" fmla="*/ 2655072 w 3038621"/>
              <a:gd name="connsiteY4" fmla="*/ 399304 h 748058"/>
              <a:gd name="connsiteX5" fmla="*/ 2764830 w 3038621"/>
              <a:gd name="connsiteY5" fmla="*/ 339798 h 748058"/>
              <a:gd name="connsiteX6" fmla="*/ 3038621 w 3038621"/>
              <a:gd name="connsiteY6" fmla="*/ 748058 h 748058"/>
              <a:gd name="connsiteX7" fmla="*/ 2381009 w 3038621"/>
              <a:gd name="connsiteY7" fmla="*/ 592646 h 748058"/>
              <a:gd name="connsiteX8" fmla="*/ 2494188 w 3038621"/>
              <a:gd name="connsiteY8" fmla="*/ 511241 h 748058"/>
              <a:gd name="connsiteX9" fmla="*/ 2123542 w 3038621"/>
              <a:gd name="connsiteY9" fmla="*/ 279934 h 748058"/>
              <a:gd name="connsiteX10" fmla="*/ 1441118 w 3038621"/>
              <a:gd name="connsiteY10" fmla="*/ 169847 h 748058"/>
              <a:gd name="connsiteX11" fmla="*/ 777084 w 3038621"/>
              <a:gd name="connsiteY11" fmla="*/ 320836 h 748058"/>
              <a:gd name="connsiteX12" fmla="*/ 98746 w 3038621"/>
              <a:gd name="connsiteY12" fmla="*/ 647978 h 748058"/>
              <a:gd name="connsiteX13" fmla="*/ 139779 w 3038621"/>
              <a:gd name="connsiteY13" fmla="*/ 531126 h 748058"/>
              <a:gd name="connsiteX14" fmla="*/ 0 w 3038621"/>
              <a:gd name="connsiteY14" fmla="*/ 516303 h 748058"/>
              <a:gd name="connsiteX0" fmla="*/ 0 w 3038621"/>
              <a:gd name="connsiteY0" fmla="*/ 516303 h 822862"/>
              <a:gd name="connsiteX1" fmla="*/ 696060 w 3038621"/>
              <a:gd name="connsiteY1" fmla="*/ 166007 h 822862"/>
              <a:gd name="connsiteX2" fmla="*/ 1492836 w 3038621"/>
              <a:gd name="connsiteY2" fmla="*/ 614 h 822862"/>
              <a:gd name="connsiteX3" fmla="*/ 2193557 w 3038621"/>
              <a:gd name="connsiteY3" fmla="*/ 121281 h 822862"/>
              <a:gd name="connsiteX4" fmla="*/ 2655072 w 3038621"/>
              <a:gd name="connsiteY4" fmla="*/ 399304 h 822862"/>
              <a:gd name="connsiteX5" fmla="*/ 2764830 w 3038621"/>
              <a:gd name="connsiteY5" fmla="*/ 339798 h 822862"/>
              <a:gd name="connsiteX6" fmla="*/ 3038621 w 3038621"/>
              <a:gd name="connsiteY6" fmla="*/ 748058 h 822862"/>
              <a:gd name="connsiteX7" fmla="*/ 2773084 w 3038621"/>
              <a:gd name="connsiteY7" fmla="*/ 822862 h 822862"/>
              <a:gd name="connsiteX8" fmla="*/ 2494188 w 3038621"/>
              <a:gd name="connsiteY8" fmla="*/ 511241 h 822862"/>
              <a:gd name="connsiteX9" fmla="*/ 2123542 w 3038621"/>
              <a:gd name="connsiteY9" fmla="*/ 279934 h 822862"/>
              <a:gd name="connsiteX10" fmla="*/ 1441118 w 3038621"/>
              <a:gd name="connsiteY10" fmla="*/ 169847 h 822862"/>
              <a:gd name="connsiteX11" fmla="*/ 777084 w 3038621"/>
              <a:gd name="connsiteY11" fmla="*/ 320836 h 822862"/>
              <a:gd name="connsiteX12" fmla="*/ 98746 w 3038621"/>
              <a:gd name="connsiteY12" fmla="*/ 647978 h 822862"/>
              <a:gd name="connsiteX13" fmla="*/ 139779 w 3038621"/>
              <a:gd name="connsiteY13" fmla="*/ 531126 h 822862"/>
              <a:gd name="connsiteX14" fmla="*/ 0 w 3038621"/>
              <a:gd name="connsiteY14" fmla="*/ 516303 h 822862"/>
              <a:gd name="connsiteX0" fmla="*/ 0 w 3038621"/>
              <a:gd name="connsiteY0" fmla="*/ 516303 h 822862"/>
              <a:gd name="connsiteX1" fmla="*/ 696060 w 3038621"/>
              <a:gd name="connsiteY1" fmla="*/ 166007 h 822862"/>
              <a:gd name="connsiteX2" fmla="*/ 1492836 w 3038621"/>
              <a:gd name="connsiteY2" fmla="*/ 614 h 822862"/>
              <a:gd name="connsiteX3" fmla="*/ 2193557 w 3038621"/>
              <a:gd name="connsiteY3" fmla="*/ 121281 h 822862"/>
              <a:gd name="connsiteX4" fmla="*/ 2655072 w 3038621"/>
              <a:gd name="connsiteY4" fmla="*/ 399304 h 822862"/>
              <a:gd name="connsiteX5" fmla="*/ 2843094 w 3038621"/>
              <a:gd name="connsiteY5" fmla="*/ 548485 h 822862"/>
              <a:gd name="connsiteX6" fmla="*/ 3038621 w 3038621"/>
              <a:gd name="connsiteY6" fmla="*/ 748058 h 822862"/>
              <a:gd name="connsiteX7" fmla="*/ 2773084 w 3038621"/>
              <a:gd name="connsiteY7" fmla="*/ 822862 h 822862"/>
              <a:gd name="connsiteX8" fmla="*/ 2494188 w 3038621"/>
              <a:gd name="connsiteY8" fmla="*/ 511241 h 822862"/>
              <a:gd name="connsiteX9" fmla="*/ 2123542 w 3038621"/>
              <a:gd name="connsiteY9" fmla="*/ 279934 h 822862"/>
              <a:gd name="connsiteX10" fmla="*/ 1441118 w 3038621"/>
              <a:gd name="connsiteY10" fmla="*/ 169847 h 822862"/>
              <a:gd name="connsiteX11" fmla="*/ 777084 w 3038621"/>
              <a:gd name="connsiteY11" fmla="*/ 320836 h 822862"/>
              <a:gd name="connsiteX12" fmla="*/ 98746 w 3038621"/>
              <a:gd name="connsiteY12" fmla="*/ 647978 h 822862"/>
              <a:gd name="connsiteX13" fmla="*/ 139779 w 3038621"/>
              <a:gd name="connsiteY13" fmla="*/ 531126 h 822862"/>
              <a:gd name="connsiteX14" fmla="*/ 0 w 3038621"/>
              <a:gd name="connsiteY14" fmla="*/ 516303 h 822862"/>
              <a:gd name="connsiteX0" fmla="*/ 0 w 3038621"/>
              <a:gd name="connsiteY0" fmla="*/ 516941 h 823500"/>
              <a:gd name="connsiteX1" fmla="*/ 696060 w 3038621"/>
              <a:gd name="connsiteY1" fmla="*/ 166645 h 823500"/>
              <a:gd name="connsiteX2" fmla="*/ 1492836 w 3038621"/>
              <a:gd name="connsiteY2" fmla="*/ 1252 h 823500"/>
              <a:gd name="connsiteX3" fmla="*/ 2193557 w 3038621"/>
              <a:gd name="connsiteY3" fmla="*/ 121919 h 823500"/>
              <a:gd name="connsiteX4" fmla="*/ 2824626 w 3038621"/>
              <a:gd name="connsiteY4" fmla="*/ 625819 h 823500"/>
              <a:gd name="connsiteX5" fmla="*/ 2843094 w 3038621"/>
              <a:gd name="connsiteY5" fmla="*/ 549123 h 823500"/>
              <a:gd name="connsiteX6" fmla="*/ 3038621 w 3038621"/>
              <a:gd name="connsiteY6" fmla="*/ 748696 h 823500"/>
              <a:gd name="connsiteX7" fmla="*/ 2773084 w 3038621"/>
              <a:gd name="connsiteY7" fmla="*/ 823500 h 823500"/>
              <a:gd name="connsiteX8" fmla="*/ 2494188 w 3038621"/>
              <a:gd name="connsiteY8" fmla="*/ 511879 h 823500"/>
              <a:gd name="connsiteX9" fmla="*/ 2123542 w 3038621"/>
              <a:gd name="connsiteY9" fmla="*/ 280572 h 823500"/>
              <a:gd name="connsiteX10" fmla="*/ 1441118 w 3038621"/>
              <a:gd name="connsiteY10" fmla="*/ 170485 h 823500"/>
              <a:gd name="connsiteX11" fmla="*/ 777084 w 3038621"/>
              <a:gd name="connsiteY11" fmla="*/ 321474 h 823500"/>
              <a:gd name="connsiteX12" fmla="*/ 98746 w 3038621"/>
              <a:gd name="connsiteY12" fmla="*/ 648616 h 823500"/>
              <a:gd name="connsiteX13" fmla="*/ 139779 w 3038621"/>
              <a:gd name="connsiteY13" fmla="*/ 531764 h 823500"/>
              <a:gd name="connsiteX14" fmla="*/ 0 w 3038621"/>
              <a:gd name="connsiteY14" fmla="*/ 516941 h 823500"/>
              <a:gd name="connsiteX0" fmla="*/ 0 w 3038621"/>
              <a:gd name="connsiteY0" fmla="*/ 516941 h 823500"/>
              <a:gd name="connsiteX1" fmla="*/ 696060 w 3038621"/>
              <a:gd name="connsiteY1" fmla="*/ 166645 h 823500"/>
              <a:gd name="connsiteX2" fmla="*/ 1492836 w 3038621"/>
              <a:gd name="connsiteY2" fmla="*/ 1252 h 823500"/>
              <a:gd name="connsiteX3" fmla="*/ 2193557 w 3038621"/>
              <a:gd name="connsiteY3" fmla="*/ 121919 h 823500"/>
              <a:gd name="connsiteX4" fmla="*/ 2824626 w 3038621"/>
              <a:gd name="connsiteY4" fmla="*/ 625819 h 823500"/>
              <a:gd name="connsiteX5" fmla="*/ 2843094 w 3038621"/>
              <a:gd name="connsiteY5" fmla="*/ 549123 h 823500"/>
              <a:gd name="connsiteX6" fmla="*/ 3038621 w 3038621"/>
              <a:gd name="connsiteY6" fmla="*/ 748696 h 823500"/>
              <a:gd name="connsiteX7" fmla="*/ 2773084 w 3038621"/>
              <a:gd name="connsiteY7" fmla="*/ 823500 h 823500"/>
              <a:gd name="connsiteX8" fmla="*/ 2803907 w 3038621"/>
              <a:gd name="connsiteY8" fmla="*/ 752794 h 823500"/>
              <a:gd name="connsiteX9" fmla="*/ 2123542 w 3038621"/>
              <a:gd name="connsiteY9" fmla="*/ 280572 h 823500"/>
              <a:gd name="connsiteX10" fmla="*/ 1441118 w 3038621"/>
              <a:gd name="connsiteY10" fmla="*/ 170485 h 823500"/>
              <a:gd name="connsiteX11" fmla="*/ 777084 w 3038621"/>
              <a:gd name="connsiteY11" fmla="*/ 321474 h 823500"/>
              <a:gd name="connsiteX12" fmla="*/ 98746 w 3038621"/>
              <a:gd name="connsiteY12" fmla="*/ 648616 h 823500"/>
              <a:gd name="connsiteX13" fmla="*/ 139779 w 3038621"/>
              <a:gd name="connsiteY13" fmla="*/ 531764 h 823500"/>
              <a:gd name="connsiteX14" fmla="*/ 0 w 3038621"/>
              <a:gd name="connsiteY14" fmla="*/ 516941 h 823500"/>
              <a:gd name="connsiteX0" fmla="*/ 0 w 3038621"/>
              <a:gd name="connsiteY0" fmla="*/ 516941 h 872572"/>
              <a:gd name="connsiteX1" fmla="*/ 696060 w 3038621"/>
              <a:gd name="connsiteY1" fmla="*/ 166645 h 872572"/>
              <a:gd name="connsiteX2" fmla="*/ 1492836 w 3038621"/>
              <a:gd name="connsiteY2" fmla="*/ 1252 h 872572"/>
              <a:gd name="connsiteX3" fmla="*/ 2193557 w 3038621"/>
              <a:gd name="connsiteY3" fmla="*/ 121919 h 872572"/>
              <a:gd name="connsiteX4" fmla="*/ 2824626 w 3038621"/>
              <a:gd name="connsiteY4" fmla="*/ 625819 h 872572"/>
              <a:gd name="connsiteX5" fmla="*/ 2843094 w 3038621"/>
              <a:gd name="connsiteY5" fmla="*/ 549123 h 872572"/>
              <a:gd name="connsiteX6" fmla="*/ 3038621 w 3038621"/>
              <a:gd name="connsiteY6" fmla="*/ 748696 h 872572"/>
              <a:gd name="connsiteX7" fmla="*/ 2773084 w 3038621"/>
              <a:gd name="connsiteY7" fmla="*/ 823500 h 872572"/>
              <a:gd name="connsiteX8" fmla="*/ 2803907 w 3038621"/>
              <a:gd name="connsiteY8" fmla="*/ 752794 h 872572"/>
              <a:gd name="connsiteX9" fmla="*/ 2123542 w 3038621"/>
              <a:gd name="connsiteY9" fmla="*/ 280572 h 872572"/>
              <a:gd name="connsiteX10" fmla="*/ 1441118 w 3038621"/>
              <a:gd name="connsiteY10" fmla="*/ 170485 h 872572"/>
              <a:gd name="connsiteX11" fmla="*/ 777084 w 3038621"/>
              <a:gd name="connsiteY11" fmla="*/ 321474 h 872572"/>
              <a:gd name="connsiteX12" fmla="*/ 151400 w 3038621"/>
              <a:gd name="connsiteY12" fmla="*/ 872572 h 872572"/>
              <a:gd name="connsiteX13" fmla="*/ 139779 w 3038621"/>
              <a:gd name="connsiteY13" fmla="*/ 531764 h 872572"/>
              <a:gd name="connsiteX14" fmla="*/ 0 w 3038621"/>
              <a:gd name="connsiteY14" fmla="*/ 516941 h 872572"/>
              <a:gd name="connsiteX0" fmla="*/ 0 w 3038621"/>
              <a:gd name="connsiteY0" fmla="*/ 516941 h 872572"/>
              <a:gd name="connsiteX1" fmla="*/ 696060 w 3038621"/>
              <a:gd name="connsiteY1" fmla="*/ 166645 h 872572"/>
              <a:gd name="connsiteX2" fmla="*/ 1492836 w 3038621"/>
              <a:gd name="connsiteY2" fmla="*/ 1252 h 872572"/>
              <a:gd name="connsiteX3" fmla="*/ 2193557 w 3038621"/>
              <a:gd name="connsiteY3" fmla="*/ 121919 h 872572"/>
              <a:gd name="connsiteX4" fmla="*/ 2824626 w 3038621"/>
              <a:gd name="connsiteY4" fmla="*/ 625819 h 872572"/>
              <a:gd name="connsiteX5" fmla="*/ 2843094 w 3038621"/>
              <a:gd name="connsiteY5" fmla="*/ 549123 h 872572"/>
              <a:gd name="connsiteX6" fmla="*/ 3038621 w 3038621"/>
              <a:gd name="connsiteY6" fmla="*/ 748696 h 872572"/>
              <a:gd name="connsiteX7" fmla="*/ 2773084 w 3038621"/>
              <a:gd name="connsiteY7" fmla="*/ 823500 h 872572"/>
              <a:gd name="connsiteX8" fmla="*/ 2803907 w 3038621"/>
              <a:gd name="connsiteY8" fmla="*/ 752794 h 872572"/>
              <a:gd name="connsiteX9" fmla="*/ 2123542 w 3038621"/>
              <a:gd name="connsiteY9" fmla="*/ 280572 h 872572"/>
              <a:gd name="connsiteX10" fmla="*/ 1441118 w 3038621"/>
              <a:gd name="connsiteY10" fmla="*/ 170485 h 872572"/>
              <a:gd name="connsiteX11" fmla="*/ 777084 w 3038621"/>
              <a:gd name="connsiteY11" fmla="*/ 321474 h 872572"/>
              <a:gd name="connsiteX12" fmla="*/ 151400 w 3038621"/>
              <a:gd name="connsiteY12" fmla="*/ 872572 h 872572"/>
              <a:gd name="connsiteX13" fmla="*/ 165886 w 3038621"/>
              <a:gd name="connsiteY13" fmla="*/ 827601 h 872572"/>
              <a:gd name="connsiteX14" fmla="*/ 0 w 3038621"/>
              <a:gd name="connsiteY14" fmla="*/ 516941 h 872572"/>
              <a:gd name="connsiteX0" fmla="*/ 0 w 2923343"/>
              <a:gd name="connsiteY0" fmla="*/ 787636 h 872572"/>
              <a:gd name="connsiteX1" fmla="*/ 580782 w 2923343"/>
              <a:gd name="connsiteY1" fmla="*/ 166645 h 872572"/>
              <a:gd name="connsiteX2" fmla="*/ 1377558 w 2923343"/>
              <a:gd name="connsiteY2" fmla="*/ 1252 h 872572"/>
              <a:gd name="connsiteX3" fmla="*/ 2078279 w 2923343"/>
              <a:gd name="connsiteY3" fmla="*/ 121919 h 872572"/>
              <a:gd name="connsiteX4" fmla="*/ 2709348 w 2923343"/>
              <a:gd name="connsiteY4" fmla="*/ 625819 h 872572"/>
              <a:gd name="connsiteX5" fmla="*/ 2727816 w 2923343"/>
              <a:gd name="connsiteY5" fmla="*/ 549123 h 872572"/>
              <a:gd name="connsiteX6" fmla="*/ 2923343 w 2923343"/>
              <a:gd name="connsiteY6" fmla="*/ 748696 h 872572"/>
              <a:gd name="connsiteX7" fmla="*/ 2657806 w 2923343"/>
              <a:gd name="connsiteY7" fmla="*/ 823500 h 872572"/>
              <a:gd name="connsiteX8" fmla="*/ 2688629 w 2923343"/>
              <a:gd name="connsiteY8" fmla="*/ 752794 h 872572"/>
              <a:gd name="connsiteX9" fmla="*/ 2008264 w 2923343"/>
              <a:gd name="connsiteY9" fmla="*/ 280572 h 872572"/>
              <a:gd name="connsiteX10" fmla="*/ 1325840 w 2923343"/>
              <a:gd name="connsiteY10" fmla="*/ 170485 h 872572"/>
              <a:gd name="connsiteX11" fmla="*/ 661806 w 2923343"/>
              <a:gd name="connsiteY11" fmla="*/ 321474 h 872572"/>
              <a:gd name="connsiteX12" fmla="*/ 36122 w 2923343"/>
              <a:gd name="connsiteY12" fmla="*/ 872572 h 872572"/>
              <a:gd name="connsiteX13" fmla="*/ 50608 w 2923343"/>
              <a:gd name="connsiteY13" fmla="*/ 827601 h 872572"/>
              <a:gd name="connsiteX14" fmla="*/ 0 w 2923343"/>
              <a:gd name="connsiteY14" fmla="*/ 787636 h 872572"/>
              <a:gd name="connsiteX0" fmla="*/ 0 w 2923343"/>
              <a:gd name="connsiteY0" fmla="*/ 787636 h 872572"/>
              <a:gd name="connsiteX1" fmla="*/ 580782 w 2923343"/>
              <a:gd name="connsiteY1" fmla="*/ 166645 h 872572"/>
              <a:gd name="connsiteX2" fmla="*/ 1377558 w 2923343"/>
              <a:gd name="connsiteY2" fmla="*/ 1252 h 872572"/>
              <a:gd name="connsiteX3" fmla="*/ 2078279 w 2923343"/>
              <a:gd name="connsiteY3" fmla="*/ 121919 h 872572"/>
              <a:gd name="connsiteX4" fmla="*/ 2709348 w 2923343"/>
              <a:gd name="connsiteY4" fmla="*/ 625819 h 872572"/>
              <a:gd name="connsiteX5" fmla="*/ 2727816 w 2923343"/>
              <a:gd name="connsiteY5" fmla="*/ 549123 h 872572"/>
              <a:gd name="connsiteX6" fmla="*/ 2923343 w 2923343"/>
              <a:gd name="connsiteY6" fmla="*/ 748696 h 872572"/>
              <a:gd name="connsiteX7" fmla="*/ 2657806 w 2923343"/>
              <a:gd name="connsiteY7" fmla="*/ 823500 h 872572"/>
              <a:gd name="connsiteX8" fmla="*/ 2688629 w 2923343"/>
              <a:gd name="connsiteY8" fmla="*/ 752794 h 872572"/>
              <a:gd name="connsiteX9" fmla="*/ 2008264 w 2923343"/>
              <a:gd name="connsiteY9" fmla="*/ 280572 h 872572"/>
              <a:gd name="connsiteX10" fmla="*/ 1389969 w 2923343"/>
              <a:gd name="connsiteY10" fmla="*/ 623748 h 872572"/>
              <a:gd name="connsiteX11" fmla="*/ 661806 w 2923343"/>
              <a:gd name="connsiteY11" fmla="*/ 321474 h 872572"/>
              <a:gd name="connsiteX12" fmla="*/ 36122 w 2923343"/>
              <a:gd name="connsiteY12" fmla="*/ 872572 h 872572"/>
              <a:gd name="connsiteX13" fmla="*/ 50608 w 2923343"/>
              <a:gd name="connsiteY13" fmla="*/ 827601 h 872572"/>
              <a:gd name="connsiteX14" fmla="*/ 0 w 2923343"/>
              <a:gd name="connsiteY14" fmla="*/ 787636 h 872572"/>
              <a:gd name="connsiteX0" fmla="*/ 0 w 2923343"/>
              <a:gd name="connsiteY0" fmla="*/ 787636 h 872572"/>
              <a:gd name="connsiteX1" fmla="*/ 580782 w 2923343"/>
              <a:gd name="connsiteY1" fmla="*/ 166645 h 872572"/>
              <a:gd name="connsiteX2" fmla="*/ 1377558 w 2923343"/>
              <a:gd name="connsiteY2" fmla="*/ 1252 h 872572"/>
              <a:gd name="connsiteX3" fmla="*/ 2078279 w 2923343"/>
              <a:gd name="connsiteY3" fmla="*/ 121919 h 872572"/>
              <a:gd name="connsiteX4" fmla="*/ 2709348 w 2923343"/>
              <a:gd name="connsiteY4" fmla="*/ 625819 h 872572"/>
              <a:gd name="connsiteX5" fmla="*/ 2727816 w 2923343"/>
              <a:gd name="connsiteY5" fmla="*/ 549123 h 872572"/>
              <a:gd name="connsiteX6" fmla="*/ 2923343 w 2923343"/>
              <a:gd name="connsiteY6" fmla="*/ 748696 h 872572"/>
              <a:gd name="connsiteX7" fmla="*/ 2657806 w 2923343"/>
              <a:gd name="connsiteY7" fmla="*/ 823500 h 872572"/>
              <a:gd name="connsiteX8" fmla="*/ 2688629 w 2923343"/>
              <a:gd name="connsiteY8" fmla="*/ 752794 h 872572"/>
              <a:gd name="connsiteX9" fmla="*/ 2181649 w 2923343"/>
              <a:gd name="connsiteY9" fmla="*/ 658310 h 872572"/>
              <a:gd name="connsiteX10" fmla="*/ 1389969 w 2923343"/>
              <a:gd name="connsiteY10" fmla="*/ 623748 h 872572"/>
              <a:gd name="connsiteX11" fmla="*/ 661806 w 2923343"/>
              <a:gd name="connsiteY11" fmla="*/ 321474 h 872572"/>
              <a:gd name="connsiteX12" fmla="*/ 36122 w 2923343"/>
              <a:gd name="connsiteY12" fmla="*/ 872572 h 872572"/>
              <a:gd name="connsiteX13" fmla="*/ 50608 w 2923343"/>
              <a:gd name="connsiteY13" fmla="*/ 827601 h 872572"/>
              <a:gd name="connsiteX14" fmla="*/ 0 w 2923343"/>
              <a:gd name="connsiteY14" fmla="*/ 787636 h 872572"/>
              <a:gd name="connsiteX0" fmla="*/ 0 w 2923343"/>
              <a:gd name="connsiteY0" fmla="*/ 787636 h 872572"/>
              <a:gd name="connsiteX1" fmla="*/ 580782 w 2923343"/>
              <a:gd name="connsiteY1" fmla="*/ 166645 h 872572"/>
              <a:gd name="connsiteX2" fmla="*/ 1377558 w 2923343"/>
              <a:gd name="connsiteY2" fmla="*/ 1252 h 872572"/>
              <a:gd name="connsiteX3" fmla="*/ 2078279 w 2923343"/>
              <a:gd name="connsiteY3" fmla="*/ 121919 h 872572"/>
              <a:gd name="connsiteX4" fmla="*/ 2709348 w 2923343"/>
              <a:gd name="connsiteY4" fmla="*/ 625819 h 872572"/>
              <a:gd name="connsiteX5" fmla="*/ 2727816 w 2923343"/>
              <a:gd name="connsiteY5" fmla="*/ 549123 h 872572"/>
              <a:gd name="connsiteX6" fmla="*/ 2923343 w 2923343"/>
              <a:gd name="connsiteY6" fmla="*/ 748696 h 872572"/>
              <a:gd name="connsiteX7" fmla="*/ 2657806 w 2923343"/>
              <a:gd name="connsiteY7" fmla="*/ 823500 h 872572"/>
              <a:gd name="connsiteX8" fmla="*/ 2688629 w 2923343"/>
              <a:gd name="connsiteY8" fmla="*/ 752794 h 872572"/>
              <a:gd name="connsiteX9" fmla="*/ 2181649 w 2923343"/>
              <a:gd name="connsiteY9" fmla="*/ 658310 h 872572"/>
              <a:gd name="connsiteX10" fmla="*/ 1389969 w 2923343"/>
              <a:gd name="connsiteY10" fmla="*/ 623748 h 872572"/>
              <a:gd name="connsiteX11" fmla="*/ 691975 w 2923343"/>
              <a:gd name="connsiteY11" fmla="*/ 698451 h 872572"/>
              <a:gd name="connsiteX12" fmla="*/ 36122 w 2923343"/>
              <a:gd name="connsiteY12" fmla="*/ 872572 h 872572"/>
              <a:gd name="connsiteX13" fmla="*/ 50608 w 2923343"/>
              <a:gd name="connsiteY13" fmla="*/ 827601 h 872572"/>
              <a:gd name="connsiteX14" fmla="*/ 0 w 2923343"/>
              <a:gd name="connsiteY14" fmla="*/ 787636 h 872572"/>
              <a:gd name="connsiteX0" fmla="*/ 0 w 2923343"/>
              <a:gd name="connsiteY0" fmla="*/ 817572 h 902508"/>
              <a:gd name="connsiteX1" fmla="*/ 615011 w 2923343"/>
              <a:gd name="connsiteY1" fmla="*/ 654698 h 902508"/>
              <a:gd name="connsiteX2" fmla="*/ 1377558 w 2923343"/>
              <a:gd name="connsiteY2" fmla="*/ 31188 h 902508"/>
              <a:gd name="connsiteX3" fmla="*/ 2078279 w 2923343"/>
              <a:gd name="connsiteY3" fmla="*/ 151855 h 902508"/>
              <a:gd name="connsiteX4" fmla="*/ 2709348 w 2923343"/>
              <a:gd name="connsiteY4" fmla="*/ 655755 h 902508"/>
              <a:gd name="connsiteX5" fmla="*/ 2727816 w 2923343"/>
              <a:gd name="connsiteY5" fmla="*/ 579059 h 902508"/>
              <a:gd name="connsiteX6" fmla="*/ 2923343 w 2923343"/>
              <a:gd name="connsiteY6" fmla="*/ 778632 h 902508"/>
              <a:gd name="connsiteX7" fmla="*/ 2657806 w 2923343"/>
              <a:gd name="connsiteY7" fmla="*/ 853436 h 902508"/>
              <a:gd name="connsiteX8" fmla="*/ 2688629 w 2923343"/>
              <a:gd name="connsiteY8" fmla="*/ 782730 h 902508"/>
              <a:gd name="connsiteX9" fmla="*/ 2181649 w 2923343"/>
              <a:gd name="connsiteY9" fmla="*/ 688246 h 902508"/>
              <a:gd name="connsiteX10" fmla="*/ 1389969 w 2923343"/>
              <a:gd name="connsiteY10" fmla="*/ 653684 h 902508"/>
              <a:gd name="connsiteX11" fmla="*/ 691975 w 2923343"/>
              <a:gd name="connsiteY11" fmla="*/ 728387 h 902508"/>
              <a:gd name="connsiteX12" fmla="*/ 36122 w 2923343"/>
              <a:gd name="connsiteY12" fmla="*/ 902508 h 902508"/>
              <a:gd name="connsiteX13" fmla="*/ 50608 w 2923343"/>
              <a:gd name="connsiteY13" fmla="*/ 857537 h 902508"/>
              <a:gd name="connsiteX14" fmla="*/ 0 w 2923343"/>
              <a:gd name="connsiteY14" fmla="*/ 817572 h 902508"/>
              <a:gd name="connsiteX0" fmla="*/ 0 w 2923343"/>
              <a:gd name="connsiteY0" fmla="*/ 666258 h 751194"/>
              <a:gd name="connsiteX1" fmla="*/ 615011 w 2923343"/>
              <a:gd name="connsiteY1" fmla="*/ 503384 h 751194"/>
              <a:gd name="connsiteX2" fmla="*/ 1407798 w 2923343"/>
              <a:gd name="connsiteY2" fmla="*/ 408877 h 751194"/>
              <a:gd name="connsiteX3" fmla="*/ 2078279 w 2923343"/>
              <a:gd name="connsiteY3" fmla="*/ 541 h 751194"/>
              <a:gd name="connsiteX4" fmla="*/ 2709348 w 2923343"/>
              <a:gd name="connsiteY4" fmla="*/ 504441 h 751194"/>
              <a:gd name="connsiteX5" fmla="*/ 2727816 w 2923343"/>
              <a:gd name="connsiteY5" fmla="*/ 427745 h 751194"/>
              <a:gd name="connsiteX6" fmla="*/ 2923343 w 2923343"/>
              <a:gd name="connsiteY6" fmla="*/ 627318 h 751194"/>
              <a:gd name="connsiteX7" fmla="*/ 2657806 w 2923343"/>
              <a:gd name="connsiteY7" fmla="*/ 702122 h 751194"/>
              <a:gd name="connsiteX8" fmla="*/ 2688629 w 2923343"/>
              <a:gd name="connsiteY8" fmla="*/ 631416 h 751194"/>
              <a:gd name="connsiteX9" fmla="*/ 2181649 w 2923343"/>
              <a:gd name="connsiteY9" fmla="*/ 536932 h 751194"/>
              <a:gd name="connsiteX10" fmla="*/ 1389969 w 2923343"/>
              <a:gd name="connsiteY10" fmla="*/ 502370 h 751194"/>
              <a:gd name="connsiteX11" fmla="*/ 691975 w 2923343"/>
              <a:gd name="connsiteY11" fmla="*/ 577073 h 751194"/>
              <a:gd name="connsiteX12" fmla="*/ 36122 w 2923343"/>
              <a:gd name="connsiteY12" fmla="*/ 751194 h 751194"/>
              <a:gd name="connsiteX13" fmla="*/ 50608 w 2923343"/>
              <a:gd name="connsiteY13" fmla="*/ 706223 h 751194"/>
              <a:gd name="connsiteX14" fmla="*/ 0 w 2923343"/>
              <a:gd name="connsiteY14" fmla="*/ 666258 h 751194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1649 w 2923343"/>
              <a:gd name="connsiteY9" fmla="*/ 136480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552 w 2923343"/>
              <a:gd name="connsiteY5" fmla="*/ 22002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31801"/>
              <a:gd name="connsiteY0" fmla="*/ 265806 h 350742"/>
              <a:gd name="connsiteX1" fmla="*/ 615011 w 2931801"/>
              <a:gd name="connsiteY1" fmla="*/ 102932 h 350742"/>
              <a:gd name="connsiteX2" fmla="*/ 1407798 w 2931801"/>
              <a:gd name="connsiteY2" fmla="*/ 8425 h 350742"/>
              <a:gd name="connsiteX3" fmla="*/ 2200795 w 2931801"/>
              <a:gd name="connsiteY3" fmla="*/ 15423 h 350742"/>
              <a:gd name="connsiteX4" fmla="*/ 2709348 w 2931801"/>
              <a:gd name="connsiteY4" fmla="*/ 103989 h 350742"/>
              <a:gd name="connsiteX5" fmla="*/ 2727552 w 2931801"/>
              <a:gd name="connsiteY5" fmla="*/ 22002 h 350742"/>
              <a:gd name="connsiteX6" fmla="*/ 2931801 w 2931801"/>
              <a:gd name="connsiteY6" fmla="*/ 226493 h 350742"/>
              <a:gd name="connsiteX7" fmla="*/ 2657806 w 2931801"/>
              <a:gd name="connsiteY7" fmla="*/ 301670 h 350742"/>
              <a:gd name="connsiteX8" fmla="*/ 2688629 w 2931801"/>
              <a:gd name="connsiteY8" fmla="*/ 230964 h 350742"/>
              <a:gd name="connsiteX9" fmla="*/ 2187555 w 2931801"/>
              <a:gd name="connsiteY9" fmla="*/ 141524 h 350742"/>
              <a:gd name="connsiteX10" fmla="*/ 1389969 w 2931801"/>
              <a:gd name="connsiteY10" fmla="*/ 101918 h 350742"/>
              <a:gd name="connsiteX11" fmla="*/ 691975 w 2931801"/>
              <a:gd name="connsiteY11" fmla="*/ 176621 h 350742"/>
              <a:gd name="connsiteX12" fmla="*/ 36122 w 2931801"/>
              <a:gd name="connsiteY12" fmla="*/ 350742 h 350742"/>
              <a:gd name="connsiteX13" fmla="*/ 50608 w 2931801"/>
              <a:gd name="connsiteY13" fmla="*/ 305771 h 350742"/>
              <a:gd name="connsiteX14" fmla="*/ 0 w 2931801"/>
              <a:gd name="connsiteY14" fmla="*/ 265806 h 350742"/>
              <a:gd name="connsiteX0" fmla="*/ 0 w 2931801"/>
              <a:gd name="connsiteY0" fmla="*/ 265806 h 350742"/>
              <a:gd name="connsiteX1" fmla="*/ 615011 w 2931801"/>
              <a:gd name="connsiteY1" fmla="*/ 102932 h 350742"/>
              <a:gd name="connsiteX2" fmla="*/ 1407798 w 2931801"/>
              <a:gd name="connsiteY2" fmla="*/ 8425 h 350742"/>
              <a:gd name="connsiteX3" fmla="*/ 2200795 w 2931801"/>
              <a:gd name="connsiteY3" fmla="*/ 15423 h 350742"/>
              <a:gd name="connsiteX4" fmla="*/ 2709348 w 2931801"/>
              <a:gd name="connsiteY4" fmla="*/ 103989 h 350742"/>
              <a:gd name="connsiteX5" fmla="*/ 2727552 w 2931801"/>
              <a:gd name="connsiteY5" fmla="*/ 22002 h 350742"/>
              <a:gd name="connsiteX6" fmla="*/ 2931801 w 2931801"/>
              <a:gd name="connsiteY6" fmla="*/ 226493 h 350742"/>
              <a:gd name="connsiteX7" fmla="*/ 2658070 w 2931801"/>
              <a:gd name="connsiteY7" fmla="*/ 306961 h 350742"/>
              <a:gd name="connsiteX8" fmla="*/ 2688629 w 2931801"/>
              <a:gd name="connsiteY8" fmla="*/ 230964 h 350742"/>
              <a:gd name="connsiteX9" fmla="*/ 2187555 w 2931801"/>
              <a:gd name="connsiteY9" fmla="*/ 141524 h 350742"/>
              <a:gd name="connsiteX10" fmla="*/ 1389969 w 2931801"/>
              <a:gd name="connsiteY10" fmla="*/ 101918 h 350742"/>
              <a:gd name="connsiteX11" fmla="*/ 691975 w 2931801"/>
              <a:gd name="connsiteY11" fmla="*/ 176621 h 350742"/>
              <a:gd name="connsiteX12" fmla="*/ 36122 w 2931801"/>
              <a:gd name="connsiteY12" fmla="*/ 350742 h 350742"/>
              <a:gd name="connsiteX13" fmla="*/ 50608 w 2931801"/>
              <a:gd name="connsiteY13" fmla="*/ 305771 h 350742"/>
              <a:gd name="connsiteX14" fmla="*/ 0 w 2931801"/>
              <a:gd name="connsiteY14" fmla="*/ 265806 h 350742"/>
              <a:gd name="connsiteX0" fmla="*/ -1 w 2934354"/>
              <a:gd name="connsiteY0" fmla="*/ 271222 h 350742"/>
              <a:gd name="connsiteX1" fmla="*/ 617564 w 2934354"/>
              <a:gd name="connsiteY1" fmla="*/ 102932 h 350742"/>
              <a:gd name="connsiteX2" fmla="*/ 1410351 w 2934354"/>
              <a:gd name="connsiteY2" fmla="*/ 8425 h 350742"/>
              <a:gd name="connsiteX3" fmla="*/ 2203348 w 2934354"/>
              <a:gd name="connsiteY3" fmla="*/ 15423 h 350742"/>
              <a:gd name="connsiteX4" fmla="*/ 2711901 w 2934354"/>
              <a:gd name="connsiteY4" fmla="*/ 103989 h 350742"/>
              <a:gd name="connsiteX5" fmla="*/ 2730105 w 2934354"/>
              <a:gd name="connsiteY5" fmla="*/ 22002 h 350742"/>
              <a:gd name="connsiteX6" fmla="*/ 2934354 w 2934354"/>
              <a:gd name="connsiteY6" fmla="*/ 226493 h 350742"/>
              <a:gd name="connsiteX7" fmla="*/ 2660623 w 2934354"/>
              <a:gd name="connsiteY7" fmla="*/ 306961 h 350742"/>
              <a:gd name="connsiteX8" fmla="*/ 2691182 w 2934354"/>
              <a:gd name="connsiteY8" fmla="*/ 230964 h 350742"/>
              <a:gd name="connsiteX9" fmla="*/ 2190108 w 2934354"/>
              <a:gd name="connsiteY9" fmla="*/ 141524 h 350742"/>
              <a:gd name="connsiteX10" fmla="*/ 1392522 w 2934354"/>
              <a:gd name="connsiteY10" fmla="*/ 101918 h 350742"/>
              <a:gd name="connsiteX11" fmla="*/ 694528 w 2934354"/>
              <a:gd name="connsiteY11" fmla="*/ 176621 h 350742"/>
              <a:gd name="connsiteX12" fmla="*/ 38675 w 2934354"/>
              <a:gd name="connsiteY12" fmla="*/ 350742 h 350742"/>
              <a:gd name="connsiteX13" fmla="*/ 53161 w 2934354"/>
              <a:gd name="connsiteY13" fmla="*/ 305771 h 350742"/>
              <a:gd name="connsiteX14" fmla="*/ -1 w 2934354"/>
              <a:gd name="connsiteY14" fmla="*/ 271222 h 350742"/>
              <a:gd name="connsiteX0" fmla="*/ 0 w 2934355"/>
              <a:gd name="connsiteY0" fmla="*/ 274834 h 354354"/>
              <a:gd name="connsiteX1" fmla="*/ 617565 w 2934355"/>
              <a:gd name="connsiteY1" fmla="*/ 106544 h 354354"/>
              <a:gd name="connsiteX2" fmla="*/ 1401627 w 2934355"/>
              <a:gd name="connsiteY2" fmla="*/ 7117 h 354354"/>
              <a:gd name="connsiteX3" fmla="*/ 2203349 w 2934355"/>
              <a:gd name="connsiteY3" fmla="*/ 19035 h 354354"/>
              <a:gd name="connsiteX4" fmla="*/ 2711902 w 2934355"/>
              <a:gd name="connsiteY4" fmla="*/ 107601 h 354354"/>
              <a:gd name="connsiteX5" fmla="*/ 2730106 w 2934355"/>
              <a:gd name="connsiteY5" fmla="*/ 25614 h 354354"/>
              <a:gd name="connsiteX6" fmla="*/ 2934355 w 2934355"/>
              <a:gd name="connsiteY6" fmla="*/ 230105 h 354354"/>
              <a:gd name="connsiteX7" fmla="*/ 2660624 w 2934355"/>
              <a:gd name="connsiteY7" fmla="*/ 310573 h 354354"/>
              <a:gd name="connsiteX8" fmla="*/ 2691183 w 2934355"/>
              <a:gd name="connsiteY8" fmla="*/ 234576 h 354354"/>
              <a:gd name="connsiteX9" fmla="*/ 2190109 w 2934355"/>
              <a:gd name="connsiteY9" fmla="*/ 145136 h 354354"/>
              <a:gd name="connsiteX10" fmla="*/ 1392523 w 2934355"/>
              <a:gd name="connsiteY10" fmla="*/ 105530 h 354354"/>
              <a:gd name="connsiteX11" fmla="*/ 694529 w 2934355"/>
              <a:gd name="connsiteY11" fmla="*/ 180233 h 354354"/>
              <a:gd name="connsiteX12" fmla="*/ 38676 w 2934355"/>
              <a:gd name="connsiteY12" fmla="*/ 354354 h 354354"/>
              <a:gd name="connsiteX13" fmla="*/ 53162 w 2934355"/>
              <a:gd name="connsiteY13" fmla="*/ 309383 h 354354"/>
              <a:gd name="connsiteX14" fmla="*/ 0 w 2934355"/>
              <a:gd name="connsiteY14" fmla="*/ 274834 h 354354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0109 w 2934355"/>
              <a:gd name="connsiteY9" fmla="*/ 146822 h 356040"/>
              <a:gd name="connsiteX10" fmla="*/ 1392523 w 2934355"/>
              <a:gd name="connsiteY10" fmla="*/ 107216 h 356040"/>
              <a:gd name="connsiteX11" fmla="*/ 694529 w 2934355"/>
              <a:gd name="connsiteY11" fmla="*/ 181919 h 356040"/>
              <a:gd name="connsiteX12" fmla="*/ 38676 w 2934355"/>
              <a:gd name="connsiteY12" fmla="*/ 356040 h 356040"/>
              <a:gd name="connsiteX13" fmla="*/ 53162 w 2934355"/>
              <a:gd name="connsiteY13" fmla="*/ 311069 h 356040"/>
              <a:gd name="connsiteX14" fmla="*/ 0 w 2934355"/>
              <a:gd name="connsiteY14" fmla="*/ 276520 h 356040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3195 w 2934355"/>
              <a:gd name="connsiteY9" fmla="*/ 151990 h 356040"/>
              <a:gd name="connsiteX10" fmla="*/ 1392523 w 2934355"/>
              <a:gd name="connsiteY10" fmla="*/ 107216 h 356040"/>
              <a:gd name="connsiteX11" fmla="*/ 694529 w 2934355"/>
              <a:gd name="connsiteY11" fmla="*/ 181919 h 356040"/>
              <a:gd name="connsiteX12" fmla="*/ 38676 w 2934355"/>
              <a:gd name="connsiteY12" fmla="*/ 356040 h 356040"/>
              <a:gd name="connsiteX13" fmla="*/ 53162 w 2934355"/>
              <a:gd name="connsiteY13" fmla="*/ 311069 h 356040"/>
              <a:gd name="connsiteX14" fmla="*/ 0 w 2934355"/>
              <a:gd name="connsiteY14" fmla="*/ 276520 h 356040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3195 w 2934355"/>
              <a:gd name="connsiteY9" fmla="*/ 151990 h 356040"/>
              <a:gd name="connsiteX10" fmla="*/ 1381377 w 2934355"/>
              <a:gd name="connsiteY10" fmla="*/ 110359 h 356040"/>
              <a:gd name="connsiteX11" fmla="*/ 694529 w 2934355"/>
              <a:gd name="connsiteY11" fmla="*/ 181919 h 356040"/>
              <a:gd name="connsiteX12" fmla="*/ 38676 w 2934355"/>
              <a:gd name="connsiteY12" fmla="*/ 356040 h 356040"/>
              <a:gd name="connsiteX13" fmla="*/ 53162 w 2934355"/>
              <a:gd name="connsiteY13" fmla="*/ 311069 h 356040"/>
              <a:gd name="connsiteX14" fmla="*/ 0 w 2934355"/>
              <a:gd name="connsiteY14" fmla="*/ 276520 h 356040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3195 w 2934355"/>
              <a:gd name="connsiteY9" fmla="*/ 151990 h 356040"/>
              <a:gd name="connsiteX10" fmla="*/ 1381377 w 2934355"/>
              <a:gd name="connsiteY10" fmla="*/ 110359 h 356040"/>
              <a:gd name="connsiteX11" fmla="*/ 703121 w 2934355"/>
              <a:gd name="connsiteY11" fmla="*/ 184191 h 356040"/>
              <a:gd name="connsiteX12" fmla="*/ 38676 w 2934355"/>
              <a:gd name="connsiteY12" fmla="*/ 356040 h 356040"/>
              <a:gd name="connsiteX13" fmla="*/ 53162 w 2934355"/>
              <a:gd name="connsiteY13" fmla="*/ 311069 h 356040"/>
              <a:gd name="connsiteX14" fmla="*/ 0 w 2934355"/>
              <a:gd name="connsiteY14" fmla="*/ 276520 h 356040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3195 w 2934355"/>
              <a:gd name="connsiteY9" fmla="*/ 151990 h 356040"/>
              <a:gd name="connsiteX10" fmla="*/ 1381377 w 2934355"/>
              <a:gd name="connsiteY10" fmla="*/ 110359 h 356040"/>
              <a:gd name="connsiteX11" fmla="*/ 703121 w 2934355"/>
              <a:gd name="connsiteY11" fmla="*/ 184191 h 356040"/>
              <a:gd name="connsiteX12" fmla="*/ 38676 w 2934355"/>
              <a:gd name="connsiteY12" fmla="*/ 356040 h 356040"/>
              <a:gd name="connsiteX13" fmla="*/ 52765 w 2934355"/>
              <a:gd name="connsiteY13" fmla="*/ 303132 h 356040"/>
              <a:gd name="connsiteX14" fmla="*/ 0 w 2934355"/>
              <a:gd name="connsiteY14" fmla="*/ 276520 h 356040"/>
              <a:gd name="connsiteX0" fmla="*/ 0 w 2934355"/>
              <a:gd name="connsiteY0" fmla="*/ 276520 h 345458"/>
              <a:gd name="connsiteX1" fmla="*/ 617565 w 2934355"/>
              <a:gd name="connsiteY1" fmla="*/ 108230 h 345458"/>
              <a:gd name="connsiteX2" fmla="*/ 1401627 w 2934355"/>
              <a:gd name="connsiteY2" fmla="*/ 8803 h 345458"/>
              <a:gd name="connsiteX3" fmla="*/ 2183348 w 2934355"/>
              <a:gd name="connsiteY3" fmla="*/ 16300 h 345458"/>
              <a:gd name="connsiteX4" fmla="*/ 2711902 w 2934355"/>
              <a:gd name="connsiteY4" fmla="*/ 109287 h 345458"/>
              <a:gd name="connsiteX5" fmla="*/ 2730106 w 2934355"/>
              <a:gd name="connsiteY5" fmla="*/ 27300 h 345458"/>
              <a:gd name="connsiteX6" fmla="*/ 2934355 w 2934355"/>
              <a:gd name="connsiteY6" fmla="*/ 231791 h 345458"/>
              <a:gd name="connsiteX7" fmla="*/ 2660624 w 2934355"/>
              <a:gd name="connsiteY7" fmla="*/ 312259 h 345458"/>
              <a:gd name="connsiteX8" fmla="*/ 2691183 w 2934355"/>
              <a:gd name="connsiteY8" fmla="*/ 236262 h 345458"/>
              <a:gd name="connsiteX9" fmla="*/ 2193195 w 2934355"/>
              <a:gd name="connsiteY9" fmla="*/ 151990 h 345458"/>
              <a:gd name="connsiteX10" fmla="*/ 1381377 w 2934355"/>
              <a:gd name="connsiteY10" fmla="*/ 110359 h 345458"/>
              <a:gd name="connsiteX11" fmla="*/ 703121 w 2934355"/>
              <a:gd name="connsiteY11" fmla="*/ 184191 h 345458"/>
              <a:gd name="connsiteX12" fmla="*/ 38145 w 2934355"/>
              <a:gd name="connsiteY12" fmla="*/ 345458 h 345458"/>
              <a:gd name="connsiteX13" fmla="*/ 52765 w 2934355"/>
              <a:gd name="connsiteY13" fmla="*/ 303132 h 345458"/>
              <a:gd name="connsiteX14" fmla="*/ 0 w 2934355"/>
              <a:gd name="connsiteY14" fmla="*/ 276520 h 345458"/>
              <a:gd name="connsiteX0" fmla="*/ 0 w 2934355"/>
              <a:gd name="connsiteY0" fmla="*/ 276520 h 345458"/>
              <a:gd name="connsiteX1" fmla="*/ 617565 w 2934355"/>
              <a:gd name="connsiteY1" fmla="*/ 108230 h 345458"/>
              <a:gd name="connsiteX2" fmla="*/ 1401627 w 2934355"/>
              <a:gd name="connsiteY2" fmla="*/ 8803 h 345458"/>
              <a:gd name="connsiteX3" fmla="*/ 2183348 w 2934355"/>
              <a:gd name="connsiteY3" fmla="*/ 16300 h 345458"/>
              <a:gd name="connsiteX4" fmla="*/ 2711902 w 2934355"/>
              <a:gd name="connsiteY4" fmla="*/ 109287 h 345458"/>
              <a:gd name="connsiteX5" fmla="*/ 2730106 w 2934355"/>
              <a:gd name="connsiteY5" fmla="*/ 27300 h 345458"/>
              <a:gd name="connsiteX6" fmla="*/ 2934355 w 2934355"/>
              <a:gd name="connsiteY6" fmla="*/ 231791 h 345458"/>
              <a:gd name="connsiteX7" fmla="*/ 2660624 w 2934355"/>
              <a:gd name="connsiteY7" fmla="*/ 312259 h 345458"/>
              <a:gd name="connsiteX8" fmla="*/ 2691183 w 2934355"/>
              <a:gd name="connsiteY8" fmla="*/ 236262 h 345458"/>
              <a:gd name="connsiteX9" fmla="*/ 2193195 w 2934355"/>
              <a:gd name="connsiteY9" fmla="*/ 151990 h 345458"/>
              <a:gd name="connsiteX10" fmla="*/ 1381377 w 2934355"/>
              <a:gd name="connsiteY10" fmla="*/ 110359 h 345458"/>
              <a:gd name="connsiteX11" fmla="*/ 703121 w 2934355"/>
              <a:gd name="connsiteY11" fmla="*/ 184191 h 345458"/>
              <a:gd name="connsiteX12" fmla="*/ 38145 w 2934355"/>
              <a:gd name="connsiteY12" fmla="*/ 345458 h 345458"/>
              <a:gd name="connsiteX13" fmla="*/ 52765 w 2934355"/>
              <a:gd name="connsiteY13" fmla="*/ 303132 h 345458"/>
              <a:gd name="connsiteX14" fmla="*/ 0 w 2934355"/>
              <a:gd name="connsiteY14" fmla="*/ 276520 h 345458"/>
              <a:gd name="connsiteX0" fmla="*/ 0 w 2934355"/>
              <a:gd name="connsiteY0" fmla="*/ 276520 h 345458"/>
              <a:gd name="connsiteX1" fmla="*/ 617565 w 2934355"/>
              <a:gd name="connsiteY1" fmla="*/ 108230 h 345458"/>
              <a:gd name="connsiteX2" fmla="*/ 1401627 w 2934355"/>
              <a:gd name="connsiteY2" fmla="*/ 8803 h 345458"/>
              <a:gd name="connsiteX3" fmla="*/ 2183348 w 2934355"/>
              <a:gd name="connsiteY3" fmla="*/ 16300 h 345458"/>
              <a:gd name="connsiteX4" fmla="*/ 2711902 w 2934355"/>
              <a:gd name="connsiteY4" fmla="*/ 109287 h 345458"/>
              <a:gd name="connsiteX5" fmla="*/ 2730106 w 2934355"/>
              <a:gd name="connsiteY5" fmla="*/ 27300 h 345458"/>
              <a:gd name="connsiteX6" fmla="*/ 2934355 w 2934355"/>
              <a:gd name="connsiteY6" fmla="*/ 231791 h 345458"/>
              <a:gd name="connsiteX7" fmla="*/ 2660624 w 2934355"/>
              <a:gd name="connsiteY7" fmla="*/ 312259 h 345458"/>
              <a:gd name="connsiteX8" fmla="*/ 2691183 w 2934355"/>
              <a:gd name="connsiteY8" fmla="*/ 236262 h 345458"/>
              <a:gd name="connsiteX9" fmla="*/ 2193195 w 2934355"/>
              <a:gd name="connsiteY9" fmla="*/ 151990 h 345458"/>
              <a:gd name="connsiteX10" fmla="*/ 1381377 w 2934355"/>
              <a:gd name="connsiteY10" fmla="*/ 110359 h 345458"/>
              <a:gd name="connsiteX11" fmla="*/ 703121 w 2934355"/>
              <a:gd name="connsiteY11" fmla="*/ 184191 h 345458"/>
              <a:gd name="connsiteX12" fmla="*/ 38145 w 2934355"/>
              <a:gd name="connsiteY12" fmla="*/ 345458 h 345458"/>
              <a:gd name="connsiteX13" fmla="*/ 52765 w 2934355"/>
              <a:gd name="connsiteY13" fmla="*/ 303132 h 345458"/>
              <a:gd name="connsiteX14" fmla="*/ 0 w 2934355"/>
              <a:gd name="connsiteY14" fmla="*/ 276520 h 34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4355" h="345458">
                <a:moveTo>
                  <a:pt x="0" y="276520"/>
                </a:moveTo>
                <a:cubicBezTo>
                  <a:pt x="143711" y="227381"/>
                  <a:pt x="383961" y="152849"/>
                  <a:pt x="617565" y="108230"/>
                </a:cubicBezTo>
                <a:cubicBezTo>
                  <a:pt x="851169" y="63611"/>
                  <a:pt x="1140663" y="24125"/>
                  <a:pt x="1401627" y="8803"/>
                </a:cubicBezTo>
                <a:cubicBezTo>
                  <a:pt x="1662591" y="-6519"/>
                  <a:pt x="1964969" y="-447"/>
                  <a:pt x="2183348" y="16300"/>
                </a:cubicBezTo>
                <a:cubicBezTo>
                  <a:pt x="2401727" y="33047"/>
                  <a:pt x="2508684" y="61827"/>
                  <a:pt x="2711902" y="109287"/>
                </a:cubicBezTo>
                <a:lnTo>
                  <a:pt x="2730106" y="27300"/>
                </a:lnTo>
                <a:lnTo>
                  <a:pt x="2934355" y="231791"/>
                </a:lnTo>
                <a:lnTo>
                  <a:pt x="2660624" y="312259"/>
                </a:lnTo>
                <a:lnTo>
                  <a:pt x="2691183" y="236262"/>
                </a:lnTo>
                <a:cubicBezTo>
                  <a:pt x="2506780" y="194364"/>
                  <a:pt x="2411496" y="172974"/>
                  <a:pt x="2193195" y="151990"/>
                </a:cubicBezTo>
                <a:cubicBezTo>
                  <a:pt x="1974894" y="131006"/>
                  <a:pt x="1629723" y="104992"/>
                  <a:pt x="1381377" y="110359"/>
                </a:cubicBezTo>
                <a:cubicBezTo>
                  <a:pt x="1133031" y="115726"/>
                  <a:pt x="926993" y="145008"/>
                  <a:pt x="703121" y="184191"/>
                </a:cubicBezTo>
                <a:cubicBezTo>
                  <a:pt x="479249" y="223374"/>
                  <a:pt x="206340" y="285343"/>
                  <a:pt x="38145" y="345458"/>
                </a:cubicBezTo>
                <a:lnTo>
                  <a:pt x="52765" y="303132"/>
                </a:lnTo>
                <a:lnTo>
                  <a:pt x="0" y="276520"/>
                </a:lnTo>
                <a:close/>
              </a:path>
            </a:pathLst>
          </a:custGeom>
          <a:gradFill flip="none" rotWithShape="1">
            <a:gsLst>
              <a:gs pos="0">
                <a:srgbClr val="A3E5F7"/>
              </a:gs>
              <a:gs pos="50000">
                <a:srgbClr val="8BDEF5"/>
              </a:gs>
              <a:gs pos="100000">
                <a:srgbClr val="6BD2F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5"/>
          <p:cNvSpPr/>
          <p:nvPr/>
        </p:nvSpPr>
        <p:spPr>
          <a:xfrm rot="8628842">
            <a:off x="5689615" y="3980872"/>
            <a:ext cx="1881186" cy="448670"/>
          </a:xfrm>
          <a:custGeom>
            <a:avLst/>
            <a:gdLst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11533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2298357 w 2537254"/>
              <a:gd name="connsiteY6" fmla="*/ 428368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474573 w 2537254"/>
              <a:gd name="connsiteY6" fmla="*/ 403654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285102 w 2537254"/>
              <a:gd name="connsiteY6" fmla="*/ 337751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642552"/>
              <a:gd name="connsiteX1" fmla="*/ 2265405 w 2537254"/>
              <a:gd name="connsiteY1" fmla="*/ 135925 h 642552"/>
              <a:gd name="connsiteX2" fmla="*/ 2265405 w 2537254"/>
              <a:gd name="connsiteY2" fmla="*/ 0 h 642552"/>
              <a:gd name="connsiteX3" fmla="*/ 2537254 w 2537254"/>
              <a:gd name="connsiteY3" fmla="*/ 271849 h 642552"/>
              <a:gd name="connsiteX4" fmla="*/ 2224216 w 2537254"/>
              <a:gd name="connsiteY4" fmla="*/ 642552 h 642552"/>
              <a:gd name="connsiteX5" fmla="*/ 2265405 w 2537254"/>
              <a:gd name="connsiteY5" fmla="*/ 407774 h 642552"/>
              <a:gd name="connsiteX6" fmla="*/ 1285102 w 2537254"/>
              <a:gd name="connsiteY6" fmla="*/ 337751 h 642552"/>
              <a:gd name="connsiteX7" fmla="*/ 0 w 2537254"/>
              <a:gd name="connsiteY7" fmla="*/ 407774 h 642552"/>
              <a:gd name="connsiteX8" fmla="*/ 115330 w 2537254"/>
              <a:gd name="connsiteY8" fmla="*/ 263611 h 642552"/>
              <a:gd name="connsiteX9" fmla="*/ 0 w 2537254"/>
              <a:gd name="connsiteY9" fmla="*/ 135925 h 642552"/>
              <a:gd name="connsiteX0" fmla="*/ 0 w 2570205"/>
              <a:gd name="connsiteY0" fmla="*/ 135925 h 642552"/>
              <a:gd name="connsiteX1" fmla="*/ 2265405 w 2570205"/>
              <a:gd name="connsiteY1" fmla="*/ 135925 h 642552"/>
              <a:gd name="connsiteX2" fmla="*/ 2265405 w 2570205"/>
              <a:gd name="connsiteY2" fmla="*/ 0 h 642552"/>
              <a:gd name="connsiteX3" fmla="*/ 2570205 w 2570205"/>
              <a:gd name="connsiteY3" fmla="*/ 494271 h 642552"/>
              <a:gd name="connsiteX4" fmla="*/ 2224216 w 2570205"/>
              <a:gd name="connsiteY4" fmla="*/ 642552 h 642552"/>
              <a:gd name="connsiteX5" fmla="*/ 2265405 w 2570205"/>
              <a:gd name="connsiteY5" fmla="*/ 407774 h 642552"/>
              <a:gd name="connsiteX6" fmla="*/ 1285102 w 2570205"/>
              <a:gd name="connsiteY6" fmla="*/ 337751 h 642552"/>
              <a:gd name="connsiteX7" fmla="*/ 0 w 2570205"/>
              <a:gd name="connsiteY7" fmla="*/ 407774 h 642552"/>
              <a:gd name="connsiteX8" fmla="*/ 115330 w 2570205"/>
              <a:gd name="connsiteY8" fmla="*/ 263611 h 642552"/>
              <a:gd name="connsiteX9" fmla="*/ 0 w 2570205"/>
              <a:gd name="connsiteY9" fmla="*/ 135925 h 642552"/>
              <a:gd name="connsiteX0" fmla="*/ 0 w 2594919"/>
              <a:gd name="connsiteY0" fmla="*/ 0 h 506627"/>
              <a:gd name="connsiteX1" fmla="*/ 2265405 w 2594919"/>
              <a:gd name="connsiteY1" fmla="*/ 0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43248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1466335 w 2594919"/>
              <a:gd name="connsiteY1" fmla="*/ 111211 h 506627"/>
              <a:gd name="connsiteX2" fmla="*/ 2454875 w 2594919"/>
              <a:gd name="connsiteY2" fmla="*/ 197708 h 506627"/>
              <a:gd name="connsiteX3" fmla="*/ 2594919 w 2594919"/>
              <a:gd name="connsiteY3" fmla="*/ 4118 h 506627"/>
              <a:gd name="connsiteX4" fmla="*/ 2570205 w 2594919"/>
              <a:gd name="connsiteY4" fmla="*/ 432486 h 506627"/>
              <a:gd name="connsiteX5" fmla="*/ 2224216 w 2594919"/>
              <a:gd name="connsiteY5" fmla="*/ 506627 h 506627"/>
              <a:gd name="connsiteX6" fmla="*/ 2314832 w 2594919"/>
              <a:gd name="connsiteY6" fmla="*/ 321276 h 506627"/>
              <a:gd name="connsiteX7" fmla="*/ 1285102 w 2594919"/>
              <a:gd name="connsiteY7" fmla="*/ 201826 h 506627"/>
              <a:gd name="connsiteX8" fmla="*/ 0 w 2594919"/>
              <a:gd name="connsiteY8" fmla="*/ 271849 h 506627"/>
              <a:gd name="connsiteX9" fmla="*/ 115330 w 2594919"/>
              <a:gd name="connsiteY9" fmla="*/ 127686 h 506627"/>
              <a:gd name="connsiteX10" fmla="*/ 0 w 2594919"/>
              <a:gd name="connsiteY10" fmla="*/ 0 h 506627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285102 w 2594919"/>
              <a:gd name="connsiteY7" fmla="*/ 230659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14832 w 2594919"/>
              <a:gd name="connsiteY6" fmla="*/ 363366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57941 w 2594919"/>
              <a:gd name="connsiteY6" fmla="*/ 388908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67618"/>
              <a:gd name="connsiteX1" fmla="*/ 1466335 w 2594919"/>
              <a:gd name="connsiteY1" fmla="*/ 13257 h 567618"/>
              <a:gd name="connsiteX2" fmla="*/ 2454875 w 2594919"/>
              <a:gd name="connsiteY2" fmla="*/ 239798 h 567618"/>
              <a:gd name="connsiteX3" fmla="*/ 2594919 w 2594919"/>
              <a:gd name="connsiteY3" fmla="*/ 46208 h 567618"/>
              <a:gd name="connsiteX4" fmla="*/ 2570205 w 2594919"/>
              <a:gd name="connsiteY4" fmla="*/ 474576 h 567618"/>
              <a:gd name="connsiteX5" fmla="*/ 2208294 w 2594919"/>
              <a:gd name="connsiteY5" fmla="*/ 567618 h 567618"/>
              <a:gd name="connsiteX6" fmla="*/ 2357941 w 2594919"/>
              <a:gd name="connsiteY6" fmla="*/ 388908 h 567618"/>
              <a:gd name="connsiteX7" fmla="*/ 1400432 w 2594919"/>
              <a:gd name="connsiteY7" fmla="*/ 252154 h 567618"/>
              <a:gd name="connsiteX8" fmla="*/ 0 w 2594919"/>
              <a:gd name="connsiteY8" fmla="*/ 313939 h 567618"/>
              <a:gd name="connsiteX9" fmla="*/ 115330 w 2594919"/>
              <a:gd name="connsiteY9" fmla="*/ 169776 h 567618"/>
              <a:gd name="connsiteX10" fmla="*/ 0 w 2594919"/>
              <a:gd name="connsiteY10" fmla="*/ 42090 h 567618"/>
              <a:gd name="connsiteX0" fmla="*/ 0 w 2608008"/>
              <a:gd name="connsiteY0" fmla="*/ 42090 h 567618"/>
              <a:gd name="connsiteX1" fmla="*/ 1466335 w 2608008"/>
              <a:gd name="connsiteY1" fmla="*/ 13257 h 567618"/>
              <a:gd name="connsiteX2" fmla="*/ 2454875 w 2608008"/>
              <a:gd name="connsiteY2" fmla="*/ 239798 h 567618"/>
              <a:gd name="connsiteX3" fmla="*/ 2594919 w 2608008"/>
              <a:gd name="connsiteY3" fmla="*/ 46208 h 567618"/>
              <a:gd name="connsiteX4" fmla="*/ 2608008 w 2608008"/>
              <a:gd name="connsiteY4" fmla="*/ 506419 h 567618"/>
              <a:gd name="connsiteX5" fmla="*/ 2208294 w 2608008"/>
              <a:gd name="connsiteY5" fmla="*/ 567618 h 567618"/>
              <a:gd name="connsiteX6" fmla="*/ 2357941 w 2608008"/>
              <a:gd name="connsiteY6" fmla="*/ 388908 h 567618"/>
              <a:gd name="connsiteX7" fmla="*/ 1400432 w 2608008"/>
              <a:gd name="connsiteY7" fmla="*/ 252154 h 567618"/>
              <a:gd name="connsiteX8" fmla="*/ 0 w 2608008"/>
              <a:gd name="connsiteY8" fmla="*/ 313939 h 567618"/>
              <a:gd name="connsiteX9" fmla="*/ 115330 w 2608008"/>
              <a:gd name="connsiteY9" fmla="*/ 169776 h 567618"/>
              <a:gd name="connsiteX10" fmla="*/ 0 w 2608008"/>
              <a:gd name="connsiteY10" fmla="*/ 42090 h 567618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357941 w 2608008"/>
              <a:gd name="connsiteY6" fmla="*/ 384766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436215 w 2608008"/>
              <a:gd name="connsiteY6" fmla="*/ 342991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43350 h 568878"/>
              <a:gd name="connsiteX1" fmla="*/ 1466335 w 2608008"/>
              <a:gd name="connsiteY1" fmla="*/ 14517 h 568878"/>
              <a:gd name="connsiteX2" fmla="*/ 2526507 w 2608008"/>
              <a:gd name="connsiteY2" fmla="*/ 258315 h 568878"/>
              <a:gd name="connsiteX3" fmla="*/ 2594919 w 2608008"/>
              <a:gd name="connsiteY3" fmla="*/ 47468 h 568878"/>
              <a:gd name="connsiteX4" fmla="*/ 2608008 w 2608008"/>
              <a:gd name="connsiteY4" fmla="*/ 507679 h 568878"/>
              <a:gd name="connsiteX5" fmla="*/ 2208294 w 2608008"/>
              <a:gd name="connsiteY5" fmla="*/ 568878 h 568878"/>
              <a:gd name="connsiteX6" fmla="*/ 2436215 w 2608008"/>
              <a:gd name="connsiteY6" fmla="*/ 348393 h 568878"/>
              <a:gd name="connsiteX7" fmla="*/ 1400432 w 2608008"/>
              <a:gd name="connsiteY7" fmla="*/ 253414 h 568878"/>
              <a:gd name="connsiteX8" fmla="*/ 0 w 2608008"/>
              <a:gd name="connsiteY8" fmla="*/ 315199 h 568878"/>
              <a:gd name="connsiteX9" fmla="*/ 115330 w 2608008"/>
              <a:gd name="connsiteY9" fmla="*/ 171036 h 568878"/>
              <a:gd name="connsiteX10" fmla="*/ 0 w 2608008"/>
              <a:gd name="connsiteY10" fmla="*/ 43350 h 568878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115330 w 2608008"/>
              <a:gd name="connsiteY9" fmla="*/ 171036 h 656854"/>
              <a:gd name="connsiteX10" fmla="*/ 0 w 2608008"/>
              <a:gd name="connsiteY10" fmla="*/ 43350 h 656854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340811 w 2608008"/>
              <a:gd name="connsiteY9" fmla="*/ 414827 h 656854"/>
              <a:gd name="connsiteX10" fmla="*/ 0 w 2608008"/>
              <a:gd name="connsiteY10" fmla="*/ 43350 h 656854"/>
              <a:gd name="connsiteX0" fmla="*/ 0 w 2567910"/>
              <a:gd name="connsiteY0" fmla="*/ 224216 h 642377"/>
              <a:gd name="connsiteX1" fmla="*/ 1426237 w 2567910"/>
              <a:gd name="connsiteY1" fmla="*/ 40 h 642377"/>
              <a:gd name="connsiteX2" fmla="*/ 2486409 w 2567910"/>
              <a:gd name="connsiteY2" fmla="*/ 243838 h 642377"/>
              <a:gd name="connsiteX3" fmla="*/ 2554821 w 2567910"/>
              <a:gd name="connsiteY3" fmla="*/ 32991 h 642377"/>
              <a:gd name="connsiteX4" fmla="*/ 2567910 w 2567910"/>
              <a:gd name="connsiteY4" fmla="*/ 493202 h 642377"/>
              <a:gd name="connsiteX5" fmla="*/ 2168196 w 2567910"/>
              <a:gd name="connsiteY5" fmla="*/ 554401 h 642377"/>
              <a:gd name="connsiteX6" fmla="*/ 2396117 w 2567910"/>
              <a:gd name="connsiteY6" fmla="*/ 333916 h 642377"/>
              <a:gd name="connsiteX7" fmla="*/ 1360334 w 2567910"/>
              <a:gd name="connsiteY7" fmla="*/ 238937 h 642377"/>
              <a:gd name="connsiteX8" fmla="*/ 70951 w 2567910"/>
              <a:gd name="connsiteY8" fmla="*/ 642000 h 642377"/>
              <a:gd name="connsiteX9" fmla="*/ 300713 w 2567910"/>
              <a:gd name="connsiteY9" fmla="*/ 400350 h 642377"/>
              <a:gd name="connsiteX10" fmla="*/ 0 w 2567910"/>
              <a:gd name="connsiteY10" fmla="*/ 224216 h 642377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300713 w 2567910"/>
              <a:gd name="connsiteY9" fmla="*/ 400350 h 587401"/>
              <a:gd name="connsiteX10" fmla="*/ 0 w 2567910"/>
              <a:gd name="connsiteY10" fmla="*/ 224216 h 587401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429730 w 2567910"/>
              <a:gd name="connsiteY9" fmla="*/ 336693 h 587401"/>
              <a:gd name="connsiteX10" fmla="*/ 0 w 2567910"/>
              <a:gd name="connsiteY10" fmla="*/ 224216 h 587401"/>
              <a:gd name="connsiteX0" fmla="*/ 0 w 2567910"/>
              <a:gd name="connsiteY0" fmla="*/ 224216 h 599648"/>
              <a:gd name="connsiteX1" fmla="*/ 1426237 w 2567910"/>
              <a:gd name="connsiteY1" fmla="*/ 40 h 599648"/>
              <a:gd name="connsiteX2" fmla="*/ 2486409 w 2567910"/>
              <a:gd name="connsiteY2" fmla="*/ 243838 h 599648"/>
              <a:gd name="connsiteX3" fmla="*/ 2554821 w 2567910"/>
              <a:gd name="connsiteY3" fmla="*/ 32991 h 599648"/>
              <a:gd name="connsiteX4" fmla="*/ 2567910 w 2567910"/>
              <a:gd name="connsiteY4" fmla="*/ 493202 h 599648"/>
              <a:gd name="connsiteX5" fmla="*/ 2168196 w 2567910"/>
              <a:gd name="connsiteY5" fmla="*/ 554401 h 599648"/>
              <a:gd name="connsiteX6" fmla="*/ 2396117 w 2567910"/>
              <a:gd name="connsiteY6" fmla="*/ 333916 h 599648"/>
              <a:gd name="connsiteX7" fmla="*/ 1360334 w 2567910"/>
              <a:gd name="connsiteY7" fmla="*/ 238937 h 599648"/>
              <a:gd name="connsiteX8" fmla="*/ 160833 w 2567910"/>
              <a:gd name="connsiteY8" fmla="*/ 599232 h 599648"/>
              <a:gd name="connsiteX9" fmla="*/ 429730 w 2567910"/>
              <a:gd name="connsiteY9" fmla="*/ 336693 h 599648"/>
              <a:gd name="connsiteX10" fmla="*/ 0 w 2567910"/>
              <a:gd name="connsiteY10" fmla="*/ 224216 h 599648"/>
              <a:gd name="connsiteX0" fmla="*/ 0 w 2699909"/>
              <a:gd name="connsiteY0" fmla="*/ 224216 h 599648"/>
              <a:gd name="connsiteX1" fmla="*/ 1426237 w 2699909"/>
              <a:gd name="connsiteY1" fmla="*/ 40 h 599648"/>
              <a:gd name="connsiteX2" fmla="*/ 2486409 w 2699909"/>
              <a:gd name="connsiteY2" fmla="*/ 243838 h 599648"/>
              <a:gd name="connsiteX3" fmla="*/ 2554821 w 2699909"/>
              <a:gd name="connsiteY3" fmla="*/ 32991 h 599648"/>
              <a:gd name="connsiteX4" fmla="*/ 2699909 w 2699909"/>
              <a:gd name="connsiteY4" fmla="*/ 464370 h 599648"/>
              <a:gd name="connsiteX5" fmla="*/ 2168196 w 2699909"/>
              <a:gd name="connsiteY5" fmla="*/ 554401 h 599648"/>
              <a:gd name="connsiteX6" fmla="*/ 2396117 w 2699909"/>
              <a:gd name="connsiteY6" fmla="*/ 333916 h 599648"/>
              <a:gd name="connsiteX7" fmla="*/ 1360334 w 2699909"/>
              <a:gd name="connsiteY7" fmla="*/ 238937 h 599648"/>
              <a:gd name="connsiteX8" fmla="*/ 160833 w 2699909"/>
              <a:gd name="connsiteY8" fmla="*/ 599232 h 599648"/>
              <a:gd name="connsiteX9" fmla="*/ 429730 w 2699909"/>
              <a:gd name="connsiteY9" fmla="*/ 336693 h 599648"/>
              <a:gd name="connsiteX10" fmla="*/ 0 w 2699909"/>
              <a:gd name="connsiteY10" fmla="*/ 224216 h 599648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86409 w 2699909"/>
              <a:gd name="connsiteY2" fmla="*/ 254297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59562 w 2699909"/>
              <a:gd name="connsiteY2" fmla="*/ 145515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168196 w 2699909"/>
              <a:gd name="connsiteY5" fmla="*/ 564860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201374 w 2699909"/>
              <a:gd name="connsiteY5" fmla="*/ 474327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745594"/>
              <a:gd name="connsiteY0" fmla="*/ 1820 h 911207"/>
              <a:gd name="connsiteX1" fmla="*/ 1471922 w 2745594"/>
              <a:gd name="connsiteY1" fmla="*/ 311596 h 911207"/>
              <a:gd name="connsiteX2" fmla="*/ 2505247 w 2745594"/>
              <a:gd name="connsiteY2" fmla="*/ 446612 h 911207"/>
              <a:gd name="connsiteX3" fmla="*/ 2561711 w 2745594"/>
              <a:gd name="connsiteY3" fmla="*/ 301097 h 911207"/>
              <a:gd name="connsiteX4" fmla="*/ 2745594 w 2745594"/>
              <a:gd name="connsiteY4" fmla="*/ 775926 h 911207"/>
              <a:gd name="connsiteX5" fmla="*/ 2247059 w 2745594"/>
              <a:gd name="connsiteY5" fmla="*/ 775424 h 911207"/>
              <a:gd name="connsiteX6" fmla="*/ 2335347 w 2745594"/>
              <a:gd name="connsiteY6" fmla="*/ 631196 h 911207"/>
              <a:gd name="connsiteX7" fmla="*/ 1406019 w 2745594"/>
              <a:gd name="connsiteY7" fmla="*/ 550493 h 911207"/>
              <a:gd name="connsiteX8" fmla="*/ 206518 w 2745594"/>
              <a:gd name="connsiteY8" fmla="*/ 910788 h 911207"/>
              <a:gd name="connsiteX9" fmla="*/ 475415 w 2745594"/>
              <a:gd name="connsiteY9" fmla="*/ 648249 h 911207"/>
              <a:gd name="connsiteX10" fmla="*/ 0 w 2745594"/>
              <a:gd name="connsiteY10" fmla="*/ 1820 h 911207"/>
              <a:gd name="connsiteX0" fmla="*/ 0 w 2745594"/>
              <a:gd name="connsiteY0" fmla="*/ 3321 h 912708"/>
              <a:gd name="connsiteX1" fmla="*/ 1471922 w 2745594"/>
              <a:gd name="connsiteY1" fmla="*/ 313097 h 912708"/>
              <a:gd name="connsiteX2" fmla="*/ 2505247 w 2745594"/>
              <a:gd name="connsiteY2" fmla="*/ 448113 h 912708"/>
              <a:gd name="connsiteX3" fmla="*/ 2561711 w 2745594"/>
              <a:gd name="connsiteY3" fmla="*/ 302598 h 912708"/>
              <a:gd name="connsiteX4" fmla="*/ 2745594 w 2745594"/>
              <a:gd name="connsiteY4" fmla="*/ 777427 h 912708"/>
              <a:gd name="connsiteX5" fmla="*/ 2247059 w 2745594"/>
              <a:gd name="connsiteY5" fmla="*/ 776925 h 912708"/>
              <a:gd name="connsiteX6" fmla="*/ 2335347 w 2745594"/>
              <a:gd name="connsiteY6" fmla="*/ 632697 h 912708"/>
              <a:gd name="connsiteX7" fmla="*/ 1406019 w 2745594"/>
              <a:gd name="connsiteY7" fmla="*/ 551994 h 912708"/>
              <a:gd name="connsiteX8" fmla="*/ 206518 w 2745594"/>
              <a:gd name="connsiteY8" fmla="*/ 912289 h 912708"/>
              <a:gd name="connsiteX9" fmla="*/ 74889 w 2745594"/>
              <a:gd name="connsiteY9" fmla="*/ 0 h 912708"/>
              <a:gd name="connsiteX10" fmla="*/ 0 w 2745594"/>
              <a:gd name="connsiteY10" fmla="*/ 3321 h 912708"/>
              <a:gd name="connsiteX0" fmla="*/ 0 w 2745594"/>
              <a:gd name="connsiteY0" fmla="*/ 3321 h 777427"/>
              <a:gd name="connsiteX1" fmla="*/ 1471922 w 2745594"/>
              <a:gd name="connsiteY1" fmla="*/ 313097 h 777427"/>
              <a:gd name="connsiteX2" fmla="*/ 2505247 w 2745594"/>
              <a:gd name="connsiteY2" fmla="*/ 448113 h 777427"/>
              <a:gd name="connsiteX3" fmla="*/ 2561711 w 2745594"/>
              <a:gd name="connsiteY3" fmla="*/ 302598 h 777427"/>
              <a:gd name="connsiteX4" fmla="*/ 2745594 w 2745594"/>
              <a:gd name="connsiteY4" fmla="*/ 777427 h 777427"/>
              <a:gd name="connsiteX5" fmla="*/ 2247059 w 2745594"/>
              <a:gd name="connsiteY5" fmla="*/ 776925 h 777427"/>
              <a:gd name="connsiteX6" fmla="*/ 2335347 w 2745594"/>
              <a:gd name="connsiteY6" fmla="*/ 632697 h 777427"/>
              <a:gd name="connsiteX7" fmla="*/ 1406019 w 2745594"/>
              <a:gd name="connsiteY7" fmla="*/ 551994 h 777427"/>
              <a:gd name="connsiteX8" fmla="*/ 59374 w 2745594"/>
              <a:gd name="connsiteY8" fmla="*/ 217474 h 777427"/>
              <a:gd name="connsiteX9" fmla="*/ 74889 w 2745594"/>
              <a:gd name="connsiteY9" fmla="*/ 0 h 777427"/>
              <a:gd name="connsiteX10" fmla="*/ 0 w 2745594"/>
              <a:gd name="connsiteY10" fmla="*/ 3321 h 7774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406019 w 2745594"/>
              <a:gd name="connsiteY7" fmla="*/ 699394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67008 w 2745594"/>
              <a:gd name="connsiteY8" fmla="*/ 317449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76725 h 950831"/>
              <a:gd name="connsiteX1" fmla="*/ 512432 w 2745594"/>
              <a:gd name="connsiteY1" fmla="*/ 55868 h 950831"/>
              <a:gd name="connsiteX2" fmla="*/ 1112488 w 2745594"/>
              <a:gd name="connsiteY2" fmla="*/ 43703 h 950831"/>
              <a:gd name="connsiteX3" fmla="*/ 2505247 w 2745594"/>
              <a:gd name="connsiteY3" fmla="*/ 621517 h 950831"/>
              <a:gd name="connsiteX4" fmla="*/ 2561711 w 2745594"/>
              <a:gd name="connsiteY4" fmla="*/ 476002 h 950831"/>
              <a:gd name="connsiteX5" fmla="*/ 2745594 w 2745594"/>
              <a:gd name="connsiteY5" fmla="*/ 950831 h 950831"/>
              <a:gd name="connsiteX6" fmla="*/ 2247059 w 2745594"/>
              <a:gd name="connsiteY6" fmla="*/ 950329 h 950831"/>
              <a:gd name="connsiteX7" fmla="*/ 2335347 w 2745594"/>
              <a:gd name="connsiteY7" fmla="*/ 806101 h 950831"/>
              <a:gd name="connsiteX8" fmla="*/ 1048913 w 2745594"/>
              <a:gd name="connsiteY8" fmla="*/ 241477 h 950831"/>
              <a:gd name="connsiteX9" fmla="*/ 67008 w 2745594"/>
              <a:gd name="connsiteY9" fmla="*/ 343453 h 950831"/>
              <a:gd name="connsiteX10" fmla="*/ 169737 w 2745594"/>
              <a:gd name="connsiteY10" fmla="*/ 188674 h 950831"/>
              <a:gd name="connsiteX11" fmla="*/ 0 w 2745594"/>
              <a:gd name="connsiteY11" fmla="*/ 176725 h 950831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7008 w 2745594"/>
              <a:gd name="connsiteY9" fmla="*/ 351581 h 958959"/>
              <a:gd name="connsiteX10" fmla="*/ 169737 w 2745594"/>
              <a:gd name="connsiteY10" fmla="*/ 196802 h 958959"/>
              <a:gd name="connsiteX11" fmla="*/ 0 w 2745594"/>
              <a:gd name="connsiteY11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22178 w 2745594"/>
              <a:gd name="connsiteY9" fmla="*/ 253380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254189 w 2745594"/>
              <a:gd name="connsiteY8" fmla="*/ 325582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921831 w 2745594"/>
              <a:gd name="connsiteY8" fmla="*/ 615730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820032 w 2745594"/>
              <a:gd name="connsiteY8" fmla="*/ 519207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69732 h 943838"/>
              <a:gd name="connsiteX1" fmla="*/ 487230 w 2745594"/>
              <a:gd name="connsiteY1" fmla="*/ 27646 h 943838"/>
              <a:gd name="connsiteX2" fmla="*/ 1112488 w 2745594"/>
              <a:gd name="connsiteY2" fmla="*/ 36710 h 943838"/>
              <a:gd name="connsiteX3" fmla="*/ 1928162 w 2745594"/>
              <a:gd name="connsiteY3" fmla="*/ 401293 h 943838"/>
              <a:gd name="connsiteX4" fmla="*/ 2505247 w 2745594"/>
              <a:gd name="connsiteY4" fmla="*/ 614524 h 943838"/>
              <a:gd name="connsiteX5" fmla="*/ 2561711 w 2745594"/>
              <a:gd name="connsiteY5" fmla="*/ 469009 h 943838"/>
              <a:gd name="connsiteX6" fmla="*/ 2745594 w 2745594"/>
              <a:gd name="connsiteY6" fmla="*/ 943838 h 943838"/>
              <a:gd name="connsiteX7" fmla="*/ 2247059 w 2745594"/>
              <a:gd name="connsiteY7" fmla="*/ 943336 h 943838"/>
              <a:gd name="connsiteX8" fmla="*/ 2335347 w 2745594"/>
              <a:gd name="connsiteY8" fmla="*/ 799108 h 943838"/>
              <a:gd name="connsiteX9" fmla="*/ 1820032 w 2745594"/>
              <a:gd name="connsiteY9" fmla="*/ 504086 h 943838"/>
              <a:gd name="connsiteX10" fmla="*/ 1254189 w 2745594"/>
              <a:gd name="connsiteY10" fmla="*/ 310461 h 943838"/>
              <a:gd name="connsiteX11" fmla="*/ 550546 w 2745594"/>
              <a:gd name="connsiteY11" fmla="*/ 221002 h 943838"/>
              <a:gd name="connsiteX12" fmla="*/ 67008 w 2745594"/>
              <a:gd name="connsiteY12" fmla="*/ 336460 h 943838"/>
              <a:gd name="connsiteX13" fmla="*/ 169737 w 2745594"/>
              <a:gd name="connsiteY13" fmla="*/ 181681 h 943838"/>
              <a:gd name="connsiteX14" fmla="*/ 0 w 2745594"/>
              <a:gd name="connsiteY14" fmla="*/ 169732 h 943838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0759 w 2745594"/>
              <a:gd name="connsiteY7" fmla="*/ 929392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21796 w 2734980"/>
              <a:gd name="connsiteY12" fmla="*/ 857440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803621"/>
              <a:gd name="connsiteY0" fmla="*/ 710362 h 983959"/>
              <a:gd name="connsiteX1" fmla="*/ 555871 w 2803621"/>
              <a:gd name="connsiteY1" fmla="*/ 55166 h 983959"/>
              <a:gd name="connsiteX2" fmla="*/ 1181129 w 2803621"/>
              <a:gd name="connsiteY2" fmla="*/ 64230 h 983959"/>
              <a:gd name="connsiteX3" fmla="*/ 1944754 w 2803621"/>
              <a:gd name="connsiteY3" fmla="*/ 298801 h 983959"/>
              <a:gd name="connsiteX4" fmla="*/ 2573888 w 2803621"/>
              <a:gd name="connsiteY4" fmla="*/ 642044 h 983959"/>
              <a:gd name="connsiteX5" fmla="*/ 2630352 w 2803621"/>
              <a:gd name="connsiteY5" fmla="*/ 496529 h 983959"/>
              <a:gd name="connsiteX6" fmla="*/ 2803621 w 2803621"/>
              <a:gd name="connsiteY6" fmla="*/ 983959 h 983959"/>
              <a:gd name="connsiteX7" fmla="*/ 2309400 w 2803621"/>
              <a:gd name="connsiteY7" fmla="*/ 965548 h 983959"/>
              <a:gd name="connsiteX8" fmla="*/ 2398681 w 2803621"/>
              <a:gd name="connsiteY8" fmla="*/ 832927 h 983959"/>
              <a:gd name="connsiteX9" fmla="*/ 1888673 w 2803621"/>
              <a:gd name="connsiteY9" fmla="*/ 531606 h 983959"/>
              <a:gd name="connsiteX10" fmla="*/ 1322830 w 2803621"/>
              <a:gd name="connsiteY10" fmla="*/ 337981 h 983959"/>
              <a:gd name="connsiteX11" fmla="*/ 713042 w 2803621"/>
              <a:gd name="connsiteY11" fmla="*/ 252184 h 983959"/>
              <a:gd name="connsiteX12" fmla="*/ 90437 w 2803621"/>
              <a:gd name="connsiteY12" fmla="*/ 893596 h 983959"/>
              <a:gd name="connsiteX13" fmla="*/ 235057 w 2803621"/>
              <a:gd name="connsiteY13" fmla="*/ 238717 h 983959"/>
              <a:gd name="connsiteX14" fmla="*/ 0 w 2803621"/>
              <a:gd name="connsiteY14" fmla="*/ 710362 h 983959"/>
              <a:gd name="connsiteX0" fmla="*/ 0 w 2803621"/>
              <a:gd name="connsiteY0" fmla="*/ 710362 h 983959"/>
              <a:gd name="connsiteX1" fmla="*/ 555871 w 2803621"/>
              <a:gd name="connsiteY1" fmla="*/ 55166 h 983959"/>
              <a:gd name="connsiteX2" fmla="*/ 1181129 w 2803621"/>
              <a:gd name="connsiteY2" fmla="*/ 64230 h 983959"/>
              <a:gd name="connsiteX3" fmla="*/ 1944754 w 2803621"/>
              <a:gd name="connsiteY3" fmla="*/ 298801 h 983959"/>
              <a:gd name="connsiteX4" fmla="*/ 2573888 w 2803621"/>
              <a:gd name="connsiteY4" fmla="*/ 642044 h 983959"/>
              <a:gd name="connsiteX5" fmla="*/ 2630352 w 2803621"/>
              <a:gd name="connsiteY5" fmla="*/ 496529 h 983959"/>
              <a:gd name="connsiteX6" fmla="*/ 2803621 w 2803621"/>
              <a:gd name="connsiteY6" fmla="*/ 983959 h 983959"/>
              <a:gd name="connsiteX7" fmla="*/ 2309400 w 2803621"/>
              <a:gd name="connsiteY7" fmla="*/ 965548 h 983959"/>
              <a:gd name="connsiteX8" fmla="*/ 2398681 w 2803621"/>
              <a:gd name="connsiteY8" fmla="*/ 832927 h 983959"/>
              <a:gd name="connsiteX9" fmla="*/ 1888673 w 2803621"/>
              <a:gd name="connsiteY9" fmla="*/ 531606 h 983959"/>
              <a:gd name="connsiteX10" fmla="*/ 1322830 w 2803621"/>
              <a:gd name="connsiteY10" fmla="*/ 337981 h 983959"/>
              <a:gd name="connsiteX11" fmla="*/ 713042 w 2803621"/>
              <a:gd name="connsiteY11" fmla="*/ 252184 h 983959"/>
              <a:gd name="connsiteX12" fmla="*/ 90437 w 2803621"/>
              <a:gd name="connsiteY12" fmla="*/ 893596 h 983959"/>
              <a:gd name="connsiteX13" fmla="*/ 168387 w 2803621"/>
              <a:gd name="connsiteY13" fmla="*/ 718841 h 983959"/>
              <a:gd name="connsiteX14" fmla="*/ 0 w 2803621"/>
              <a:gd name="connsiteY14" fmla="*/ 710362 h 983959"/>
              <a:gd name="connsiteX0" fmla="*/ 0 w 2803621"/>
              <a:gd name="connsiteY0" fmla="*/ 710362 h 983959"/>
              <a:gd name="connsiteX1" fmla="*/ 555871 w 2803621"/>
              <a:gd name="connsiteY1" fmla="*/ 55166 h 983959"/>
              <a:gd name="connsiteX2" fmla="*/ 1181129 w 2803621"/>
              <a:gd name="connsiteY2" fmla="*/ 64230 h 983959"/>
              <a:gd name="connsiteX3" fmla="*/ 1944754 w 2803621"/>
              <a:gd name="connsiteY3" fmla="*/ 298801 h 983959"/>
              <a:gd name="connsiteX4" fmla="*/ 2573888 w 2803621"/>
              <a:gd name="connsiteY4" fmla="*/ 642044 h 983959"/>
              <a:gd name="connsiteX5" fmla="*/ 2630352 w 2803621"/>
              <a:gd name="connsiteY5" fmla="*/ 496529 h 983959"/>
              <a:gd name="connsiteX6" fmla="*/ 2803621 w 2803621"/>
              <a:gd name="connsiteY6" fmla="*/ 983959 h 983959"/>
              <a:gd name="connsiteX7" fmla="*/ 2309400 w 2803621"/>
              <a:gd name="connsiteY7" fmla="*/ 965548 h 983959"/>
              <a:gd name="connsiteX8" fmla="*/ 2398681 w 2803621"/>
              <a:gd name="connsiteY8" fmla="*/ 832927 h 983959"/>
              <a:gd name="connsiteX9" fmla="*/ 1888673 w 2803621"/>
              <a:gd name="connsiteY9" fmla="*/ 531606 h 983959"/>
              <a:gd name="connsiteX10" fmla="*/ 1322830 w 2803621"/>
              <a:gd name="connsiteY10" fmla="*/ 337981 h 983959"/>
              <a:gd name="connsiteX11" fmla="*/ 759746 w 2803621"/>
              <a:gd name="connsiteY11" fmla="*/ 560092 h 983959"/>
              <a:gd name="connsiteX12" fmla="*/ 90437 w 2803621"/>
              <a:gd name="connsiteY12" fmla="*/ 893596 h 983959"/>
              <a:gd name="connsiteX13" fmla="*/ 168387 w 2803621"/>
              <a:gd name="connsiteY13" fmla="*/ 718841 h 983959"/>
              <a:gd name="connsiteX14" fmla="*/ 0 w 2803621"/>
              <a:gd name="connsiteY14" fmla="*/ 710362 h 983959"/>
              <a:gd name="connsiteX0" fmla="*/ 0 w 2803621"/>
              <a:gd name="connsiteY0" fmla="*/ 647524 h 921121"/>
              <a:gd name="connsiteX1" fmla="*/ 678722 w 2803621"/>
              <a:gd name="connsiteY1" fmla="*/ 342425 h 921121"/>
              <a:gd name="connsiteX2" fmla="*/ 1181129 w 2803621"/>
              <a:gd name="connsiteY2" fmla="*/ 1392 h 921121"/>
              <a:gd name="connsiteX3" fmla="*/ 1944754 w 2803621"/>
              <a:gd name="connsiteY3" fmla="*/ 235963 h 921121"/>
              <a:gd name="connsiteX4" fmla="*/ 2573888 w 2803621"/>
              <a:gd name="connsiteY4" fmla="*/ 579206 h 921121"/>
              <a:gd name="connsiteX5" fmla="*/ 2630352 w 2803621"/>
              <a:gd name="connsiteY5" fmla="*/ 433691 h 921121"/>
              <a:gd name="connsiteX6" fmla="*/ 2803621 w 2803621"/>
              <a:gd name="connsiteY6" fmla="*/ 921121 h 921121"/>
              <a:gd name="connsiteX7" fmla="*/ 2309400 w 2803621"/>
              <a:gd name="connsiteY7" fmla="*/ 902710 h 921121"/>
              <a:gd name="connsiteX8" fmla="*/ 2398681 w 2803621"/>
              <a:gd name="connsiteY8" fmla="*/ 770089 h 921121"/>
              <a:gd name="connsiteX9" fmla="*/ 1888673 w 2803621"/>
              <a:gd name="connsiteY9" fmla="*/ 468768 h 921121"/>
              <a:gd name="connsiteX10" fmla="*/ 1322830 w 2803621"/>
              <a:gd name="connsiteY10" fmla="*/ 275143 h 921121"/>
              <a:gd name="connsiteX11" fmla="*/ 759746 w 2803621"/>
              <a:gd name="connsiteY11" fmla="*/ 497254 h 921121"/>
              <a:gd name="connsiteX12" fmla="*/ 90437 w 2803621"/>
              <a:gd name="connsiteY12" fmla="*/ 830758 h 921121"/>
              <a:gd name="connsiteX13" fmla="*/ 168387 w 2803621"/>
              <a:gd name="connsiteY13" fmla="*/ 656003 h 921121"/>
              <a:gd name="connsiteX14" fmla="*/ 0 w 2803621"/>
              <a:gd name="connsiteY14" fmla="*/ 647524 h 921121"/>
              <a:gd name="connsiteX0" fmla="*/ 0 w 2803621"/>
              <a:gd name="connsiteY0" fmla="*/ 647524 h 921121"/>
              <a:gd name="connsiteX1" fmla="*/ 678722 w 2803621"/>
              <a:gd name="connsiteY1" fmla="*/ 342425 h 921121"/>
              <a:gd name="connsiteX2" fmla="*/ 1181129 w 2803621"/>
              <a:gd name="connsiteY2" fmla="*/ 1392 h 921121"/>
              <a:gd name="connsiteX3" fmla="*/ 1944754 w 2803621"/>
              <a:gd name="connsiteY3" fmla="*/ 235963 h 921121"/>
              <a:gd name="connsiteX4" fmla="*/ 2573888 w 2803621"/>
              <a:gd name="connsiteY4" fmla="*/ 579206 h 921121"/>
              <a:gd name="connsiteX5" fmla="*/ 2630352 w 2803621"/>
              <a:gd name="connsiteY5" fmla="*/ 433691 h 921121"/>
              <a:gd name="connsiteX6" fmla="*/ 2803621 w 2803621"/>
              <a:gd name="connsiteY6" fmla="*/ 921121 h 921121"/>
              <a:gd name="connsiteX7" fmla="*/ 2309400 w 2803621"/>
              <a:gd name="connsiteY7" fmla="*/ 902710 h 921121"/>
              <a:gd name="connsiteX8" fmla="*/ 2398681 w 2803621"/>
              <a:gd name="connsiteY8" fmla="*/ 770089 h 921121"/>
              <a:gd name="connsiteX9" fmla="*/ 1888673 w 2803621"/>
              <a:gd name="connsiteY9" fmla="*/ 468768 h 921121"/>
              <a:gd name="connsiteX10" fmla="*/ 1408731 w 2803621"/>
              <a:gd name="connsiteY10" fmla="*/ 335663 h 921121"/>
              <a:gd name="connsiteX11" fmla="*/ 759746 w 2803621"/>
              <a:gd name="connsiteY11" fmla="*/ 497254 h 921121"/>
              <a:gd name="connsiteX12" fmla="*/ 90437 w 2803621"/>
              <a:gd name="connsiteY12" fmla="*/ 830758 h 921121"/>
              <a:gd name="connsiteX13" fmla="*/ 168387 w 2803621"/>
              <a:gd name="connsiteY13" fmla="*/ 656003 h 921121"/>
              <a:gd name="connsiteX14" fmla="*/ 0 w 2803621"/>
              <a:gd name="connsiteY14" fmla="*/ 647524 h 921121"/>
              <a:gd name="connsiteX0" fmla="*/ 0 w 2803621"/>
              <a:gd name="connsiteY0" fmla="*/ 471969 h 745566"/>
              <a:gd name="connsiteX1" fmla="*/ 678722 w 2803621"/>
              <a:gd name="connsiteY1" fmla="*/ 166870 h 745566"/>
              <a:gd name="connsiteX2" fmla="*/ 1473989 w 2803621"/>
              <a:gd name="connsiteY2" fmla="*/ 9245 h 745566"/>
              <a:gd name="connsiteX3" fmla="*/ 1944754 w 2803621"/>
              <a:gd name="connsiteY3" fmla="*/ 60408 h 745566"/>
              <a:gd name="connsiteX4" fmla="*/ 2573888 w 2803621"/>
              <a:gd name="connsiteY4" fmla="*/ 403651 h 745566"/>
              <a:gd name="connsiteX5" fmla="*/ 2630352 w 2803621"/>
              <a:gd name="connsiteY5" fmla="*/ 258136 h 745566"/>
              <a:gd name="connsiteX6" fmla="*/ 2803621 w 2803621"/>
              <a:gd name="connsiteY6" fmla="*/ 745566 h 745566"/>
              <a:gd name="connsiteX7" fmla="*/ 2309400 w 2803621"/>
              <a:gd name="connsiteY7" fmla="*/ 727155 h 745566"/>
              <a:gd name="connsiteX8" fmla="*/ 2398681 w 2803621"/>
              <a:gd name="connsiteY8" fmla="*/ 594534 h 745566"/>
              <a:gd name="connsiteX9" fmla="*/ 1888673 w 2803621"/>
              <a:gd name="connsiteY9" fmla="*/ 293213 h 745566"/>
              <a:gd name="connsiteX10" fmla="*/ 1408731 w 2803621"/>
              <a:gd name="connsiteY10" fmla="*/ 160108 h 745566"/>
              <a:gd name="connsiteX11" fmla="*/ 759746 w 2803621"/>
              <a:gd name="connsiteY11" fmla="*/ 321699 h 745566"/>
              <a:gd name="connsiteX12" fmla="*/ 90437 w 2803621"/>
              <a:gd name="connsiteY12" fmla="*/ 655203 h 745566"/>
              <a:gd name="connsiteX13" fmla="*/ 168387 w 2803621"/>
              <a:gd name="connsiteY13" fmla="*/ 480448 h 745566"/>
              <a:gd name="connsiteX14" fmla="*/ 0 w 2803621"/>
              <a:gd name="connsiteY14" fmla="*/ 471969 h 74556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630352 w 2803621"/>
              <a:gd name="connsiteY5" fmla="*/ 249956 h 737386"/>
              <a:gd name="connsiteX6" fmla="*/ 2803621 w 2803621"/>
              <a:gd name="connsiteY6" fmla="*/ 737386 h 737386"/>
              <a:gd name="connsiteX7" fmla="*/ 2309400 w 2803621"/>
              <a:gd name="connsiteY7" fmla="*/ 718975 h 737386"/>
              <a:gd name="connsiteX8" fmla="*/ 2398681 w 2803621"/>
              <a:gd name="connsiteY8" fmla="*/ 586354 h 737386"/>
              <a:gd name="connsiteX9" fmla="*/ 1888673 w 2803621"/>
              <a:gd name="connsiteY9" fmla="*/ 285033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630352 w 2803621"/>
              <a:gd name="connsiteY5" fmla="*/ 249956 h 737386"/>
              <a:gd name="connsiteX6" fmla="*/ 2803621 w 2803621"/>
              <a:gd name="connsiteY6" fmla="*/ 737386 h 737386"/>
              <a:gd name="connsiteX7" fmla="*/ 2309400 w 2803621"/>
              <a:gd name="connsiteY7" fmla="*/ 718975 h 737386"/>
              <a:gd name="connsiteX8" fmla="*/ 2398681 w 2803621"/>
              <a:gd name="connsiteY8" fmla="*/ 58635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747492 w 2803621"/>
              <a:gd name="connsiteY5" fmla="*/ 332481 h 737386"/>
              <a:gd name="connsiteX6" fmla="*/ 2803621 w 2803621"/>
              <a:gd name="connsiteY6" fmla="*/ 737386 h 737386"/>
              <a:gd name="connsiteX7" fmla="*/ 2309400 w 2803621"/>
              <a:gd name="connsiteY7" fmla="*/ 718975 h 737386"/>
              <a:gd name="connsiteX8" fmla="*/ 2398681 w 2803621"/>
              <a:gd name="connsiteY8" fmla="*/ 58635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747492 w 2803621"/>
              <a:gd name="connsiteY5" fmla="*/ 332481 h 737386"/>
              <a:gd name="connsiteX6" fmla="*/ 2803621 w 2803621"/>
              <a:gd name="connsiteY6" fmla="*/ 737386 h 737386"/>
              <a:gd name="connsiteX7" fmla="*/ 2416859 w 2803621"/>
              <a:gd name="connsiteY7" fmla="*/ 645718 h 737386"/>
              <a:gd name="connsiteX8" fmla="*/ 2398681 w 2803621"/>
              <a:gd name="connsiteY8" fmla="*/ 58635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747492 w 2803621"/>
              <a:gd name="connsiteY5" fmla="*/ 332481 h 737386"/>
              <a:gd name="connsiteX6" fmla="*/ 2803621 w 2803621"/>
              <a:gd name="connsiteY6" fmla="*/ 737386 h 737386"/>
              <a:gd name="connsiteX7" fmla="*/ 2416859 w 2803621"/>
              <a:gd name="connsiteY7" fmla="*/ 645718 h 737386"/>
              <a:gd name="connsiteX8" fmla="*/ 2476850 w 2803621"/>
              <a:gd name="connsiteY8" fmla="*/ 50392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62 h 737359"/>
              <a:gd name="connsiteX1" fmla="*/ 678722 w 2803621"/>
              <a:gd name="connsiteY1" fmla="*/ 158663 h 737359"/>
              <a:gd name="connsiteX2" fmla="*/ 1473989 w 2803621"/>
              <a:gd name="connsiteY2" fmla="*/ 1038 h 737359"/>
              <a:gd name="connsiteX3" fmla="*/ 2182998 w 2803621"/>
              <a:gd name="connsiteY3" fmla="*/ 105464 h 737359"/>
              <a:gd name="connsiteX4" fmla="*/ 2642253 w 2803621"/>
              <a:gd name="connsiteY4" fmla="*/ 386312 h 737359"/>
              <a:gd name="connsiteX5" fmla="*/ 2747492 w 2803621"/>
              <a:gd name="connsiteY5" fmla="*/ 332454 h 737359"/>
              <a:gd name="connsiteX6" fmla="*/ 2803621 w 2803621"/>
              <a:gd name="connsiteY6" fmla="*/ 737359 h 737359"/>
              <a:gd name="connsiteX7" fmla="*/ 2416859 w 2803621"/>
              <a:gd name="connsiteY7" fmla="*/ 645691 h 737359"/>
              <a:gd name="connsiteX8" fmla="*/ 2476850 w 2803621"/>
              <a:gd name="connsiteY8" fmla="*/ 503897 h 737359"/>
              <a:gd name="connsiteX9" fmla="*/ 2115243 w 2803621"/>
              <a:gd name="connsiteY9" fmla="*/ 261294 h 737359"/>
              <a:gd name="connsiteX10" fmla="*/ 1408731 w 2803621"/>
              <a:gd name="connsiteY10" fmla="*/ 151901 h 737359"/>
              <a:gd name="connsiteX11" fmla="*/ 759746 w 2803621"/>
              <a:gd name="connsiteY11" fmla="*/ 313492 h 737359"/>
              <a:gd name="connsiteX12" fmla="*/ 90437 w 2803621"/>
              <a:gd name="connsiteY12" fmla="*/ 646996 h 737359"/>
              <a:gd name="connsiteX13" fmla="*/ 168387 w 2803621"/>
              <a:gd name="connsiteY13" fmla="*/ 472241 h 737359"/>
              <a:gd name="connsiteX14" fmla="*/ 0 w 2803621"/>
              <a:gd name="connsiteY14" fmla="*/ 463762 h 737359"/>
              <a:gd name="connsiteX0" fmla="*/ 0 w 2803621"/>
              <a:gd name="connsiteY0" fmla="*/ 463762 h 737359"/>
              <a:gd name="connsiteX1" fmla="*/ 678722 w 2803621"/>
              <a:gd name="connsiteY1" fmla="*/ 158663 h 737359"/>
              <a:gd name="connsiteX2" fmla="*/ 1473989 w 2803621"/>
              <a:gd name="connsiteY2" fmla="*/ 1038 h 737359"/>
              <a:gd name="connsiteX3" fmla="*/ 2182998 w 2803621"/>
              <a:gd name="connsiteY3" fmla="*/ 105464 h 737359"/>
              <a:gd name="connsiteX4" fmla="*/ 2642253 w 2803621"/>
              <a:gd name="connsiteY4" fmla="*/ 386312 h 737359"/>
              <a:gd name="connsiteX5" fmla="*/ 2747492 w 2803621"/>
              <a:gd name="connsiteY5" fmla="*/ 332454 h 737359"/>
              <a:gd name="connsiteX6" fmla="*/ 2803621 w 2803621"/>
              <a:gd name="connsiteY6" fmla="*/ 737359 h 737359"/>
              <a:gd name="connsiteX7" fmla="*/ 2381730 w 2803621"/>
              <a:gd name="connsiteY7" fmla="*/ 598025 h 737359"/>
              <a:gd name="connsiteX8" fmla="*/ 2476850 w 2803621"/>
              <a:gd name="connsiteY8" fmla="*/ 503897 h 737359"/>
              <a:gd name="connsiteX9" fmla="*/ 2115243 w 2803621"/>
              <a:gd name="connsiteY9" fmla="*/ 261294 h 737359"/>
              <a:gd name="connsiteX10" fmla="*/ 1408731 w 2803621"/>
              <a:gd name="connsiteY10" fmla="*/ 151901 h 737359"/>
              <a:gd name="connsiteX11" fmla="*/ 759746 w 2803621"/>
              <a:gd name="connsiteY11" fmla="*/ 313492 h 737359"/>
              <a:gd name="connsiteX12" fmla="*/ 90437 w 2803621"/>
              <a:gd name="connsiteY12" fmla="*/ 646996 h 737359"/>
              <a:gd name="connsiteX13" fmla="*/ 168387 w 2803621"/>
              <a:gd name="connsiteY13" fmla="*/ 472241 h 737359"/>
              <a:gd name="connsiteX14" fmla="*/ 0 w 2803621"/>
              <a:gd name="connsiteY14" fmla="*/ 463762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26069 w 2820959"/>
              <a:gd name="connsiteY10" fmla="*/ 151901 h 737359"/>
              <a:gd name="connsiteX11" fmla="*/ 777084 w 2820959"/>
              <a:gd name="connsiteY11" fmla="*/ 313492 h 737359"/>
              <a:gd name="connsiteX12" fmla="*/ 107775 w 2820959"/>
              <a:gd name="connsiteY12" fmla="*/ 646996 h 737359"/>
              <a:gd name="connsiteX13" fmla="*/ 185725 w 2820959"/>
              <a:gd name="connsiteY13" fmla="*/ 472241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26069 w 2820959"/>
              <a:gd name="connsiteY10" fmla="*/ 151901 h 737359"/>
              <a:gd name="connsiteX11" fmla="*/ 777084 w 2820959"/>
              <a:gd name="connsiteY11" fmla="*/ 313492 h 737359"/>
              <a:gd name="connsiteX12" fmla="*/ 107775 w 2820959"/>
              <a:gd name="connsiteY12" fmla="*/ 646996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26069 w 2820959"/>
              <a:gd name="connsiteY10" fmla="*/ 151901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23542 w 2820959"/>
              <a:gd name="connsiteY9" fmla="*/ 272590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23542 w 2820959"/>
              <a:gd name="connsiteY9" fmla="*/ 272590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81009 w 2820959"/>
              <a:gd name="connsiteY7" fmla="*/ 585302 h 737359"/>
              <a:gd name="connsiteX8" fmla="*/ 2494188 w 2820959"/>
              <a:gd name="connsiteY8" fmla="*/ 503897 h 737359"/>
              <a:gd name="connsiteX9" fmla="*/ 2123542 w 2820959"/>
              <a:gd name="connsiteY9" fmla="*/ 272590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73 h 737373"/>
              <a:gd name="connsiteX1" fmla="*/ 696060 w 2820959"/>
              <a:gd name="connsiteY1" fmla="*/ 158677 h 737373"/>
              <a:gd name="connsiteX2" fmla="*/ 1491327 w 2820959"/>
              <a:gd name="connsiteY2" fmla="*/ 1052 h 737373"/>
              <a:gd name="connsiteX3" fmla="*/ 2200336 w 2820959"/>
              <a:gd name="connsiteY3" fmla="*/ 105478 h 737373"/>
              <a:gd name="connsiteX4" fmla="*/ 2655072 w 2820959"/>
              <a:gd name="connsiteY4" fmla="*/ 391974 h 737373"/>
              <a:gd name="connsiteX5" fmla="*/ 2764830 w 2820959"/>
              <a:gd name="connsiteY5" fmla="*/ 332468 h 737373"/>
              <a:gd name="connsiteX6" fmla="*/ 2820959 w 2820959"/>
              <a:gd name="connsiteY6" fmla="*/ 737373 h 737373"/>
              <a:gd name="connsiteX7" fmla="*/ 2381009 w 2820959"/>
              <a:gd name="connsiteY7" fmla="*/ 585316 h 737373"/>
              <a:gd name="connsiteX8" fmla="*/ 2494188 w 2820959"/>
              <a:gd name="connsiteY8" fmla="*/ 503911 h 737373"/>
              <a:gd name="connsiteX9" fmla="*/ 2123542 w 2820959"/>
              <a:gd name="connsiteY9" fmla="*/ 272604 h 737373"/>
              <a:gd name="connsiteX10" fmla="*/ 1441118 w 2820959"/>
              <a:gd name="connsiteY10" fmla="*/ 162517 h 737373"/>
              <a:gd name="connsiteX11" fmla="*/ 777084 w 2820959"/>
              <a:gd name="connsiteY11" fmla="*/ 313506 h 737373"/>
              <a:gd name="connsiteX12" fmla="*/ 98746 w 2820959"/>
              <a:gd name="connsiteY12" fmla="*/ 640648 h 737373"/>
              <a:gd name="connsiteX13" fmla="*/ 139779 w 2820959"/>
              <a:gd name="connsiteY13" fmla="*/ 523796 h 737373"/>
              <a:gd name="connsiteX14" fmla="*/ 0 w 2820959"/>
              <a:gd name="connsiteY14" fmla="*/ 508973 h 737373"/>
              <a:gd name="connsiteX0" fmla="*/ 0 w 2820959"/>
              <a:gd name="connsiteY0" fmla="*/ 508974 h 737374"/>
              <a:gd name="connsiteX1" fmla="*/ 696060 w 2820959"/>
              <a:gd name="connsiteY1" fmla="*/ 158678 h 737374"/>
              <a:gd name="connsiteX2" fmla="*/ 1491327 w 2820959"/>
              <a:gd name="connsiteY2" fmla="*/ 1053 h 737374"/>
              <a:gd name="connsiteX3" fmla="*/ 2200336 w 2820959"/>
              <a:gd name="connsiteY3" fmla="*/ 105479 h 737374"/>
              <a:gd name="connsiteX4" fmla="*/ 2655072 w 2820959"/>
              <a:gd name="connsiteY4" fmla="*/ 391975 h 737374"/>
              <a:gd name="connsiteX5" fmla="*/ 2764830 w 2820959"/>
              <a:gd name="connsiteY5" fmla="*/ 332469 h 737374"/>
              <a:gd name="connsiteX6" fmla="*/ 2820959 w 2820959"/>
              <a:gd name="connsiteY6" fmla="*/ 737374 h 737374"/>
              <a:gd name="connsiteX7" fmla="*/ 2381009 w 2820959"/>
              <a:gd name="connsiteY7" fmla="*/ 585317 h 737374"/>
              <a:gd name="connsiteX8" fmla="*/ 2494188 w 2820959"/>
              <a:gd name="connsiteY8" fmla="*/ 503912 h 737374"/>
              <a:gd name="connsiteX9" fmla="*/ 2123542 w 2820959"/>
              <a:gd name="connsiteY9" fmla="*/ 272605 h 737374"/>
              <a:gd name="connsiteX10" fmla="*/ 1441118 w 2820959"/>
              <a:gd name="connsiteY10" fmla="*/ 162518 h 737374"/>
              <a:gd name="connsiteX11" fmla="*/ 777084 w 2820959"/>
              <a:gd name="connsiteY11" fmla="*/ 313507 h 737374"/>
              <a:gd name="connsiteX12" fmla="*/ 98746 w 2820959"/>
              <a:gd name="connsiteY12" fmla="*/ 640649 h 737374"/>
              <a:gd name="connsiteX13" fmla="*/ 139779 w 2820959"/>
              <a:gd name="connsiteY13" fmla="*/ 523797 h 737374"/>
              <a:gd name="connsiteX14" fmla="*/ 0 w 2820959"/>
              <a:gd name="connsiteY14" fmla="*/ 508974 h 737374"/>
              <a:gd name="connsiteX0" fmla="*/ 0 w 2817180"/>
              <a:gd name="connsiteY0" fmla="*/ 508974 h 765626"/>
              <a:gd name="connsiteX1" fmla="*/ 696060 w 2817180"/>
              <a:gd name="connsiteY1" fmla="*/ 158678 h 765626"/>
              <a:gd name="connsiteX2" fmla="*/ 1491327 w 2817180"/>
              <a:gd name="connsiteY2" fmla="*/ 1053 h 765626"/>
              <a:gd name="connsiteX3" fmla="*/ 2200336 w 2817180"/>
              <a:gd name="connsiteY3" fmla="*/ 105479 h 765626"/>
              <a:gd name="connsiteX4" fmla="*/ 2655072 w 2817180"/>
              <a:gd name="connsiteY4" fmla="*/ 391975 h 765626"/>
              <a:gd name="connsiteX5" fmla="*/ 2764830 w 2817180"/>
              <a:gd name="connsiteY5" fmla="*/ 332469 h 765626"/>
              <a:gd name="connsiteX6" fmla="*/ 2817180 w 2817180"/>
              <a:gd name="connsiteY6" fmla="*/ 765626 h 765626"/>
              <a:gd name="connsiteX7" fmla="*/ 2381009 w 2817180"/>
              <a:gd name="connsiteY7" fmla="*/ 585317 h 765626"/>
              <a:gd name="connsiteX8" fmla="*/ 2494188 w 2817180"/>
              <a:gd name="connsiteY8" fmla="*/ 503912 h 765626"/>
              <a:gd name="connsiteX9" fmla="*/ 2123542 w 2817180"/>
              <a:gd name="connsiteY9" fmla="*/ 272605 h 765626"/>
              <a:gd name="connsiteX10" fmla="*/ 1441118 w 2817180"/>
              <a:gd name="connsiteY10" fmla="*/ 162518 h 765626"/>
              <a:gd name="connsiteX11" fmla="*/ 777084 w 2817180"/>
              <a:gd name="connsiteY11" fmla="*/ 313507 h 765626"/>
              <a:gd name="connsiteX12" fmla="*/ 98746 w 2817180"/>
              <a:gd name="connsiteY12" fmla="*/ 640649 h 765626"/>
              <a:gd name="connsiteX13" fmla="*/ 139779 w 2817180"/>
              <a:gd name="connsiteY13" fmla="*/ 523797 h 765626"/>
              <a:gd name="connsiteX14" fmla="*/ 0 w 2817180"/>
              <a:gd name="connsiteY14" fmla="*/ 508974 h 765626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16636 h 766214"/>
              <a:gd name="connsiteX1" fmla="*/ 696060 w 2794601"/>
              <a:gd name="connsiteY1" fmla="*/ 166340 h 766214"/>
              <a:gd name="connsiteX2" fmla="*/ 1492836 w 2794601"/>
              <a:gd name="connsiteY2" fmla="*/ 947 h 766214"/>
              <a:gd name="connsiteX3" fmla="*/ 2200336 w 2794601"/>
              <a:gd name="connsiteY3" fmla="*/ 113141 h 766214"/>
              <a:gd name="connsiteX4" fmla="*/ 2655072 w 2794601"/>
              <a:gd name="connsiteY4" fmla="*/ 399637 h 766214"/>
              <a:gd name="connsiteX5" fmla="*/ 2764830 w 2794601"/>
              <a:gd name="connsiteY5" fmla="*/ 340131 h 766214"/>
              <a:gd name="connsiteX6" fmla="*/ 2794601 w 2794601"/>
              <a:gd name="connsiteY6" fmla="*/ 766214 h 766214"/>
              <a:gd name="connsiteX7" fmla="*/ 2381009 w 2794601"/>
              <a:gd name="connsiteY7" fmla="*/ 592979 h 766214"/>
              <a:gd name="connsiteX8" fmla="*/ 2494188 w 2794601"/>
              <a:gd name="connsiteY8" fmla="*/ 511574 h 766214"/>
              <a:gd name="connsiteX9" fmla="*/ 2123542 w 2794601"/>
              <a:gd name="connsiteY9" fmla="*/ 280267 h 766214"/>
              <a:gd name="connsiteX10" fmla="*/ 1441118 w 2794601"/>
              <a:gd name="connsiteY10" fmla="*/ 170180 h 766214"/>
              <a:gd name="connsiteX11" fmla="*/ 777084 w 2794601"/>
              <a:gd name="connsiteY11" fmla="*/ 321169 h 766214"/>
              <a:gd name="connsiteX12" fmla="*/ 98746 w 2794601"/>
              <a:gd name="connsiteY12" fmla="*/ 648311 h 766214"/>
              <a:gd name="connsiteX13" fmla="*/ 139779 w 2794601"/>
              <a:gd name="connsiteY13" fmla="*/ 531459 h 766214"/>
              <a:gd name="connsiteX14" fmla="*/ 0 w 2794601"/>
              <a:gd name="connsiteY14" fmla="*/ 516636 h 766214"/>
              <a:gd name="connsiteX0" fmla="*/ 0 w 2794601"/>
              <a:gd name="connsiteY0" fmla="*/ 516303 h 765881"/>
              <a:gd name="connsiteX1" fmla="*/ 696060 w 2794601"/>
              <a:gd name="connsiteY1" fmla="*/ 166007 h 765881"/>
              <a:gd name="connsiteX2" fmla="*/ 1492836 w 2794601"/>
              <a:gd name="connsiteY2" fmla="*/ 614 h 765881"/>
              <a:gd name="connsiteX3" fmla="*/ 2193557 w 2794601"/>
              <a:gd name="connsiteY3" fmla="*/ 121281 h 765881"/>
              <a:gd name="connsiteX4" fmla="*/ 2655072 w 2794601"/>
              <a:gd name="connsiteY4" fmla="*/ 399304 h 765881"/>
              <a:gd name="connsiteX5" fmla="*/ 2764830 w 2794601"/>
              <a:gd name="connsiteY5" fmla="*/ 339798 h 765881"/>
              <a:gd name="connsiteX6" fmla="*/ 2794601 w 2794601"/>
              <a:gd name="connsiteY6" fmla="*/ 765881 h 765881"/>
              <a:gd name="connsiteX7" fmla="*/ 2381009 w 2794601"/>
              <a:gd name="connsiteY7" fmla="*/ 592646 h 765881"/>
              <a:gd name="connsiteX8" fmla="*/ 2494188 w 2794601"/>
              <a:gd name="connsiteY8" fmla="*/ 511241 h 765881"/>
              <a:gd name="connsiteX9" fmla="*/ 2123542 w 2794601"/>
              <a:gd name="connsiteY9" fmla="*/ 279934 h 765881"/>
              <a:gd name="connsiteX10" fmla="*/ 1441118 w 2794601"/>
              <a:gd name="connsiteY10" fmla="*/ 169847 h 765881"/>
              <a:gd name="connsiteX11" fmla="*/ 777084 w 2794601"/>
              <a:gd name="connsiteY11" fmla="*/ 320836 h 765881"/>
              <a:gd name="connsiteX12" fmla="*/ 98746 w 2794601"/>
              <a:gd name="connsiteY12" fmla="*/ 647978 h 765881"/>
              <a:gd name="connsiteX13" fmla="*/ 139779 w 2794601"/>
              <a:gd name="connsiteY13" fmla="*/ 531126 h 765881"/>
              <a:gd name="connsiteX14" fmla="*/ 0 w 2794601"/>
              <a:gd name="connsiteY14" fmla="*/ 516303 h 765881"/>
              <a:gd name="connsiteX0" fmla="*/ 0 w 3038621"/>
              <a:gd name="connsiteY0" fmla="*/ 516303 h 748058"/>
              <a:gd name="connsiteX1" fmla="*/ 696060 w 3038621"/>
              <a:gd name="connsiteY1" fmla="*/ 166007 h 748058"/>
              <a:gd name="connsiteX2" fmla="*/ 1492836 w 3038621"/>
              <a:gd name="connsiteY2" fmla="*/ 614 h 748058"/>
              <a:gd name="connsiteX3" fmla="*/ 2193557 w 3038621"/>
              <a:gd name="connsiteY3" fmla="*/ 121281 h 748058"/>
              <a:gd name="connsiteX4" fmla="*/ 2655072 w 3038621"/>
              <a:gd name="connsiteY4" fmla="*/ 399304 h 748058"/>
              <a:gd name="connsiteX5" fmla="*/ 2764830 w 3038621"/>
              <a:gd name="connsiteY5" fmla="*/ 339798 h 748058"/>
              <a:gd name="connsiteX6" fmla="*/ 3038621 w 3038621"/>
              <a:gd name="connsiteY6" fmla="*/ 748058 h 748058"/>
              <a:gd name="connsiteX7" fmla="*/ 2381009 w 3038621"/>
              <a:gd name="connsiteY7" fmla="*/ 592646 h 748058"/>
              <a:gd name="connsiteX8" fmla="*/ 2494188 w 3038621"/>
              <a:gd name="connsiteY8" fmla="*/ 511241 h 748058"/>
              <a:gd name="connsiteX9" fmla="*/ 2123542 w 3038621"/>
              <a:gd name="connsiteY9" fmla="*/ 279934 h 748058"/>
              <a:gd name="connsiteX10" fmla="*/ 1441118 w 3038621"/>
              <a:gd name="connsiteY10" fmla="*/ 169847 h 748058"/>
              <a:gd name="connsiteX11" fmla="*/ 777084 w 3038621"/>
              <a:gd name="connsiteY11" fmla="*/ 320836 h 748058"/>
              <a:gd name="connsiteX12" fmla="*/ 98746 w 3038621"/>
              <a:gd name="connsiteY12" fmla="*/ 647978 h 748058"/>
              <a:gd name="connsiteX13" fmla="*/ 139779 w 3038621"/>
              <a:gd name="connsiteY13" fmla="*/ 531126 h 748058"/>
              <a:gd name="connsiteX14" fmla="*/ 0 w 3038621"/>
              <a:gd name="connsiteY14" fmla="*/ 516303 h 748058"/>
              <a:gd name="connsiteX0" fmla="*/ 0 w 3038621"/>
              <a:gd name="connsiteY0" fmla="*/ 516303 h 822862"/>
              <a:gd name="connsiteX1" fmla="*/ 696060 w 3038621"/>
              <a:gd name="connsiteY1" fmla="*/ 166007 h 822862"/>
              <a:gd name="connsiteX2" fmla="*/ 1492836 w 3038621"/>
              <a:gd name="connsiteY2" fmla="*/ 614 h 822862"/>
              <a:gd name="connsiteX3" fmla="*/ 2193557 w 3038621"/>
              <a:gd name="connsiteY3" fmla="*/ 121281 h 822862"/>
              <a:gd name="connsiteX4" fmla="*/ 2655072 w 3038621"/>
              <a:gd name="connsiteY4" fmla="*/ 399304 h 822862"/>
              <a:gd name="connsiteX5" fmla="*/ 2764830 w 3038621"/>
              <a:gd name="connsiteY5" fmla="*/ 339798 h 822862"/>
              <a:gd name="connsiteX6" fmla="*/ 3038621 w 3038621"/>
              <a:gd name="connsiteY6" fmla="*/ 748058 h 822862"/>
              <a:gd name="connsiteX7" fmla="*/ 2773084 w 3038621"/>
              <a:gd name="connsiteY7" fmla="*/ 822862 h 822862"/>
              <a:gd name="connsiteX8" fmla="*/ 2494188 w 3038621"/>
              <a:gd name="connsiteY8" fmla="*/ 511241 h 822862"/>
              <a:gd name="connsiteX9" fmla="*/ 2123542 w 3038621"/>
              <a:gd name="connsiteY9" fmla="*/ 279934 h 822862"/>
              <a:gd name="connsiteX10" fmla="*/ 1441118 w 3038621"/>
              <a:gd name="connsiteY10" fmla="*/ 169847 h 822862"/>
              <a:gd name="connsiteX11" fmla="*/ 777084 w 3038621"/>
              <a:gd name="connsiteY11" fmla="*/ 320836 h 822862"/>
              <a:gd name="connsiteX12" fmla="*/ 98746 w 3038621"/>
              <a:gd name="connsiteY12" fmla="*/ 647978 h 822862"/>
              <a:gd name="connsiteX13" fmla="*/ 139779 w 3038621"/>
              <a:gd name="connsiteY13" fmla="*/ 531126 h 822862"/>
              <a:gd name="connsiteX14" fmla="*/ 0 w 3038621"/>
              <a:gd name="connsiteY14" fmla="*/ 516303 h 822862"/>
              <a:gd name="connsiteX0" fmla="*/ 0 w 3038621"/>
              <a:gd name="connsiteY0" fmla="*/ 516303 h 822862"/>
              <a:gd name="connsiteX1" fmla="*/ 696060 w 3038621"/>
              <a:gd name="connsiteY1" fmla="*/ 166007 h 822862"/>
              <a:gd name="connsiteX2" fmla="*/ 1492836 w 3038621"/>
              <a:gd name="connsiteY2" fmla="*/ 614 h 822862"/>
              <a:gd name="connsiteX3" fmla="*/ 2193557 w 3038621"/>
              <a:gd name="connsiteY3" fmla="*/ 121281 h 822862"/>
              <a:gd name="connsiteX4" fmla="*/ 2655072 w 3038621"/>
              <a:gd name="connsiteY4" fmla="*/ 399304 h 822862"/>
              <a:gd name="connsiteX5" fmla="*/ 2843094 w 3038621"/>
              <a:gd name="connsiteY5" fmla="*/ 548485 h 822862"/>
              <a:gd name="connsiteX6" fmla="*/ 3038621 w 3038621"/>
              <a:gd name="connsiteY6" fmla="*/ 748058 h 822862"/>
              <a:gd name="connsiteX7" fmla="*/ 2773084 w 3038621"/>
              <a:gd name="connsiteY7" fmla="*/ 822862 h 822862"/>
              <a:gd name="connsiteX8" fmla="*/ 2494188 w 3038621"/>
              <a:gd name="connsiteY8" fmla="*/ 511241 h 822862"/>
              <a:gd name="connsiteX9" fmla="*/ 2123542 w 3038621"/>
              <a:gd name="connsiteY9" fmla="*/ 279934 h 822862"/>
              <a:gd name="connsiteX10" fmla="*/ 1441118 w 3038621"/>
              <a:gd name="connsiteY10" fmla="*/ 169847 h 822862"/>
              <a:gd name="connsiteX11" fmla="*/ 777084 w 3038621"/>
              <a:gd name="connsiteY11" fmla="*/ 320836 h 822862"/>
              <a:gd name="connsiteX12" fmla="*/ 98746 w 3038621"/>
              <a:gd name="connsiteY12" fmla="*/ 647978 h 822862"/>
              <a:gd name="connsiteX13" fmla="*/ 139779 w 3038621"/>
              <a:gd name="connsiteY13" fmla="*/ 531126 h 822862"/>
              <a:gd name="connsiteX14" fmla="*/ 0 w 3038621"/>
              <a:gd name="connsiteY14" fmla="*/ 516303 h 822862"/>
              <a:gd name="connsiteX0" fmla="*/ 0 w 3038621"/>
              <a:gd name="connsiteY0" fmla="*/ 516941 h 823500"/>
              <a:gd name="connsiteX1" fmla="*/ 696060 w 3038621"/>
              <a:gd name="connsiteY1" fmla="*/ 166645 h 823500"/>
              <a:gd name="connsiteX2" fmla="*/ 1492836 w 3038621"/>
              <a:gd name="connsiteY2" fmla="*/ 1252 h 823500"/>
              <a:gd name="connsiteX3" fmla="*/ 2193557 w 3038621"/>
              <a:gd name="connsiteY3" fmla="*/ 121919 h 823500"/>
              <a:gd name="connsiteX4" fmla="*/ 2824626 w 3038621"/>
              <a:gd name="connsiteY4" fmla="*/ 625819 h 823500"/>
              <a:gd name="connsiteX5" fmla="*/ 2843094 w 3038621"/>
              <a:gd name="connsiteY5" fmla="*/ 549123 h 823500"/>
              <a:gd name="connsiteX6" fmla="*/ 3038621 w 3038621"/>
              <a:gd name="connsiteY6" fmla="*/ 748696 h 823500"/>
              <a:gd name="connsiteX7" fmla="*/ 2773084 w 3038621"/>
              <a:gd name="connsiteY7" fmla="*/ 823500 h 823500"/>
              <a:gd name="connsiteX8" fmla="*/ 2494188 w 3038621"/>
              <a:gd name="connsiteY8" fmla="*/ 511879 h 823500"/>
              <a:gd name="connsiteX9" fmla="*/ 2123542 w 3038621"/>
              <a:gd name="connsiteY9" fmla="*/ 280572 h 823500"/>
              <a:gd name="connsiteX10" fmla="*/ 1441118 w 3038621"/>
              <a:gd name="connsiteY10" fmla="*/ 170485 h 823500"/>
              <a:gd name="connsiteX11" fmla="*/ 777084 w 3038621"/>
              <a:gd name="connsiteY11" fmla="*/ 321474 h 823500"/>
              <a:gd name="connsiteX12" fmla="*/ 98746 w 3038621"/>
              <a:gd name="connsiteY12" fmla="*/ 648616 h 823500"/>
              <a:gd name="connsiteX13" fmla="*/ 139779 w 3038621"/>
              <a:gd name="connsiteY13" fmla="*/ 531764 h 823500"/>
              <a:gd name="connsiteX14" fmla="*/ 0 w 3038621"/>
              <a:gd name="connsiteY14" fmla="*/ 516941 h 823500"/>
              <a:gd name="connsiteX0" fmla="*/ 0 w 3038621"/>
              <a:gd name="connsiteY0" fmla="*/ 516941 h 823500"/>
              <a:gd name="connsiteX1" fmla="*/ 696060 w 3038621"/>
              <a:gd name="connsiteY1" fmla="*/ 166645 h 823500"/>
              <a:gd name="connsiteX2" fmla="*/ 1492836 w 3038621"/>
              <a:gd name="connsiteY2" fmla="*/ 1252 h 823500"/>
              <a:gd name="connsiteX3" fmla="*/ 2193557 w 3038621"/>
              <a:gd name="connsiteY3" fmla="*/ 121919 h 823500"/>
              <a:gd name="connsiteX4" fmla="*/ 2824626 w 3038621"/>
              <a:gd name="connsiteY4" fmla="*/ 625819 h 823500"/>
              <a:gd name="connsiteX5" fmla="*/ 2843094 w 3038621"/>
              <a:gd name="connsiteY5" fmla="*/ 549123 h 823500"/>
              <a:gd name="connsiteX6" fmla="*/ 3038621 w 3038621"/>
              <a:gd name="connsiteY6" fmla="*/ 748696 h 823500"/>
              <a:gd name="connsiteX7" fmla="*/ 2773084 w 3038621"/>
              <a:gd name="connsiteY7" fmla="*/ 823500 h 823500"/>
              <a:gd name="connsiteX8" fmla="*/ 2803907 w 3038621"/>
              <a:gd name="connsiteY8" fmla="*/ 752794 h 823500"/>
              <a:gd name="connsiteX9" fmla="*/ 2123542 w 3038621"/>
              <a:gd name="connsiteY9" fmla="*/ 280572 h 823500"/>
              <a:gd name="connsiteX10" fmla="*/ 1441118 w 3038621"/>
              <a:gd name="connsiteY10" fmla="*/ 170485 h 823500"/>
              <a:gd name="connsiteX11" fmla="*/ 777084 w 3038621"/>
              <a:gd name="connsiteY11" fmla="*/ 321474 h 823500"/>
              <a:gd name="connsiteX12" fmla="*/ 98746 w 3038621"/>
              <a:gd name="connsiteY12" fmla="*/ 648616 h 823500"/>
              <a:gd name="connsiteX13" fmla="*/ 139779 w 3038621"/>
              <a:gd name="connsiteY13" fmla="*/ 531764 h 823500"/>
              <a:gd name="connsiteX14" fmla="*/ 0 w 3038621"/>
              <a:gd name="connsiteY14" fmla="*/ 516941 h 823500"/>
              <a:gd name="connsiteX0" fmla="*/ 0 w 3038621"/>
              <a:gd name="connsiteY0" fmla="*/ 516941 h 872572"/>
              <a:gd name="connsiteX1" fmla="*/ 696060 w 3038621"/>
              <a:gd name="connsiteY1" fmla="*/ 166645 h 872572"/>
              <a:gd name="connsiteX2" fmla="*/ 1492836 w 3038621"/>
              <a:gd name="connsiteY2" fmla="*/ 1252 h 872572"/>
              <a:gd name="connsiteX3" fmla="*/ 2193557 w 3038621"/>
              <a:gd name="connsiteY3" fmla="*/ 121919 h 872572"/>
              <a:gd name="connsiteX4" fmla="*/ 2824626 w 3038621"/>
              <a:gd name="connsiteY4" fmla="*/ 625819 h 872572"/>
              <a:gd name="connsiteX5" fmla="*/ 2843094 w 3038621"/>
              <a:gd name="connsiteY5" fmla="*/ 549123 h 872572"/>
              <a:gd name="connsiteX6" fmla="*/ 3038621 w 3038621"/>
              <a:gd name="connsiteY6" fmla="*/ 748696 h 872572"/>
              <a:gd name="connsiteX7" fmla="*/ 2773084 w 3038621"/>
              <a:gd name="connsiteY7" fmla="*/ 823500 h 872572"/>
              <a:gd name="connsiteX8" fmla="*/ 2803907 w 3038621"/>
              <a:gd name="connsiteY8" fmla="*/ 752794 h 872572"/>
              <a:gd name="connsiteX9" fmla="*/ 2123542 w 3038621"/>
              <a:gd name="connsiteY9" fmla="*/ 280572 h 872572"/>
              <a:gd name="connsiteX10" fmla="*/ 1441118 w 3038621"/>
              <a:gd name="connsiteY10" fmla="*/ 170485 h 872572"/>
              <a:gd name="connsiteX11" fmla="*/ 777084 w 3038621"/>
              <a:gd name="connsiteY11" fmla="*/ 321474 h 872572"/>
              <a:gd name="connsiteX12" fmla="*/ 151400 w 3038621"/>
              <a:gd name="connsiteY12" fmla="*/ 872572 h 872572"/>
              <a:gd name="connsiteX13" fmla="*/ 139779 w 3038621"/>
              <a:gd name="connsiteY13" fmla="*/ 531764 h 872572"/>
              <a:gd name="connsiteX14" fmla="*/ 0 w 3038621"/>
              <a:gd name="connsiteY14" fmla="*/ 516941 h 872572"/>
              <a:gd name="connsiteX0" fmla="*/ 0 w 3038621"/>
              <a:gd name="connsiteY0" fmla="*/ 516941 h 872572"/>
              <a:gd name="connsiteX1" fmla="*/ 696060 w 3038621"/>
              <a:gd name="connsiteY1" fmla="*/ 166645 h 872572"/>
              <a:gd name="connsiteX2" fmla="*/ 1492836 w 3038621"/>
              <a:gd name="connsiteY2" fmla="*/ 1252 h 872572"/>
              <a:gd name="connsiteX3" fmla="*/ 2193557 w 3038621"/>
              <a:gd name="connsiteY3" fmla="*/ 121919 h 872572"/>
              <a:gd name="connsiteX4" fmla="*/ 2824626 w 3038621"/>
              <a:gd name="connsiteY4" fmla="*/ 625819 h 872572"/>
              <a:gd name="connsiteX5" fmla="*/ 2843094 w 3038621"/>
              <a:gd name="connsiteY5" fmla="*/ 549123 h 872572"/>
              <a:gd name="connsiteX6" fmla="*/ 3038621 w 3038621"/>
              <a:gd name="connsiteY6" fmla="*/ 748696 h 872572"/>
              <a:gd name="connsiteX7" fmla="*/ 2773084 w 3038621"/>
              <a:gd name="connsiteY7" fmla="*/ 823500 h 872572"/>
              <a:gd name="connsiteX8" fmla="*/ 2803907 w 3038621"/>
              <a:gd name="connsiteY8" fmla="*/ 752794 h 872572"/>
              <a:gd name="connsiteX9" fmla="*/ 2123542 w 3038621"/>
              <a:gd name="connsiteY9" fmla="*/ 280572 h 872572"/>
              <a:gd name="connsiteX10" fmla="*/ 1441118 w 3038621"/>
              <a:gd name="connsiteY10" fmla="*/ 170485 h 872572"/>
              <a:gd name="connsiteX11" fmla="*/ 777084 w 3038621"/>
              <a:gd name="connsiteY11" fmla="*/ 321474 h 872572"/>
              <a:gd name="connsiteX12" fmla="*/ 151400 w 3038621"/>
              <a:gd name="connsiteY12" fmla="*/ 872572 h 872572"/>
              <a:gd name="connsiteX13" fmla="*/ 165886 w 3038621"/>
              <a:gd name="connsiteY13" fmla="*/ 827601 h 872572"/>
              <a:gd name="connsiteX14" fmla="*/ 0 w 3038621"/>
              <a:gd name="connsiteY14" fmla="*/ 516941 h 872572"/>
              <a:gd name="connsiteX0" fmla="*/ 0 w 2923343"/>
              <a:gd name="connsiteY0" fmla="*/ 787636 h 872572"/>
              <a:gd name="connsiteX1" fmla="*/ 580782 w 2923343"/>
              <a:gd name="connsiteY1" fmla="*/ 166645 h 872572"/>
              <a:gd name="connsiteX2" fmla="*/ 1377558 w 2923343"/>
              <a:gd name="connsiteY2" fmla="*/ 1252 h 872572"/>
              <a:gd name="connsiteX3" fmla="*/ 2078279 w 2923343"/>
              <a:gd name="connsiteY3" fmla="*/ 121919 h 872572"/>
              <a:gd name="connsiteX4" fmla="*/ 2709348 w 2923343"/>
              <a:gd name="connsiteY4" fmla="*/ 625819 h 872572"/>
              <a:gd name="connsiteX5" fmla="*/ 2727816 w 2923343"/>
              <a:gd name="connsiteY5" fmla="*/ 549123 h 872572"/>
              <a:gd name="connsiteX6" fmla="*/ 2923343 w 2923343"/>
              <a:gd name="connsiteY6" fmla="*/ 748696 h 872572"/>
              <a:gd name="connsiteX7" fmla="*/ 2657806 w 2923343"/>
              <a:gd name="connsiteY7" fmla="*/ 823500 h 872572"/>
              <a:gd name="connsiteX8" fmla="*/ 2688629 w 2923343"/>
              <a:gd name="connsiteY8" fmla="*/ 752794 h 872572"/>
              <a:gd name="connsiteX9" fmla="*/ 2008264 w 2923343"/>
              <a:gd name="connsiteY9" fmla="*/ 280572 h 872572"/>
              <a:gd name="connsiteX10" fmla="*/ 1325840 w 2923343"/>
              <a:gd name="connsiteY10" fmla="*/ 170485 h 872572"/>
              <a:gd name="connsiteX11" fmla="*/ 661806 w 2923343"/>
              <a:gd name="connsiteY11" fmla="*/ 321474 h 872572"/>
              <a:gd name="connsiteX12" fmla="*/ 36122 w 2923343"/>
              <a:gd name="connsiteY12" fmla="*/ 872572 h 872572"/>
              <a:gd name="connsiteX13" fmla="*/ 50608 w 2923343"/>
              <a:gd name="connsiteY13" fmla="*/ 827601 h 872572"/>
              <a:gd name="connsiteX14" fmla="*/ 0 w 2923343"/>
              <a:gd name="connsiteY14" fmla="*/ 787636 h 872572"/>
              <a:gd name="connsiteX0" fmla="*/ 0 w 2923343"/>
              <a:gd name="connsiteY0" fmla="*/ 787636 h 872572"/>
              <a:gd name="connsiteX1" fmla="*/ 580782 w 2923343"/>
              <a:gd name="connsiteY1" fmla="*/ 166645 h 872572"/>
              <a:gd name="connsiteX2" fmla="*/ 1377558 w 2923343"/>
              <a:gd name="connsiteY2" fmla="*/ 1252 h 872572"/>
              <a:gd name="connsiteX3" fmla="*/ 2078279 w 2923343"/>
              <a:gd name="connsiteY3" fmla="*/ 121919 h 872572"/>
              <a:gd name="connsiteX4" fmla="*/ 2709348 w 2923343"/>
              <a:gd name="connsiteY4" fmla="*/ 625819 h 872572"/>
              <a:gd name="connsiteX5" fmla="*/ 2727816 w 2923343"/>
              <a:gd name="connsiteY5" fmla="*/ 549123 h 872572"/>
              <a:gd name="connsiteX6" fmla="*/ 2923343 w 2923343"/>
              <a:gd name="connsiteY6" fmla="*/ 748696 h 872572"/>
              <a:gd name="connsiteX7" fmla="*/ 2657806 w 2923343"/>
              <a:gd name="connsiteY7" fmla="*/ 823500 h 872572"/>
              <a:gd name="connsiteX8" fmla="*/ 2688629 w 2923343"/>
              <a:gd name="connsiteY8" fmla="*/ 752794 h 872572"/>
              <a:gd name="connsiteX9" fmla="*/ 2008264 w 2923343"/>
              <a:gd name="connsiteY9" fmla="*/ 280572 h 872572"/>
              <a:gd name="connsiteX10" fmla="*/ 1389969 w 2923343"/>
              <a:gd name="connsiteY10" fmla="*/ 623748 h 872572"/>
              <a:gd name="connsiteX11" fmla="*/ 661806 w 2923343"/>
              <a:gd name="connsiteY11" fmla="*/ 321474 h 872572"/>
              <a:gd name="connsiteX12" fmla="*/ 36122 w 2923343"/>
              <a:gd name="connsiteY12" fmla="*/ 872572 h 872572"/>
              <a:gd name="connsiteX13" fmla="*/ 50608 w 2923343"/>
              <a:gd name="connsiteY13" fmla="*/ 827601 h 872572"/>
              <a:gd name="connsiteX14" fmla="*/ 0 w 2923343"/>
              <a:gd name="connsiteY14" fmla="*/ 787636 h 872572"/>
              <a:gd name="connsiteX0" fmla="*/ 0 w 2923343"/>
              <a:gd name="connsiteY0" fmla="*/ 787636 h 872572"/>
              <a:gd name="connsiteX1" fmla="*/ 580782 w 2923343"/>
              <a:gd name="connsiteY1" fmla="*/ 166645 h 872572"/>
              <a:gd name="connsiteX2" fmla="*/ 1377558 w 2923343"/>
              <a:gd name="connsiteY2" fmla="*/ 1252 h 872572"/>
              <a:gd name="connsiteX3" fmla="*/ 2078279 w 2923343"/>
              <a:gd name="connsiteY3" fmla="*/ 121919 h 872572"/>
              <a:gd name="connsiteX4" fmla="*/ 2709348 w 2923343"/>
              <a:gd name="connsiteY4" fmla="*/ 625819 h 872572"/>
              <a:gd name="connsiteX5" fmla="*/ 2727816 w 2923343"/>
              <a:gd name="connsiteY5" fmla="*/ 549123 h 872572"/>
              <a:gd name="connsiteX6" fmla="*/ 2923343 w 2923343"/>
              <a:gd name="connsiteY6" fmla="*/ 748696 h 872572"/>
              <a:gd name="connsiteX7" fmla="*/ 2657806 w 2923343"/>
              <a:gd name="connsiteY7" fmla="*/ 823500 h 872572"/>
              <a:gd name="connsiteX8" fmla="*/ 2688629 w 2923343"/>
              <a:gd name="connsiteY8" fmla="*/ 752794 h 872572"/>
              <a:gd name="connsiteX9" fmla="*/ 2181649 w 2923343"/>
              <a:gd name="connsiteY9" fmla="*/ 658310 h 872572"/>
              <a:gd name="connsiteX10" fmla="*/ 1389969 w 2923343"/>
              <a:gd name="connsiteY10" fmla="*/ 623748 h 872572"/>
              <a:gd name="connsiteX11" fmla="*/ 661806 w 2923343"/>
              <a:gd name="connsiteY11" fmla="*/ 321474 h 872572"/>
              <a:gd name="connsiteX12" fmla="*/ 36122 w 2923343"/>
              <a:gd name="connsiteY12" fmla="*/ 872572 h 872572"/>
              <a:gd name="connsiteX13" fmla="*/ 50608 w 2923343"/>
              <a:gd name="connsiteY13" fmla="*/ 827601 h 872572"/>
              <a:gd name="connsiteX14" fmla="*/ 0 w 2923343"/>
              <a:gd name="connsiteY14" fmla="*/ 787636 h 872572"/>
              <a:gd name="connsiteX0" fmla="*/ 0 w 2923343"/>
              <a:gd name="connsiteY0" fmla="*/ 787636 h 872572"/>
              <a:gd name="connsiteX1" fmla="*/ 580782 w 2923343"/>
              <a:gd name="connsiteY1" fmla="*/ 166645 h 872572"/>
              <a:gd name="connsiteX2" fmla="*/ 1377558 w 2923343"/>
              <a:gd name="connsiteY2" fmla="*/ 1252 h 872572"/>
              <a:gd name="connsiteX3" fmla="*/ 2078279 w 2923343"/>
              <a:gd name="connsiteY3" fmla="*/ 121919 h 872572"/>
              <a:gd name="connsiteX4" fmla="*/ 2709348 w 2923343"/>
              <a:gd name="connsiteY4" fmla="*/ 625819 h 872572"/>
              <a:gd name="connsiteX5" fmla="*/ 2727816 w 2923343"/>
              <a:gd name="connsiteY5" fmla="*/ 549123 h 872572"/>
              <a:gd name="connsiteX6" fmla="*/ 2923343 w 2923343"/>
              <a:gd name="connsiteY6" fmla="*/ 748696 h 872572"/>
              <a:gd name="connsiteX7" fmla="*/ 2657806 w 2923343"/>
              <a:gd name="connsiteY7" fmla="*/ 823500 h 872572"/>
              <a:gd name="connsiteX8" fmla="*/ 2688629 w 2923343"/>
              <a:gd name="connsiteY8" fmla="*/ 752794 h 872572"/>
              <a:gd name="connsiteX9" fmla="*/ 2181649 w 2923343"/>
              <a:gd name="connsiteY9" fmla="*/ 658310 h 872572"/>
              <a:gd name="connsiteX10" fmla="*/ 1389969 w 2923343"/>
              <a:gd name="connsiteY10" fmla="*/ 623748 h 872572"/>
              <a:gd name="connsiteX11" fmla="*/ 691975 w 2923343"/>
              <a:gd name="connsiteY11" fmla="*/ 698451 h 872572"/>
              <a:gd name="connsiteX12" fmla="*/ 36122 w 2923343"/>
              <a:gd name="connsiteY12" fmla="*/ 872572 h 872572"/>
              <a:gd name="connsiteX13" fmla="*/ 50608 w 2923343"/>
              <a:gd name="connsiteY13" fmla="*/ 827601 h 872572"/>
              <a:gd name="connsiteX14" fmla="*/ 0 w 2923343"/>
              <a:gd name="connsiteY14" fmla="*/ 787636 h 872572"/>
              <a:gd name="connsiteX0" fmla="*/ 0 w 2923343"/>
              <a:gd name="connsiteY0" fmla="*/ 817572 h 902508"/>
              <a:gd name="connsiteX1" fmla="*/ 615011 w 2923343"/>
              <a:gd name="connsiteY1" fmla="*/ 654698 h 902508"/>
              <a:gd name="connsiteX2" fmla="*/ 1377558 w 2923343"/>
              <a:gd name="connsiteY2" fmla="*/ 31188 h 902508"/>
              <a:gd name="connsiteX3" fmla="*/ 2078279 w 2923343"/>
              <a:gd name="connsiteY3" fmla="*/ 151855 h 902508"/>
              <a:gd name="connsiteX4" fmla="*/ 2709348 w 2923343"/>
              <a:gd name="connsiteY4" fmla="*/ 655755 h 902508"/>
              <a:gd name="connsiteX5" fmla="*/ 2727816 w 2923343"/>
              <a:gd name="connsiteY5" fmla="*/ 579059 h 902508"/>
              <a:gd name="connsiteX6" fmla="*/ 2923343 w 2923343"/>
              <a:gd name="connsiteY6" fmla="*/ 778632 h 902508"/>
              <a:gd name="connsiteX7" fmla="*/ 2657806 w 2923343"/>
              <a:gd name="connsiteY7" fmla="*/ 853436 h 902508"/>
              <a:gd name="connsiteX8" fmla="*/ 2688629 w 2923343"/>
              <a:gd name="connsiteY8" fmla="*/ 782730 h 902508"/>
              <a:gd name="connsiteX9" fmla="*/ 2181649 w 2923343"/>
              <a:gd name="connsiteY9" fmla="*/ 688246 h 902508"/>
              <a:gd name="connsiteX10" fmla="*/ 1389969 w 2923343"/>
              <a:gd name="connsiteY10" fmla="*/ 653684 h 902508"/>
              <a:gd name="connsiteX11" fmla="*/ 691975 w 2923343"/>
              <a:gd name="connsiteY11" fmla="*/ 728387 h 902508"/>
              <a:gd name="connsiteX12" fmla="*/ 36122 w 2923343"/>
              <a:gd name="connsiteY12" fmla="*/ 902508 h 902508"/>
              <a:gd name="connsiteX13" fmla="*/ 50608 w 2923343"/>
              <a:gd name="connsiteY13" fmla="*/ 857537 h 902508"/>
              <a:gd name="connsiteX14" fmla="*/ 0 w 2923343"/>
              <a:gd name="connsiteY14" fmla="*/ 817572 h 902508"/>
              <a:gd name="connsiteX0" fmla="*/ 0 w 2923343"/>
              <a:gd name="connsiteY0" fmla="*/ 666258 h 751194"/>
              <a:gd name="connsiteX1" fmla="*/ 615011 w 2923343"/>
              <a:gd name="connsiteY1" fmla="*/ 503384 h 751194"/>
              <a:gd name="connsiteX2" fmla="*/ 1407798 w 2923343"/>
              <a:gd name="connsiteY2" fmla="*/ 408877 h 751194"/>
              <a:gd name="connsiteX3" fmla="*/ 2078279 w 2923343"/>
              <a:gd name="connsiteY3" fmla="*/ 541 h 751194"/>
              <a:gd name="connsiteX4" fmla="*/ 2709348 w 2923343"/>
              <a:gd name="connsiteY4" fmla="*/ 504441 h 751194"/>
              <a:gd name="connsiteX5" fmla="*/ 2727816 w 2923343"/>
              <a:gd name="connsiteY5" fmla="*/ 427745 h 751194"/>
              <a:gd name="connsiteX6" fmla="*/ 2923343 w 2923343"/>
              <a:gd name="connsiteY6" fmla="*/ 627318 h 751194"/>
              <a:gd name="connsiteX7" fmla="*/ 2657806 w 2923343"/>
              <a:gd name="connsiteY7" fmla="*/ 702122 h 751194"/>
              <a:gd name="connsiteX8" fmla="*/ 2688629 w 2923343"/>
              <a:gd name="connsiteY8" fmla="*/ 631416 h 751194"/>
              <a:gd name="connsiteX9" fmla="*/ 2181649 w 2923343"/>
              <a:gd name="connsiteY9" fmla="*/ 536932 h 751194"/>
              <a:gd name="connsiteX10" fmla="*/ 1389969 w 2923343"/>
              <a:gd name="connsiteY10" fmla="*/ 502370 h 751194"/>
              <a:gd name="connsiteX11" fmla="*/ 691975 w 2923343"/>
              <a:gd name="connsiteY11" fmla="*/ 577073 h 751194"/>
              <a:gd name="connsiteX12" fmla="*/ 36122 w 2923343"/>
              <a:gd name="connsiteY12" fmla="*/ 751194 h 751194"/>
              <a:gd name="connsiteX13" fmla="*/ 50608 w 2923343"/>
              <a:gd name="connsiteY13" fmla="*/ 706223 h 751194"/>
              <a:gd name="connsiteX14" fmla="*/ 0 w 2923343"/>
              <a:gd name="connsiteY14" fmla="*/ 666258 h 751194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1649 w 2923343"/>
              <a:gd name="connsiteY9" fmla="*/ 136480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552 w 2923343"/>
              <a:gd name="connsiteY5" fmla="*/ 22002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31801"/>
              <a:gd name="connsiteY0" fmla="*/ 265806 h 350742"/>
              <a:gd name="connsiteX1" fmla="*/ 615011 w 2931801"/>
              <a:gd name="connsiteY1" fmla="*/ 102932 h 350742"/>
              <a:gd name="connsiteX2" fmla="*/ 1407798 w 2931801"/>
              <a:gd name="connsiteY2" fmla="*/ 8425 h 350742"/>
              <a:gd name="connsiteX3" fmla="*/ 2200795 w 2931801"/>
              <a:gd name="connsiteY3" fmla="*/ 15423 h 350742"/>
              <a:gd name="connsiteX4" fmla="*/ 2709348 w 2931801"/>
              <a:gd name="connsiteY4" fmla="*/ 103989 h 350742"/>
              <a:gd name="connsiteX5" fmla="*/ 2727552 w 2931801"/>
              <a:gd name="connsiteY5" fmla="*/ 22002 h 350742"/>
              <a:gd name="connsiteX6" fmla="*/ 2931801 w 2931801"/>
              <a:gd name="connsiteY6" fmla="*/ 226493 h 350742"/>
              <a:gd name="connsiteX7" fmla="*/ 2657806 w 2931801"/>
              <a:gd name="connsiteY7" fmla="*/ 301670 h 350742"/>
              <a:gd name="connsiteX8" fmla="*/ 2688629 w 2931801"/>
              <a:gd name="connsiteY8" fmla="*/ 230964 h 350742"/>
              <a:gd name="connsiteX9" fmla="*/ 2187555 w 2931801"/>
              <a:gd name="connsiteY9" fmla="*/ 141524 h 350742"/>
              <a:gd name="connsiteX10" fmla="*/ 1389969 w 2931801"/>
              <a:gd name="connsiteY10" fmla="*/ 101918 h 350742"/>
              <a:gd name="connsiteX11" fmla="*/ 691975 w 2931801"/>
              <a:gd name="connsiteY11" fmla="*/ 176621 h 350742"/>
              <a:gd name="connsiteX12" fmla="*/ 36122 w 2931801"/>
              <a:gd name="connsiteY12" fmla="*/ 350742 h 350742"/>
              <a:gd name="connsiteX13" fmla="*/ 50608 w 2931801"/>
              <a:gd name="connsiteY13" fmla="*/ 305771 h 350742"/>
              <a:gd name="connsiteX14" fmla="*/ 0 w 2931801"/>
              <a:gd name="connsiteY14" fmla="*/ 265806 h 350742"/>
              <a:gd name="connsiteX0" fmla="*/ 0 w 2931801"/>
              <a:gd name="connsiteY0" fmla="*/ 265806 h 350742"/>
              <a:gd name="connsiteX1" fmla="*/ 615011 w 2931801"/>
              <a:gd name="connsiteY1" fmla="*/ 102932 h 350742"/>
              <a:gd name="connsiteX2" fmla="*/ 1407798 w 2931801"/>
              <a:gd name="connsiteY2" fmla="*/ 8425 h 350742"/>
              <a:gd name="connsiteX3" fmla="*/ 2200795 w 2931801"/>
              <a:gd name="connsiteY3" fmla="*/ 15423 h 350742"/>
              <a:gd name="connsiteX4" fmla="*/ 2709348 w 2931801"/>
              <a:gd name="connsiteY4" fmla="*/ 103989 h 350742"/>
              <a:gd name="connsiteX5" fmla="*/ 2727552 w 2931801"/>
              <a:gd name="connsiteY5" fmla="*/ 22002 h 350742"/>
              <a:gd name="connsiteX6" fmla="*/ 2931801 w 2931801"/>
              <a:gd name="connsiteY6" fmla="*/ 226493 h 350742"/>
              <a:gd name="connsiteX7" fmla="*/ 2658070 w 2931801"/>
              <a:gd name="connsiteY7" fmla="*/ 306961 h 350742"/>
              <a:gd name="connsiteX8" fmla="*/ 2688629 w 2931801"/>
              <a:gd name="connsiteY8" fmla="*/ 230964 h 350742"/>
              <a:gd name="connsiteX9" fmla="*/ 2187555 w 2931801"/>
              <a:gd name="connsiteY9" fmla="*/ 141524 h 350742"/>
              <a:gd name="connsiteX10" fmla="*/ 1389969 w 2931801"/>
              <a:gd name="connsiteY10" fmla="*/ 101918 h 350742"/>
              <a:gd name="connsiteX11" fmla="*/ 691975 w 2931801"/>
              <a:gd name="connsiteY11" fmla="*/ 176621 h 350742"/>
              <a:gd name="connsiteX12" fmla="*/ 36122 w 2931801"/>
              <a:gd name="connsiteY12" fmla="*/ 350742 h 350742"/>
              <a:gd name="connsiteX13" fmla="*/ 50608 w 2931801"/>
              <a:gd name="connsiteY13" fmla="*/ 305771 h 350742"/>
              <a:gd name="connsiteX14" fmla="*/ 0 w 2931801"/>
              <a:gd name="connsiteY14" fmla="*/ 265806 h 350742"/>
              <a:gd name="connsiteX0" fmla="*/ -1 w 2934354"/>
              <a:gd name="connsiteY0" fmla="*/ 271222 h 350742"/>
              <a:gd name="connsiteX1" fmla="*/ 617564 w 2934354"/>
              <a:gd name="connsiteY1" fmla="*/ 102932 h 350742"/>
              <a:gd name="connsiteX2" fmla="*/ 1410351 w 2934354"/>
              <a:gd name="connsiteY2" fmla="*/ 8425 h 350742"/>
              <a:gd name="connsiteX3" fmla="*/ 2203348 w 2934354"/>
              <a:gd name="connsiteY3" fmla="*/ 15423 h 350742"/>
              <a:gd name="connsiteX4" fmla="*/ 2711901 w 2934354"/>
              <a:gd name="connsiteY4" fmla="*/ 103989 h 350742"/>
              <a:gd name="connsiteX5" fmla="*/ 2730105 w 2934354"/>
              <a:gd name="connsiteY5" fmla="*/ 22002 h 350742"/>
              <a:gd name="connsiteX6" fmla="*/ 2934354 w 2934354"/>
              <a:gd name="connsiteY6" fmla="*/ 226493 h 350742"/>
              <a:gd name="connsiteX7" fmla="*/ 2660623 w 2934354"/>
              <a:gd name="connsiteY7" fmla="*/ 306961 h 350742"/>
              <a:gd name="connsiteX8" fmla="*/ 2691182 w 2934354"/>
              <a:gd name="connsiteY8" fmla="*/ 230964 h 350742"/>
              <a:gd name="connsiteX9" fmla="*/ 2190108 w 2934354"/>
              <a:gd name="connsiteY9" fmla="*/ 141524 h 350742"/>
              <a:gd name="connsiteX10" fmla="*/ 1392522 w 2934354"/>
              <a:gd name="connsiteY10" fmla="*/ 101918 h 350742"/>
              <a:gd name="connsiteX11" fmla="*/ 694528 w 2934354"/>
              <a:gd name="connsiteY11" fmla="*/ 176621 h 350742"/>
              <a:gd name="connsiteX12" fmla="*/ 38675 w 2934354"/>
              <a:gd name="connsiteY12" fmla="*/ 350742 h 350742"/>
              <a:gd name="connsiteX13" fmla="*/ 53161 w 2934354"/>
              <a:gd name="connsiteY13" fmla="*/ 305771 h 350742"/>
              <a:gd name="connsiteX14" fmla="*/ -1 w 2934354"/>
              <a:gd name="connsiteY14" fmla="*/ 271222 h 350742"/>
              <a:gd name="connsiteX0" fmla="*/ 0 w 2934355"/>
              <a:gd name="connsiteY0" fmla="*/ 274834 h 354354"/>
              <a:gd name="connsiteX1" fmla="*/ 617565 w 2934355"/>
              <a:gd name="connsiteY1" fmla="*/ 106544 h 354354"/>
              <a:gd name="connsiteX2" fmla="*/ 1401627 w 2934355"/>
              <a:gd name="connsiteY2" fmla="*/ 7117 h 354354"/>
              <a:gd name="connsiteX3" fmla="*/ 2203349 w 2934355"/>
              <a:gd name="connsiteY3" fmla="*/ 19035 h 354354"/>
              <a:gd name="connsiteX4" fmla="*/ 2711902 w 2934355"/>
              <a:gd name="connsiteY4" fmla="*/ 107601 h 354354"/>
              <a:gd name="connsiteX5" fmla="*/ 2730106 w 2934355"/>
              <a:gd name="connsiteY5" fmla="*/ 25614 h 354354"/>
              <a:gd name="connsiteX6" fmla="*/ 2934355 w 2934355"/>
              <a:gd name="connsiteY6" fmla="*/ 230105 h 354354"/>
              <a:gd name="connsiteX7" fmla="*/ 2660624 w 2934355"/>
              <a:gd name="connsiteY7" fmla="*/ 310573 h 354354"/>
              <a:gd name="connsiteX8" fmla="*/ 2691183 w 2934355"/>
              <a:gd name="connsiteY8" fmla="*/ 234576 h 354354"/>
              <a:gd name="connsiteX9" fmla="*/ 2190109 w 2934355"/>
              <a:gd name="connsiteY9" fmla="*/ 145136 h 354354"/>
              <a:gd name="connsiteX10" fmla="*/ 1392523 w 2934355"/>
              <a:gd name="connsiteY10" fmla="*/ 105530 h 354354"/>
              <a:gd name="connsiteX11" fmla="*/ 694529 w 2934355"/>
              <a:gd name="connsiteY11" fmla="*/ 180233 h 354354"/>
              <a:gd name="connsiteX12" fmla="*/ 38676 w 2934355"/>
              <a:gd name="connsiteY12" fmla="*/ 354354 h 354354"/>
              <a:gd name="connsiteX13" fmla="*/ 53162 w 2934355"/>
              <a:gd name="connsiteY13" fmla="*/ 309383 h 354354"/>
              <a:gd name="connsiteX14" fmla="*/ 0 w 2934355"/>
              <a:gd name="connsiteY14" fmla="*/ 274834 h 354354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0109 w 2934355"/>
              <a:gd name="connsiteY9" fmla="*/ 146822 h 356040"/>
              <a:gd name="connsiteX10" fmla="*/ 1392523 w 2934355"/>
              <a:gd name="connsiteY10" fmla="*/ 107216 h 356040"/>
              <a:gd name="connsiteX11" fmla="*/ 694529 w 2934355"/>
              <a:gd name="connsiteY11" fmla="*/ 181919 h 356040"/>
              <a:gd name="connsiteX12" fmla="*/ 38676 w 2934355"/>
              <a:gd name="connsiteY12" fmla="*/ 356040 h 356040"/>
              <a:gd name="connsiteX13" fmla="*/ 53162 w 2934355"/>
              <a:gd name="connsiteY13" fmla="*/ 311069 h 356040"/>
              <a:gd name="connsiteX14" fmla="*/ 0 w 2934355"/>
              <a:gd name="connsiteY14" fmla="*/ 276520 h 356040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3195 w 2934355"/>
              <a:gd name="connsiteY9" fmla="*/ 151990 h 356040"/>
              <a:gd name="connsiteX10" fmla="*/ 1392523 w 2934355"/>
              <a:gd name="connsiteY10" fmla="*/ 107216 h 356040"/>
              <a:gd name="connsiteX11" fmla="*/ 694529 w 2934355"/>
              <a:gd name="connsiteY11" fmla="*/ 181919 h 356040"/>
              <a:gd name="connsiteX12" fmla="*/ 38676 w 2934355"/>
              <a:gd name="connsiteY12" fmla="*/ 356040 h 356040"/>
              <a:gd name="connsiteX13" fmla="*/ 53162 w 2934355"/>
              <a:gd name="connsiteY13" fmla="*/ 311069 h 356040"/>
              <a:gd name="connsiteX14" fmla="*/ 0 w 2934355"/>
              <a:gd name="connsiteY14" fmla="*/ 276520 h 356040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3195 w 2934355"/>
              <a:gd name="connsiteY9" fmla="*/ 151990 h 356040"/>
              <a:gd name="connsiteX10" fmla="*/ 1381377 w 2934355"/>
              <a:gd name="connsiteY10" fmla="*/ 110359 h 356040"/>
              <a:gd name="connsiteX11" fmla="*/ 694529 w 2934355"/>
              <a:gd name="connsiteY11" fmla="*/ 181919 h 356040"/>
              <a:gd name="connsiteX12" fmla="*/ 38676 w 2934355"/>
              <a:gd name="connsiteY12" fmla="*/ 356040 h 356040"/>
              <a:gd name="connsiteX13" fmla="*/ 53162 w 2934355"/>
              <a:gd name="connsiteY13" fmla="*/ 311069 h 356040"/>
              <a:gd name="connsiteX14" fmla="*/ 0 w 2934355"/>
              <a:gd name="connsiteY14" fmla="*/ 276520 h 356040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3195 w 2934355"/>
              <a:gd name="connsiteY9" fmla="*/ 151990 h 356040"/>
              <a:gd name="connsiteX10" fmla="*/ 1381377 w 2934355"/>
              <a:gd name="connsiteY10" fmla="*/ 110359 h 356040"/>
              <a:gd name="connsiteX11" fmla="*/ 703121 w 2934355"/>
              <a:gd name="connsiteY11" fmla="*/ 184191 h 356040"/>
              <a:gd name="connsiteX12" fmla="*/ 38676 w 2934355"/>
              <a:gd name="connsiteY12" fmla="*/ 356040 h 356040"/>
              <a:gd name="connsiteX13" fmla="*/ 53162 w 2934355"/>
              <a:gd name="connsiteY13" fmla="*/ 311069 h 356040"/>
              <a:gd name="connsiteX14" fmla="*/ 0 w 2934355"/>
              <a:gd name="connsiteY14" fmla="*/ 276520 h 356040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3195 w 2934355"/>
              <a:gd name="connsiteY9" fmla="*/ 151990 h 356040"/>
              <a:gd name="connsiteX10" fmla="*/ 1381377 w 2934355"/>
              <a:gd name="connsiteY10" fmla="*/ 110359 h 356040"/>
              <a:gd name="connsiteX11" fmla="*/ 703121 w 2934355"/>
              <a:gd name="connsiteY11" fmla="*/ 184191 h 356040"/>
              <a:gd name="connsiteX12" fmla="*/ 38676 w 2934355"/>
              <a:gd name="connsiteY12" fmla="*/ 356040 h 356040"/>
              <a:gd name="connsiteX13" fmla="*/ 52765 w 2934355"/>
              <a:gd name="connsiteY13" fmla="*/ 303132 h 356040"/>
              <a:gd name="connsiteX14" fmla="*/ 0 w 2934355"/>
              <a:gd name="connsiteY14" fmla="*/ 276520 h 356040"/>
              <a:gd name="connsiteX0" fmla="*/ 0 w 2934355"/>
              <a:gd name="connsiteY0" fmla="*/ 276520 h 345458"/>
              <a:gd name="connsiteX1" fmla="*/ 617565 w 2934355"/>
              <a:gd name="connsiteY1" fmla="*/ 108230 h 345458"/>
              <a:gd name="connsiteX2" fmla="*/ 1401627 w 2934355"/>
              <a:gd name="connsiteY2" fmla="*/ 8803 h 345458"/>
              <a:gd name="connsiteX3" fmla="*/ 2183348 w 2934355"/>
              <a:gd name="connsiteY3" fmla="*/ 16300 h 345458"/>
              <a:gd name="connsiteX4" fmla="*/ 2711902 w 2934355"/>
              <a:gd name="connsiteY4" fmla="*/ 109287 h 345458"/>
              <a:gd name="connsiteX5" fmla="*/ 2730106 w 2934355"/>
              <a:gd name="connsiteY5" fmla="*/ 27300 h 345458"/>
              <a:gd name="connsiteX6" fmla="*/ 2934355 w 2934355"/>
              <a:gd name="connsiteY6" fmla="*/ 231791 h 345458"/>
              <a:gd name="connsiteX7" fmla="*/ 2660624 w 2934355"/>
              <a:gd name="connsiteY7" fmla="*/ 312259 h 345458"/>
              <a:gd name="connsiteX8" fmla="*/ 2691183 w 2934355"/>
              <a:gd name="connsiteY8" fmla="*/ 236262 h 345458"/>
              <a:gd name="connsiteX9" fmla="*/ 2193195 w 2934355"/>
              <a:gd name="connsiteY9" fmla="*/ 151990 h 345458"/>
              <a:gd name="connsiteX10" fmla="*/ 1381377 w 2934355"/>
              <a:gd name="connsiteY10" fmla="*/ 110359 h 345458"/>
              <a:gd name="connsiteX11" fmla="*/ 703121 w 2934355"/>
              <a:gd name="connsiteY11" fmla="*/ 184191 h 345458"/>
              <a:gd name="connsiteX12" fmla="*/ 38145 w 2934355"/>
              <a:gd name="connsiteY12" fmla="*/ 345458 h 345458"/>
              <a:gd name="connsiteX13" fmla="*/ 52765 w 2934355"/>
              <a:gd name="connsiteY13" fmla="*/ 303132 h 345458"/>
              <a:gd name="connsiteX14" fmla="*/ 0 w 2934355"/>
              <a:gd name="connsiteY14" fmla="*/ 276520 h 345458"/>
              <a:gd name="connsiteX0" fmla="*/ 0 w 2934355"/>
              <a:gd name="connsiteY0" fmla="*/ 276520 h 345458"/>
              <a:gd name="connsiteX1" fmla="*/ 617565 w 2934355"/>
              <a:gd name="connsiteY1" fmla="*/ 108230 h 345458"/>
              <a:gd name="connsiteX2" fmla="*/ 1401627 w 2934355"/>
              <a:gd name="connsiteY2" fmla="*/ 8803 h 345458"/>
              <a:gd name="connsiteX3" fmla="*/ 2183348 w 2934355"/>
              <a:gd name="connsiteY3" fmla="*/ 16300 h 345458"/>
              <a:gd name="connsiteX4" fmla="*/ 2711902 w 2934355"/>
              <a:gd name="connsiteY4" fmla="*/ 109287 h 345458"/>
              <a:gd name="connsiteX5" fmla="*/ 2730106 w 2934355"/>
              <a:gd name="connsiteY5" fmla="*/ 27300 h 345458"/>
              <a:gd name="connsiteX6" fmla="*/ 2934355 w 2934355"/>
              <a:gd name="connsiteY6" fmla="*/ 231791 h 345458"/>
              <a:gd name="connsiteX7" fmla="*/ 2660624 w 2934355"/>
              <a:gd name="connsiteY7" fmla="*/ 312259 h 345458"/>
              <a:gd name="connsiteX8" fmla="*/ 2691183 w 2934355"/>
              <a:gd name="connsiteY8" fmla="*/ 236262 h 345458"/>
              <a:gd name="connsiteX9" fmla="*/ 2193195 w 2934355"/>
              <a:gd name="connsiteY9" fmla="*/ 151990 h 345458"/>
              <a:gd name="connsiteX10" fmla="*/ 1381377 w 2934355"/>
              <a:gd name="connsiteY10" fmla="*/ 110359 h 345458"/>
              <a:gd name="connsiteX11" fmla="*/ 703121 w 2934355"/>
              <a:gd name="connsiteY11" fmla="*/ 184191 h 345458"/>
              <a:gd name="connsiteX12" fmla="*/ 38145 w 2934355"/>
              <a:gd name="connsiteY12" fmla="*/ 345458 h 345458"/>
              <a:gd name="connsiteX13" fmla="*/ 52765 w 2934355"/>
              <a:gd name="connsiteY13" fmla="*/ 303132 h 345458"/>
              <a:gd name="connsiteX14" fmla="*/ 0 w 2934355"/>
              <a:gd name="connsiteY14" fmla="*/ 276520 h 345458"/>
              <a:gd name="connsiteX0" fmla="*/ 0 w 2934355"/>
              <a:gd name="connsiteY0" fmla="*/ 276520 h 345458"/>
              <a:gd name="connsiteX1" fmla="*/ 617565 w 2934355"/>
              <a:gd name="connsiteY1" fmla="*/ 108230 h 345458"/>
              <a:gd name="connsiteX2" fmla="*/ 1401627 w 2934355"/>
              <a:gd name="connsiteY2" fmla="*/ 8803 h 345458"/>
              <a:gd name="connsiteX3" fmla="*/ 2183348 w 2934355"/>
              <a:gd name="connsiteY3" fmla="*/ 16300 h 345458"/>
              <a:gd name="connsiteX4" fmla="*/ 2711902 w 2934355"/>
              <a:gd name="connsiteY4" fmla="*/ 109287 h 345458"/>
              <a:gd name="connsiteX5" fmla="*/ 2730106 w 2934355"/>
              <a:gd name="connsiteY5" fmla="*/ 27300 h 345458"/>
              <a:gd name="connsiteX6" fmla="*/ 2934355 w 2934355"/>
              <a:gd name="connsiteY6" fmla="*/ 231791 h 345458"/>
              <a:gd name="connsiteX7" fmla="*/ 2660624 w 2934355"/>
              <a:gd name="connsiteY7" fmla="*/ 312259 h 345458"/>
              <a:gd name="connsiteX8" fmla="*/ 2691183 w 2934355"/>
              <a:gd name="connsiteY8" fmla="*/ 236262 h 345458"/>
              <a:gd name="connsiteX9" fmla="*/ 2193195 w 2934355"/>
              <a:gd name="connsiteY9" fmla="*/ 151990 h 345458"/>
              <a:gd name="connsiteX10" fmla="*/ 1381377 w 2934355"/>
              <a:gd name="connsiteY10" fmla="*/ 110359 h 345458"/>
              <a:gd name="connsiteX11" fmla="*/ 703121 w 2934355"/>
              <a:gd name="connsiteY11" fmla="*/ 184191 h 345458"/>
              <a:gd name="connsiteX12" fmla="*/ 38145 w 2934355"/>
              <a:gd name="connsiteY12" fmla="*/ 345458 h 345458"/>
              <a:gd name="connsiteX13" fmla="*/ 52765 w 2934355"/>
              <a:gd name="connsiteY13" fmla="*/ 303132 h 345458"/>
              <a:gd name="connsiteX14" fmla="*/ 0 w 2934355"/>
              <a:gd name="connsiteY14" fmla="*/ 276520 h 345458"/>
              <a:gd name="connsiteX0" fmla="*/ 0 w 2934355"/>
              <a:gd name="connsiteY0" fmla="*/ 276520 h 345458"/>
              <a:gd name="connsiteX1" fmla="*/ 617565 w 2934355"/>
              <a:gd name="connsiteY1" fmla="*/ 108230 h 345458"/>
              <a:gd name="connsiteX2" fmla="*/ 1401627 w 2934355"/>
              <a:gd name="connsiteY2" fmla="*/ 8803 h 345458"/>
              <a:gd name="connsiteX3" fmla="*/ 2183348 w 2934355"/>
              <a:gd name="connsiteY3" fmla="*/ 16300 h 345458"/>
              <a:gd name="connsiteX4" fmla="*/ 2711902 w 2934355"/>
              <a:gd name="connsiteY4" fmla="*/ 109287 h 345458"/>
              <a:gd name="connsiteX5" fmla="*/ 2730106 w 2934355"/>
              <a:gd name="connsiteY5" fmla="*/ 27300 h 345458"/>
              <a:gd name="connsiteX6" fmla="*/ 2934355 w 2934355"/>
              <a:gd name="connsiteY6" fmla="*/ 231791 h 345458"/>
              <a:gd name="connsiteX7" fmla="*/ 2722189 w 2934355"/>
              <a:gd name="connsiteY7" fmla="*/ 308595 h 345458"/>
              <a:gd name="connsiteX8" fmla="*/ 2691183 w 2934355"/>
              <a:gd name="connsiteY8" fmla="*/ 236262 h 345458"/>
              <a:gd name="connsiteX9" fmla="*/ 2193195 w 2934355"/>
              <a:gd name="connsiteY9" fmla="*/ 151990 h 345458"/>
              <a:gd name="connsiteX10" fmla="*/ 1381377 w 2934355"/>
              <a:gd name="connsiteY10" fmla="*/ 110359 h 345458"/>
              <a:gd name="connsiteX11" fmla="*/ 703121 w 2934355"/>
              <a:gd name="connsiteY11" fmla="*/ 184191 h 345458"/>
              <a:gd name="connsiteX12" fmla="*/ 38145 w 2934355"/>
              <a:gd name="connsiteY12" fmla="*/ 345458 h 345458"/>
              <a:gd name="connsiteX13" fmla="*/ 52765 w 2934355"/>
              <a:gd name="connsiteY13" fmla="*/ 303132 h 345458"/>
              <a:gd name="connsiteX14" fmla="*/ 0 w 2934355"/>
              <a:gd name="connsiteY14" fmla="*/ 276520 h 345458"/>
              <a:gd name="connsiteX0" fmla="*/ 0 w 2934355"/>
              <a:gd name="connsiteY0" fmla="*/ 276520 h 345458"/>
              <a:gd name="connsiteX1" fmla="*/ 617565 w 2934355"/>
              <a:gd name="connsiteY1" fmla="*/ 108230 h 345458"/>
              <a:gd name="connsiteX2" fmla="*/ 1401627 w 2934355"/>
              <a:gd name="connsiteY2" fmla="*/ 8803 h 345458"/>
              <a:gd name="connsiteX3" fmla="*/ 2183348 w 2934355"/>
              <a:gd name="connsiteY3" fmla="*/ 16300 h 345458"/>
              <a:gd name="connsiteX4" fmla="*/ 2711902 w 2934355"/>
              <a:gd name="connsiteY4" fmla="*/ 109287 h 345458"/>
              <a:gd name="connsiteX5" fmla="*/ 2730106 w 2934355"/>
              <a:gd name="connsiteY5" fmla="*/ 27300 h 345458"/>
              <a:gd name="connsiteX6" fmla="*/ 2934355 w 2934355"/>
              <a:gd name="connsiteY6" fmla="*/ 231791 h 345458"/>
              <a:gd name="connsiteX7" fmla="*/ 2722189 w 2934355"/>
              <a:gd name="connsiteY7" fmla="*/ 308595 h 345458"/>
              <a:gd name="connsiteX8" fmla="*/ 2739379 w 2934355"/>
              <a:gd name="connsiteY8" fmla="*/ 237207 h 345458"/>
              <a:gd name="connsiteX9" fmla="*/ 2193195 w 2934355"/>
              <a:gd name="connsiteY9" fmla="*/ 151990 h 345458"/>
              <a:gd name="connsiteX10" fmla="*/ 1381377 w 2934355"/>
              <a:gd name="connsiteY10" fmla="*/ 110359 h 345458"/>
              <a:gd name="connsiteX11" fmla="*/ 703121 w 2934355"/>
              <a:gd name="connsiteY11" fmla="*/ 184191 h 345458"/>
              <a:gd name="connsiteX12" fmla="*/ 38145 w 2934355"/>
              <a:gd name="connsiteY12" fmla="*/ 345458 h 345458"/>
              <a:gd name="connsiteX13" fmla="*/ 52765 w 2934355"/>
              <a:gd name="connsiteY13" fmla="*/ 303132 h 345458"/>
              <a:gd name="connsiteX14" fmla="*/ 0 w 2934355"/>
              <a:gd name="connsiteY14" fmla="*/ 276520 h 345458"/>
              <a:gd name="connsiteX0" fmla="*/ 0 w 2934355"/>
              <a:gd name="connsiteY0" fmla="*/ 415135 h 484073"/>
              <a:gd name="connsiteX1" fmla="*/ 617565 w 2934355"/>
              <a:gd name="connsiteY1" fmla="*/ 246845 h 484073"/>
              <a:gd name="connsiteX2" fmla="*/ 1401627 w 2934355"/>
              <a:gd name="connsiteY2" fmla="*/ 147418 h 484073"/>
              <a:gd name="connsiteX3" fmla="*/ 2183348 w 2934355"/>
              <a:gd name="connsiteY3" fmla="*/ 154915 h 484073"/>
              <a:gd name="connsiteX4" fmla="*/ 2550880 w 2934355"/>
              <a:gd name="connsiteY4" fmla="*/ 8285 h 484073"/>
              <a:gd name="connsiteX5" fmla="*/ 2730106 w 2934355"/>
              <a:gd name="connsiteY5" fmla="*/ 165915 h 484073"/>
              <a:gd name="connsiteX6" fmla="*/ 2934355 w 2934355"/>
              <a:gd name="connsiteY6" fmla="*/ 370406 h 484073"/>
              <a:gd name="connsiteX7" fmla="*/ 2722189 w 2934355"/>
              <a:gd name="connsiteY7" fmla="*/ 447210 h 484073"/>
              <a:gd name="connsiteX8" fmla="*/ 2739379 w 2934355"/>
              <a:gd name="connsiteY8" fmla="*/ 375822 h 484073"/>
              <a:gd name="connsiteX9" fmla="*/ 2193195 w 2934355"/>
              <a:gd name="connsiteY9" fmla="*/ 290605 h 484073"/>
              <a:gd name="connsiteX10" fmla="*/ 1381377 w 2934355"/>
              <a:gd name="connsiteY10" fmla="*/ 248974 h 484073"/>
              <a:gd name="connsiteX11" fmla="*/ 703121 w 2934355"/>
              <a:gd name="connsiteY11" fmla="*/ 322806 h 484073"/>
              <a:gd name="connsiteX12" fmla="*/ 38145 w 2934355"/>
              <a:gd name="connsiteY12" fmla="*/ 484073 h 484073"/>
              <a:gd name="connsiteX13" fmla="*/ 52765 w 2934355"/>
              <a:gd name="connsiteY13" fmla="*/ 441747 h 484073"/>
              <a:gd name="connsiteX14" fmla="*/ 0 w 2934355"/>
              <a:gd name="connsiteY14" fmla="*/ 415135 h 484073"/>
              <a:gd name="connsiteX0" fmla="*/ 0 w 2934355"/>
              <a:gd name="connsiteY0" fmla="*/ 279256 h 348194"/>
              <a:gd name="connsiteX1" fmla="*/ 617565 w 2934355"/>
              <a:gd name="connsiteY1" fmla="*/ 110966 h 348194"/>
              <a:gd name="connsiteX2" fmla="*/ 1401627 w 2934355"/>
              <a:gd name="connsiteY2" fmla="*/ 11539 h 348194"/>
              <a:gd name="connsiteX3" fmla="*/ 2183348 w 2934355"/>
              <a:gd name="connsiteY3" fmla="*/ 19036 h 348194"/>
              <a:gd name="connsiteX4" fmla="*/ 2779691 w 2934355"/>
              <a:gd name="connsiteY4" fmla="*/ 163259 h 348194"/>
              <a:gd name="connsiteX5" fmla="*/ 2730106 w 2934355"/>
              <a:gd name="connsiteY5" fmla="*/ 30036 h 348194"/>
              <a:gd name="connsiteX6" fmla="*/ 2934355 w 2934355"/>
              <a:gd name="connsiteY6" fmla="*/ 234527 h 348194"/>
              <a:gd name="connsiteX7" fmla="*/ 2722189 w 2934355"/>
              <a:gd name="connsiteY7" fmla="*/ 311331 h 348194"/>
              <a:gd name="connsiteX8" fmla="*/ 2739379 w 2934355"/>
              <a:gd name="connsiteY8" fmla="*/ 239943 h 348194"/>
              <a:gd name="connsiteX9" fmla="*/ 2193195 w 2934355"/>
              <a:gd name="connsiteY9" fmla="*/ 154726 h 348194"/>
              <a:gd name="connsiteX10" fmla="*/ 1381377 w 2934355"/>
              <a:gd name="connsiteY10" fmla="*/ 113095 h 348194"/>
              <a:gd name="connsiteX11" fmla="*/ 703121 w 2934355"/>
              <a:gd name="connsiteY11" fmla="*/ 186927 h 348194"/>
              <a:gd name="connsiteX12" fmla="*/ 38145 w 2934355"/>
              <a:gd name="connsiteY12" fmla="*/ 348194 h 348194"/>
              <a:gd name="connsiteX13" fmla="*/ 52765 w 2934355"/>
              <a:gd name="connsiteY13" fmla="*/ 305868 h 348194"/>
              <a:gd name="connsiteX14" fmla="*/ 0 w 2934355"/>
              <a:gd name="connsiteY14" fmla="*/ 279256 h 348194"/>
              <a:gd name="connsiteX0" fmla="*/ 0 w 2934355"/>
              <a:gd name="connsiteY0" fmla="*/ 279256 h 352580"/>
              <a:gd name="connsiteX1" fmla="*/ 617565 w 2934355"/>
              <a:gd name="connsiteY1" fmla="*/ 110966 h 352580"/>
              <a:gd name="connsiteX2" fmla="*/ 1401627 w 2934355"/>
              <a:gd name="connsiteY2" fmla="*/ 11539 h 352580"/>
              <a:gd name="connsiteX3" fmla="*/ 2183348 w 2934355"/>
              <a:gd name="connsiteY3" fmla="*/ 19036 h 352580"/>
              <a:gd name="connsiteX4" fmla="*/ 2779691 w 2934355"/>
              <a:gd name="connsiteY4" fmla="*/ 163259 h 352580"/>
              <a:gd name="connsiteX5" fmla="*/ 2730106 w 2934355"/>
              <a:gd name="connsiteY5" fmla="*/ 30036 h 352580"/>
              <a:gd name="connsiteX6" fmla="*/ 2934355 w 2934355"/>
              <a:gd name="connsiteY6" fmla="*/ 234527 h 352580"/>
              <a:gd name="connsiteX7" fmla="*/ 2722189 w 2934355"/>
              <a:gd name="connsiteY7" fmla="*/ 311331 h 352580"/>
              <a:gd name="connsiteX8" fmla="*/ 2739379 w 2934355"/>
              <a:gd name="connsiteY8" fmla="*/ 239943 h 352580"/>
              <a:gd name="connsiteX9" fmla="*/ 2193195 w 2934355"/>
              <a:gd name="connsiteY9" fmla="*/ 154726 h 352580"/>
              <a:gd name="connsiteX10" fmla="*/ 1381377 w 2934355"/>
              <a:gd name="connsiteY10" fmla="*/ 113095 h 352580"/>
              <a:gd name="connsiteX11" fmla="*/ 703121 w 2934355"/>
              <a:gd name="connsiteY11" fmla="*/ 186927 h 352580"/>
              <a:gd name="connsiteX12" fmla="*/ 44518 w 2934355"/>
              <a:gd name="connsiteY12" fmla="*/ 352579 h 352580"/>
              <a:gd name="connsiteX13" fmla="*/ 52765 w 2934355"/>
              <a:gd name="connsiteY13" fmla="*/ 305868 h 352580"/>
              <a:gd name="connsiteX14" fmla="*/ 0 w 2934355"/>
              <a:gd name="connsiteY14" fmla="*/ 279256 h 352580"/>
              <a:gd name="connsiteX0" fmla="*/ 171852 w 3106207"/>
              <a:gd name="connsiteY0" fmla="*/ 279256 h 668488"/>
              <a:gd name="connsiteX1" fmla="*/ 789417 w 3106207"/>
              <a:gd name="connsiteY1" fmla="*/ 110966 h 668488"/>
              <a:gd name="connsiteX2" fmla="*/ 1573479 w 3106207"/>
              <a:gd name="connsiteY2" fmla="*/ 11539 h 668488"/>
              <a:gd name="connsiteX3" fmla="*/ 2355200 w 3106207"/>
              <a:gd name="connsiteY3" fmla="*/ 19036 h 668488"/>
              <a:gd name="connsiteX4" fmla="*/ 2951543 w 3106207"/>
              <a:gd name="connsiteY4" fmla="*/ 163259 h 668488"/>
              <a:gd name="connsiteX5" fmla="*/ 2901958 w 3106207"/>
              <a:gd name="connsiteY5" fmla="*/ 30036 h 668488"/>
              <a:gd name="connsiteX6" fmla="*/ 3106207 w 3106207"/>
              <a:gd name="connsiteY6" fmla="*/ 234527 h 668488"/>
              <a:gd name="connsiteX7" fmla="*/ 2894041 w 3106207"/>
              <a:gd name="connsiteY7" fmla="*/ 311331 h 668488"/>
              <a:gd name="connsiteX8" fmla="*/ 2911231 w 3106207"/>
              <a:gd name="connsiteY8" fmla="*/ 239943 h 668488"/>
              <a:gd name="connsiteX9" fmla="*/ 2365047 w 3106207"/>
              <a:gd name="connsiteY9" fmla="*/ 154726 h 668488"/>
              <a:gd name="connsiteX10" fmla="*/ 1553229 w 3106207"/>
              <a:gd name="connsiteY10" fmla="*/ 113095 h 668488"/>
              <a:gd name="connsiteX11" fmla="*/ 874973 w 3106207"/>
              <a:gd name="connsiteY11" fmla="*/ 186927 h 668488"/>
              <a:gd name="connsiteX12" fmla="*/ 0 w 3106207"/>
              <a:gd name="connsiteY12" fmla="*/ 668488 h 668488"/>
              <a:gd name="connsiteX13" fmla="*/ 224617 w 3106207"/>
              <a:gd name="connsiteY13" fmla="*/ 305868 h 668488"/>
              <a:gd name="connsiteX14" fmla="*/ 171852 w 3106207"/>
              <a:gd name="connsiteY14" fmla="*/ 279256 h 668488"/>
              <a:gd name="connsiteX0" fmla="*/ 171852 w 3106207"/>
              <a:gd name="connsiteY0" fmla="*/ 279256 h 668488"/>
              <a:gd name="connsiteX1" fmla="*/ 789417 w 3106207"/>
              <a:gd name="connsiteY1" fmla="*/ 110966 h 668488"/>
              <a:gd name="connsiteX2" fmla="*/ 1573479 w 3106207"/>
              <a:gd name="connsiteY2" fmla="*/ 11539 h 668488"/>
              <a:gd name="connsiteX3" fmla="*/ 2355200 w 3106207"/>
              <a:gd name="connsiteY3" fmla="*/ 19036 h 668488"/>
              <a:gd name="connsiteX4" fmla="*/ 2951543 w 3106207"/>
              <a:gd name="connsiteY4" fmla="*/ 163259 h 668488"/>
              <a:gd name="connsiteX5" fmla="*/ 2901958 w 3106207"/>
              <a:gd name="connsiteY5" fmla="*/ 30036 h 668488"/>
              <a:gd name="connsiteX6" fmla="*/ 3106207 w 3106207"/>
              <a:gd name="connsiteY6" fmla="*/ 234527 h 668488"/>
              <a:gd name="connsiteX7" fmla="*/ 2894041 w 3106207"/>
              <a:gd name="connsiteY7" fmla="*/ 311331 h 668488"/>
              <a:gd name="connsiteX8" fmla="*/ 2911231 w 3106207"/>
              <a:gd name="connsiteY8" fmla="*/ 239943 h 668488"/>
              <a:gd name="connsiteX9" fmla="*/ 2365047 w 3106207"/>
              <a:gd name="connsiteY9" fmla="*/ 154726 h 668488"/>
              <a:gd name="connsiteX10" fmla="*/ 1553229 w 3106207"/>
              <a:gd name="connsiteY10" fmla="*/ 113095 h 668488"/>
              <a:gd name="connsiteX11" fmla="*/ 874973 w 3106207"/>
              <a:gd name="connsiteY11" fmla="*/ 186927 h 668488"/>
              <a:gd name="connsiteX12" fmla="*/ 0 w 3106207"/>
              <a:gd name="connsiteY12" fmla="*/ 668488 h 668488"/>
              <a:gd name="connsiteX13" fmla="*/ 9015 w 3106207"/>
              <a:gd name="connsiteY13" fmla="*/ 557884 h 668488"/>
              <a:gd name="connsiteX14" fmla="*/ 171852 w 3106207"/>
              <a:gd name="connsiteY14" fmla="*/ 279256 h 668488"/>
              <a:gd name="connsiteX0" fmla="*/ 171852 w 3106207"/>
              <a:gd name="connsiteY0" fmla="*/ 279256 h 668488"/>
              <a:gd name="connsiteX1" fmla="*/ 789417 w 3106207"/>
              <a:gd name="connsiteY1" fmla="*/ 110966 h 668488"/>
              <a:gd name="connsiteX2" fmla="*/ 1573479 w 3106207"/>
              <a:gd name="connsiteY2" fmla="*/ 11539 h 668488"/>
              <a:gd name="connsiteX3" fmla="*/ 2355200 w 3106207"/>
              <a:gd name="connsiteY3" fmla="*/ 19036 h 668488"/>
              <a:gd name="connsiteX4" fmla="*/ 2951543 w 3106207"/>
              <a:gd name="connsiteY4" fmla="*/ 163259 h 668488"/>
              <a:gd name="connsiteX5" fmla="*/ 2901958 w 3106207"/>
              <a:gd name="connsiteY5" fmla="*/ 30036 h 668488"/>
              <a:gd name="connsiteX6" fmla="*/ 3106207 w 3106207"/>
              <a:gd name="connsiteY6" fmla="*/ 234527 h 668488"/>
              <a:gd name="connsiteX7" fmla="*/ 2894041 w 3106207"/>
              <a:gd name="connsiteY7" fmla="*/ 311331 h 668488"/>
              <a:gd name="connsiteX8" fmla="*/ 2911231 w 3106207"/>
              <a:gd name="connsiteY8" fmla="*/ 239943 h 668488"/>
              <a:gd name="connsiteX9" fmla="*/ 2365047 w 3106207"/>
              <a:gd name="connsiteY9" fmla="*/ 154726 h 668488"/>
              <a:gd name="connsiteX10" fmla="*/ 1553229 w 3106207"/>
              <a:gd name="connsiteY10" fmla="*/ 113095 h 668488"/>
              <a:gd name="connsiteX11" fmla="*/ 874973 w 3106207"/>
              <a:gd name="connsiteY11" fmla="*/ 186927 h 668488"/>
              <a:gd name="connsiteX12" fmla="*/ 0 w 3106207"/>
              <a:gd name="connsiteY12" fmla="*/ 668488 h 668488"/>
              <a:gd name="connsiteX13" fmla="*/ 171852 w 3106207"/>
              <a:gd name="connsiteY13" fmla="*/ 279256 h 668488"/>
              <a:gd name="connsiteX0" fmla="*/ 0 w 3128798"/>
              <a:gd name="connsiteY0" fmla="*/ 642459 h 668488"/>
              <a:gd name="connsiteX1" fmla="*/ 812008 w 3128798"/>
              <a:gd name="connsiteY1" fmla="*/ 110966 h 668488"/>
              <a:gd name="connsiteX2" fmla="*/ 1596070 w 3128798"/>
              <a:gd name="connsiteY2" fmla="*/ 11539 h 668488"/>
              <a:gd name="connsiteX3" fmla="*/ 2377791 w 3128798"/>
              <a:gd name="connsiteY3" fmla="*/ 19036 h 668488"/>
              <a:gd name="connsiteX4" fmla="*/ 2974134 w 3128798"/>
              <a:gd name="connsiteY4" fmla="*/ 163259 h 668488"/>
              <a:gd name="connsiteX5" fmla="*/ 2924549 w 3128798"/>
              <a:gd name="connsiteY5" fmla="*/ 30036 h 668488"/>
              <a:gd name="connsiteX6" fmla="*/ 3128798 w 3128798"/>
              <a:gd name="connsiteY6" fmla="*/ 234527 h 668488"/>
              <a:gd name="connsiteX7" fmla="*/ 2916632 w 3128798"/>
              <a:gd name="connsiteY7" fmla="*/ 311331 h 668488"/>
              <a:gd name="connsiteX8" fmla="*/ 2933822 w 3128798"/>
              <a:gd name="connsiteY8" fmla="*/ 239943 h 668488"/>
              <a:gd name="connsiteX9" fmla="*/ 2387638 w 3128798"/>
              <a:gd name="connsiteY9" fmla="*/ 154726 h 668488"/>
              <a:gd name="connsiteX10" fmla="*/ 1575820 w 3128798"/>
              <a:gd name="connsiteY10" fmla="*/ 113095 h 668488"/>
              <a:gd name="connsiteX11" fmla="*/ 897564 w 3128798"/>
              <a:gd name="connsiteY11" fmla="*/ 186927 h 668488"/>
              <a:gd name="connsiteX12" fmla="*/ 22591 w 3128798"/>
              <a:gd name="connsiteY12" fmla="*/ 668488 h 668488"/>
              <a:gd name="connsiteX13" fmla="*/ 0 w 3128798"/>
              <a:gd name="connsiteY13" fmla="*/ 642459 h 668488"/>
              <a:gd name="connsiteX0" fmla="*/ 0 w 3128798"/>
              <a:gd name="connsiteY0" fmla="*/ 650100 h 676129"/>
              <a:gd name="connsiteX1" fmla="*/ 550369 w 3128798"/>
              <a:gd name="connsiteY1" fmla="*/ 228515 h 676129"/>
              <a:gd name="connsiteX2" fmla="*/ 1596070 w 3128798"/>
              <a:gd name="connsiteY2" fmla="*/ 19180 h 676129"/>
              <a:gd name="connsiteX3" fmla="*/ 2377791 w 3128798"/>
              <a:gd name="connsiteY3" fmla="*/ 26677 h 676129"/>
              <a:gd name="connsiteX4" fmla="*/ 2974134 w 3128798"/>
              <a:gd name="connsiteY4" fmla="*/ 170900 h 676129"/>
              <a:gd name="connsiteX5" fmla="*/ 2924549 w 3128798"/>
              <a:gd name="connsiteY5" fmla="*/ 37677 h 676129"/>
              <a:gd name="connsiteX6" fmla="*/ 3128798 w 3128798"/>
              <a:gd name="connsiteY6" fmla="*/ 242168 h 676129"/>
              <a:gd name="connsiteX7" fmla="*/ 2916632 w 3128798"/>
              <a:gd name="connsiteY7" fmla="*/ 318972 h 676129"/>
              <a:gd name="connsiteX8" fmla="*/ 2933822 w 3128798"/>
              <a:gd name="connsiteY8" fmla="*/ 247584 h 676129"/>
              <a:gd name="connsiteX9" fmla="*/ 2387638 w 3128798"/>
              <a:gd name="connsiteY9" fmla="*/ 162367 h 676129"/>
              <a:gd name="connsiteX10" fmla="*/ 1575820 w 3128798"/>
              <a:gd name="connsiteY10" fmla="*/ 120736 h 676129"/>
              <a:gd name="connsiteX11" fmla="*/ 897564 w 3128798"/>
              <a:gd name="connsiteY11" fmla="*/ 194568 h 676129"/>
              <a:gd name="connsiteX12" fmla="*/ 22591 w 3128798"/>
              <a:gd name="connsiteY12" fmla="*/ 676129 h 676129"/>
              <a:gd name="connsiteX13" fmla="*/ 0 w 3128798"/>
              <a:gd name="connsiteY13" fmla="*/ 650100 h 676129"/>
              <a:gd name="connsiteX0" fmla="*/ 0 w 3128798"/>
              <a:gd name="connsiteY0" fmla="*/ 650100 h 676129"/>
              <a:gd name="connsiteX1" fmla="*/ 550369 w 3128798"/>
              <a:gd name="connsiteY1" fmla="*/ 228515 h 676129"/>
              <a:gd name="connsiteX2" fmla="*/ 1596070 w 3128798"/>
              <a:gd name="connsiteY2" fmla="*/ 19180 h 676129"/>
              <a:gd name="connsiteX3" fmla="*/ 2377791 w 3128798"/>
              <a:gd name="connsiteY3" fmla="*/ 26677 h 676129"/>
              <a:gd name="connsiteX4" fmla="*/ 2974134 w 3128798"/>
              <a:gd name="connsiteY4" fmla="*/ 170900 h 676129"/>
              <a:gd name="connsiteX5" fmla="*/ 2924549 w 3128798"/>
              <a:gd name="connsiteY5" fmla="*/ 37677 h 676129"/>
              <a:gd name="connsiteX6" fmla="*/ 3128798 w 3128798"/>
              <a:gd name="connsiteY6" fmla="*/ 242168 h 676129"/>
              <a:gd name="connsiteX7" fmla="*/ 2916632 w 3128798"/>
              <a:gd name="connsiteY7" fmla="*/ 318972 h 676129"/>
              <a:gd name="connsiteX8" fmla="*/ 2933822 w 3128798"/>
              <a:gd name="connsiteY8" fmla="*/ 247584 h 676129"/>
              <a:gd name="connsiteX9" fmla="*/ 2387638 w 3128798"/>
              <a:gd name="connsiteY9" fmla="*/ 162367 h 676129"/>
              <a:gd name="connsiteX10" fmla="*/ 1575820 w 3128798"/>
              <a:gd name="connsiteY10" fmla="*/ 120736 h 676129"/>
              <a:gd name="connsiteX11" fmla="*/ 506419 w 3128798"/>
              <a:gd name="connsiteY11" fmla="*/ 307412 h 676129"/>
              <a:gd name="connsiteX12" fmla="*/ 22591 w 3128798"/>
              <a:gd name="connsiteY12" fmla="*/ 676129 h 676129"/>
              <a:gd name="connsiteX13" fmla="*/ 0 w 3128798"/>
              <a:gd name="connsiteY13" fmla="*/ 650100 h 676129"/>
              <a:gd name="connsiteX0" fmla="*/ 0 w 3128798"/>
              <a:gd name="connsiteY0" fmla="*/ 661021 h 687050"/>
              <a:gd name="connsiteX1" fmla="*/ 550369 w 3128798"/>
              <a:gd name="connsiteY1" fmla="*/ 239436 h 687050"/>
              <a:gd name="connsiteX2" fmla="*/ 1387350 w 3128798"/>
              <a:gd name="connsiteY2" fmla="*/ 15359 h 687050"/>
              <a:gd name="connsiteX3" fmla="*/ 2377791 w 3128798"/>
              <a:gd name="connsiteY3" fmla="*/ 37598 h 687050"/>
              <a:gd name="connsiteX4" fmla="*/ 2974134 w 3128798"/>
              <a:gd name="connsiteY4" fmla="*/ 181821 h 687050"/>
              <a:gd name="connsiteX5" fmla="*/ 2924549 w 3128798"/>
              <a:gd name="connsiteY5" fmla="*/ 48598 h 687050"/>
              <a:gd name="connsiteX6" fmla="*/ 3128798 w 3128798"/>
              <a:gd name="connsiteY6" fmla="*/ 253089 h 687050"/>
              <a:gd name="connsiteX7" fmla="*/ 2916632 w 3128798"/>
              <a:gd name="connsiteY7" fmla="*/ 329893 h 687050"/>
              <a:gd name="connsiteX8" fmla="*/ 2933822 w 3128798"/>
              <a:gd name="connsiteY8" fmla="*/ 258505 h 687050"/>
              <a:gd name="connsiteX9" fmla="*/ 2387638 w 3128798"/>
              <a:gd name="connsiteY9" fmla="*/ 173288 h 687050"/>
              <a:gd name="connsiteX10" fmla="*/ 1575820 w 3128798"/>
              <a:gd name="connsiteY10" fmla="*/ 131657 h 687050"/>
              <a:gd name="connsiteX11" fmla="*/ 506419 w 3128798"/>
              <a:gd name="connsiteY11" fmla="*/ 318333 h 687050"/>
              <a:gd name="connsiteX12" fmla="*/ 22591 w 3128798"/>
              <a:gd name="connsiteY12" fmla="*/ 687050 h 687050"/>
              <a:gd name="connsiteX13" fmla="*/ 0 w 3128798"/>
              <a:gd name="connsiteY13" fmla="*/ 661021 h 687050"/>
              <a:gd name="connsiteX0" fmla="*/ 0 w 3128798"/>
              <a:gd name="connsiteY0" fmla="*/ 661021 h 687050"/>
              <a:gd name="connsiteX1" fmla="*/ 550369 w 3128798"/>
              <a:gd name="connsiteY1" fmla="*/ 239436 h 687050"/>
              <a:gd name="connsiteX2" fmla="*/ 1387350 w 3128798"/>
              <a:gd name="connsiteY2" fmla="*/ 15359 h 687050"/>
              <a:gd name="connsiteX3" fmla="*/ 2377791 w 3128798"/>
              <a:gd name="connsiteY3" fmla="*/ 37598 h 687050"/>
              <a:gd name="connsiteX4" fmla="*/ 2974134 w 3128798"/>
              <a:gd name="connsiteY4" fmla="*/ 181821 h 687050"/>
              <a:gd name="connsiteX5" fmla="*/ 2924549 w 3128798"/>
              <a:gd name="connsiteY5" fmla="*/ 48598 h 687050"/>
              <a:gd name="connsiteX6" fmla="*/ 3128798 w 3128798"/>
              <a:gd name="connsiteY6" fmla="*/ 253089 h 687050"/>
              <a:gd name="connsiteX7" fmla="*/ 2916632 w 3128798"/>
              <a:gd name="connsiteY7" fmla="*/ 329893 h 687050"/>
              <a:gd name="connsiteX8" fmla="*/ 2933822 w 3128798"/>
              <a:gd name="connsiteY8" fmla="*/ 258505 h 687050"/>
              <a:gd name="connsiteX9" fmla="*/ 2387638 w 3128798"/>
              <a:gd name="connsiteY9" fmla="*/ 173288 h 687050"/>
              <a:gd name="connsiteX10" fmla="*/ 1450888 w 3128798"/>
              <a:gd name="connsiteY10" fmla="*/ 59518 h 687050"/>
              <a:gd name="connsiteX11" fmla="*/ 506419 w 3128798"/>
              <a:gd name="connsiteY11" fmla="*/ 318333 h 687050"/>
              <a:gd name="connsiteX12" fmla="*/ 22591 w 3128798"/>
              <a:gd name="connsiteY12" fmla="*/ 687050 h 687050"/>
              <a:gd name="connsiteX13" fmla="*/ 0 w 3128798"/>
              <a:gd name="connsiteY13" fmla="*/ 661021 h 687050"/>
              <a:gd name="connsiteX0" fmla="*/ 0 w 3128798"/>
              <a:gd name="connsiteY0" fmla="*/ 661021 h 687050"/>
              <a:gd name="connsiteX1" fmla="*/ 550369 w 3128798"/>
              <a:gd name="connsiteY1" fmla="*/ 239436 h 687050"/>
              <a:gd name="connsiteX2" fmla="*/ 1387350 w 3128798"/>
              <a:gd name="connsiteY2" fmla="*/ 15359 h 687050"/>
              <a:gd name="connsiteX3" fmla="*/ 2377791 w 3128798"/>
              <a:gd name="connsiteY3" fmla="*/ 37598 h 687050"/>
              <a:gd name="connsiteX4" fmla="*/ 2974134 w 3128798"/>
              <a:gd name="connsiteY4" fmla="*/ 181821 h 687050"/>
              <a:gd name="connsiteX5" fmla="*/ 2924549 w 3128798"/>
              <a:gd name="connsiteY5" fmla="*/ 48598 h 687050"/>
              <a:gd name="connsiteX6" fmla="*/ 3128798 w 3128798"/>
              <a:gd name="connsiteY6" fmla="*/ 253089 h 687050"/>
              <a:gd name="connsiteX7" fmla="*/ 2916632 w 3128798"/>
              <a:gd name="connsiteY7" fmla="*/ 329893 h 687050"/>
              <a:gd name="connsiteX8" fmla="*/ 2933822 w 3128798"/>
              <a:gd name="connsiteY8" fmla="*/ 258505 h 687050"/>
              <a:gd name="connsiteX9" fmla="*/ 2399059 w 3128798"/>
              <a:gd name="connsiteY9" fmla="*/ 139730 h 687050"/>
              <a:gd name="connsiteX10" fmla="*/ 1450888 w 3128798"/>
              <a:gd name="connsiteY10" fmla="*/ 59518 h 687050"/>
              <a:gd name="connsiteX11" fmla="*/ 506419 w 3128798"/>
              <a:gd name="connsiteY11" fmla="*/ 318333 h 687050"/>
              <a:gd name="connsiteX12" fmla="*/ 22591 w 3128798"/>
              <a:gd name="connsiteY12" fmla="*/ 687050 h 687050"/>
              <a:gd name="connsiteX13" fmla="*/ 0 w 3128798"/>
              <a:gd name="connsiteY13" fmla="*/ 661021 h 687050"/>
              <a:gd name="connsiteX0" fmla="*/ 0 w 3128798"/>
              <a:gd name="connsiteY0" fmla="*/ 661993 h 688022"/>
              <a:gd name="connsiteX1" fmla="*/ 550369 w 3128798"/>
              <a:gd name="connsiteY1" fmla="*/ 240408 h 688022"/>
              <a:gd name="connsiteX2" fmla="*/ 1387350 w 3128798"/>
              <a:gd name="connsiteY2" fmla="*/ 16331 h 688022"/>
              <a:gd name="connsiteX3" fmla="*/ 2306664 w 3128798"/>
              <a:gd name="connsiteY3" fmla="*/ 35654 h 688022"/>
              <a:gd name="connsiteX4" fmla="*/ 2974134 w 3128798"/>
              <a:gd name="connsiteY4" fmla="*/ 182793 h 688022"/>
              <a:gd name="connsiteX5" fmla="*/ 2924549 w 3128798"/>
              <a:gd name="connsiteY5" fmla="*/ 49570 h 688022"/>
              <a:gd name="connsiteX6" fmla="*/ 3128798 w 3128798"/>
              <a:gd name="connsiteY6" fmla="*/ 254061 h 688022"/>
              <a:gd name="connsiteX7" fmla="*/ 2916632 w 3128798"/>
              <a:gd name="connsiteY7" fmla="*/ 330865 h 688022"/>
              <a:gd name="connsiteX8" fmla="*/ 2933822 w 3128798"/>
              <a:gd name="connsiteY8" fmla="*/ 259477 h 688022"/>
              <a:gd name="connsiteX9" fmla="*/ 2399059 w 3128798"/>
              <a:gd name="connsiteY9" fmla="*/ 140702 h 688022"/>
              <a:gd name="connsiteX10" fmla="*/ 1450888 w 3128798"/>
              <a:gd name="connsiteY10" fmla="*/ 60490 h 688022"/>
              <a:gd name="connsiteX11" fmla="*/ 506419 w 3128798"/>
              <a:gd name="connsiteY11" fmla="*/ 319305 h 688022"/>
              <a:gd name="connsiteX12" fmla="*/ 22591 w 3128798"/>
              <a:gd name="connsiteY12" fmla="*/ 688022 h 688022"/>
              <a:gd name="connsiteX13" fmla="*/ 0 w 3128798"/>
              <a:gd name="connsiteY13" fmla="*/ 661993 h 688022"/>
              <a:gd name="connsiteX0" fmla="*/ 0 w 3128798"/>
              <a:gd name="connsiteY0" fmla="*/ 661993 h 688022"/>
              <a:gd name="connsiteX1" fmla="*/ 550369 w 3128798"/>
              <a:gd name="connsiteY1" fmla="*/ 240408 h 688022"/>
              <a:gd name="connsiteX2" fmla="*/ 1387350 w 3128798"/>
              <a:gd name="connsiteY2" fmla="*/ 16331 h 688022"/>
              <a:gd name="connsiteX3" fmla="*/ 2306664 w 3128798"/>
              <a:gd name="connsiteY3" fmla="*/ 35654 h 688022"/>
              <a:gd name="connsiteX4" fmla="*/ 2974134 w 3128798"/>
              <a:gd name="connsiteY4" fmla="*/ 182793 h 688022"/>
              <a:gd name="connsiteX5" fmla="*/ 2924549 w 3128798"/>
              <a:gd name="connsiteY5" fmla="*/ 49570 h 688022"/>
              <a:gd name="connsiteX6" fmla="*/ 3128798 w 3128798"/>
              <a:gd name="connsiteY6" fmla="*/ 254061 h 688022"/>
              <a:gd name="connsiteX7" fmla="*/ 2916632 w 3128798"/>
              <a:gd name="connsiteY7" fmla="*/ 330865 h 688022"/>
              <a:gd name="connsiteX8" fmla="*/ 2933822 w 3128798"/>
              <a:gd name="connsiteY8" fmla="*/ 259477 h 688022"/>
              <a:gd name="connsiteX9" fmla="*/ 2399059 w 3128798"/>
              <a:gd name="connsiteY9" fmla="*/ 140702 h 688022"/>
              <a:gd name="connsiteX10" fmla="*/ 1450888 w 3128798"/>
              <a:gd name="connsiteY10" fmla="*/ 60490 h 688022"/>
              <a:gd name="connsiteX11" fmla="*/ 506419 w 3128798"/>
              <a:gd name="connsiteY11" fmla="*/ 319305 h 688022"/>
              <a:gd name="connsiteX12" fmla="*/ 22591 w 3128798"/>
              <a:gd name="connsiteY12" fmla="*/ 688022 h 688022"/>
              <a:gd name="connsiteX13" fmla="*/ 0 w 3128798"/>
              <a:gd name="connsiteY13" fmla="*/ 661993 h 688022"/>
              <a:gd name="connsiteX0" fmla="*/ 0 w 3128798"/>
              <a:gd name="connsiteY0" fmla="*/ 661993 h 688022"/>
              <a:gd name="connsiteX1" fmla="*/ 550369 w 3128798"/>
              <a:gd name="connsiteY1" fmla="*/ 240408 h 688022"/>
              <a:gd name="connsiteX2" fmla="*/ 1387350 w 3128798"/>
              <a:gd name="connsiteY2" fmla="*/ 16331 h 688022"/>
              <a:gd name="connsiteX3" fmla="*/ 2306664 w 3128798"/>
              <a:gd name="connsiteY3" fmla="*/ 35654 h 688022"/>
              <a:gd name="connsiteX4" fmla="*/ 2974134 w 3128798"/>
              <a:gd name="connsiteY4" fmla="*/ 182793 h 688022"/>
              <a:gd name="connsiteX5" fmla="*/ 2924549 w 3128798"/>
              <a:gd name="connsiteY5" fmla="*/ 49570 h 688022"/>
              <a:gd name="connsiteX6" fmla="*/ 3128798 w 3128798"/>
              <a:gd name="connsiteY6" fmla="*/ 254061 h 688022"/>
              <a:gd name="connsiteX7" fmla="*/ 2916632 w 3128798"/>
              <a:gd name="connsiteY7" fmla="*/ 330865 h 688022"/>
              <a:gd name="connsiteX8" fmla="*/ 2933822 w 3128798"/>
              <a:gd name="connsiteY8" fmla="*/ 259477 h 688022"/>
              <a:gd name="connsiteX9" fmla="*/ 2399059 w 3128798"/>
              <a:gd name="connsiteY9" fmla="*/ 140702 h 688022"/>
              <a:gd name="connsiteX10" fmla="*/ 1450888 w 3128798"/>
              <a:gd name="connsiteY10" fmla="*/ 60490 h 688022"/>
              <a:gd name="connsiteX11" fmla="*/ 506419 w 3128798"/>
              <a:gd name="connsiteY11" fmla="*/ 319305 h 688022"/>
              <a:gd name="connsiteX12" fmla="*/ 22591 w 3128798"/>
              <a:gd name="connsiteY12" fmla="*/ 688022 h 688022"/>
              <a:gd name="connsiteX13" fmla="*/ 0 w 3128798"/>
              <a:gd name="connsiteY13" fmla="*/ 661993 h 688022"/>
              <a:gd name="connsiteX0" fmla="*/ 0 w 3128798"/>
              <a:gd name="connsiteY0" fmla="*/ 660006 h 686035"/>
              <a:gd name="connsiteX1" fmla="*/ 625068 w 3128798"/>
              <a:gd name="connsiteY1" fmla="*/ 211583 h 686035"/>
              <a:gd name="connsiteX2" fmla="*/ 1387350 w 3128798"/>
              <a:gd name="connsiteY2" fmla="*/ 14344 h 686035"/>
              <a:gd name="connsiteX3" fmla="*/ 2306664 w 3128798"/>
              <a:gd name="connsiteY3" fmla="*/ 33667 h 686035"/>
              <a:gd name="connsiteX4" fmla="*/ 2974134 w 3128798"/>
              <a:gd name="connsiteY4" fmla="*/ 180806 h 686035"/>
              <a:gd name="connsiteX5" fmla="*/ 2924549 w 3128798"/>
              <a:gd name="connsiteY5" fmla="*/ 47583 h 686035"/>
              <a:gd name="connsiteX6" fmla="*/ 3128798 w 3128798"/>
              <a:gd name="connsiteY6" fmla="*/ 252074 h 686035"/>
              <a:gd name="connsiteX7" fmla="*/ 2916632 w 3128798"/>
              <a:gd name="connsiteY7" fmla="*/ 328878 h 686035"/>
              <a:gd name="connsiteX8" fmla="*/ 2933822 w 3128798"/>
              <a:gd name="connsiteY8" fmla="*/ 257490 h 686035"/>
              <a:gd name="connsiteX9" fmla="*/ 2399059 w 3128798"/>
              <a:gd name="connsiteY9" fmla="*/ 138715 h 686035"/>
              <a:gd name="connsiteX10" fmla="*/ 1450888 w 3128798"/>
              <a:gd name="connsiteY10" fmla="*/ 58503 h 686035"/>
              <a:gd name="connsiteX11" fmla="*/ 506419 w 3128798"/>
              <a:gd name="connsiteY11" fmla="*/ 317318 h 686035"/>
              <a:gd name="connsiteX12" fmla="*/ 22591 w 3128798"/>
              <a:gd name="connsiteY12" fmla="*/ 686035 h 686035"/>
              <a:gd name="connsiteX13" fmla="*/ 0 w 3128798"/>
              <a:gd name="connsiteY13" fmla="*/ 660006 h 686035"/>
              <a:gd name="connsiteX0" fmla="*/ 0 w 3128798"/>
              <a:gd name="connsiteY0" fmla="*/ 660006 h 686035"/>
              <a:gd name="connsiteX1" fmla="*/ 625068 w 3128798"/>
              <a:gd name="connsiteY1" fmla="*/ 211583 h 686035"/>
              <a:gd name="connsiteX2" fmla="*/ 1387350 w 3128798"/>
              <a:gd name="connsiteY2" fmla="*/ 14344 h 686035"/>
              <a:gd name="connsiteX3" fmla="*/ 2306664 w 3128798"/>
              <a:gd name="connsiteY3" fmla="*/ 33667 h 686035"/>
              <a:gd name="connsiteX4" fmla="*/ 2974134 w 3128798"/>
              <a:gd name="connsiteY4" fmla="*/ 180806 h 686035"/>
              <a:gd name="connsiteX5" fmla="*/ 2924549 w 3128798"/>
              <a:gd name="connsiteY5" fmla="*/ 47583 h 686035"/>
              <a:gd name="connsiteX6" fmla="*/ 3128798 w 3128798"/>
              <a:gd name="connsiteY6" fmla="*/ 252074 h 686035"/>
              <a:gd name="connsiteX7" fmla="*/ 2916632 w 3128798"/>
              <a:gd name="connsiteY7" fmla="*/ 328878 h 686035"/>
              <a:gd name="connsiteX8" fmla="*/ 2933822 w 3128798"/>
              <a:gd name="connsiteY8" fmla="*/ 257490 h 686035"/>
              <a:gd name="connsiteX9" fmla="*/ 2399059 w 3128798"/>
              <a:gd name="connsiteY9" fmla="*/ 138715 h 686035"/>
              <a:gd name="connsiteX10" fmla="*/ 1450888 w 3128798"/>
              <a:gd name="connsiteY10" fmla="*/ 58503 h 686035"/>
              <a:gd name="connsiteX11" fmla="*/ 581117 w 3128798"/>
              <a:gd name="connsiteY11" fmla="*/ 290480 h 686035"/>
              <a:gd name="connsiteX12" fmla="*/ 22591 w 3128798"/>
              <a:gd name="connsiteY12" fmla="*/ 686035 h 686035"/>
              <a:gd name="connsiteX13" fmla="*/ 0 w 3128798"/>
              <a:gd name="connsiteY13" fmla="*/ 660006 h 686035"/>
              <a:gd name="connsiteX0" fmla="*/ 0 w 3128798"/>
              <a:gd name="connsiteY0" fmla="*/ 660006 h 686035"/>
              <a:gd name="connsiteX1" fmla="*/ 625068 w 3128798"/>
              <a:gd name="connsiteY1" fmla="*/ 211583 h 686035"/>
              <a:gd name="connsiteX2" fmla="*/ 1387350 w 3128798"/>
              <a:gd name="connsiteY2" fmla="*/ 14344 h 686035"/>
              <a:gd name="connsiteX3" fmla="*/ 2306664 w 3128798"/>
              <a:gd name="connsiteY3" fmla="*/ 33667 h 686035"/>
              <a:gd name="connsiteX4" fmla="*/ 2974134 w 3128798"/>
              <a:gd name="connsiteY4" fmla="*/ 180806 h 686035"/>
              <a:gd name="connsiteX5" fmla="*/ 2924549 w 3128798"/>
              <a:gd name="connsiteY5" fmla="*/ 47583 h 686035"/>
              <a:gd name="connsiteX6" fmla="*/ 3128798 w 3128798"/>
              <a:gd name="connsiteY6" fmla="*/ 252074 h 686035"/>
              <a:gd name="connsiteX7" fmla="*/ 2916632 w 3128798"/>
              <a:gd name="connsiteY7" fmla="*/ 328878 h 686035"/>
              <a:gd name="connsiteX8" fmla="*/ 2933822 w 3128798"/>
              <a:gd name="connsiteY8" fmla="*/ 257490 h 686035"/>
              <a:gd name="connsiteX9" fmla="*/ 2399059 w 3128798"/>
              <a:gd name="connsiteY9" fmla="*/ 138715 h 686035"/>
              <a:gd name="connsiteX10" fmla="*/ 1450888 w 3128798"/>
              <a:gd name="connsiteY10" fmla="*/ 58503 h 686035"/>
              <a:gd name="connsiteX11" fmla="*/ 581117 w 3128798"/>
              <a:gd name="connsiteY11" fmla="*/ 290480 h 686035"/>
              <a:gd name="connsiteX12" fmla="*/ 22591 w 3128798"/>
              <a:gd name="connsiteY12" fmla="*/ 686035 h 686035"/>
              <a:gd name="connsiteX13" fmla="*/ 0 w 3128798"/>
              <a:gd name="connsiteY13" fmla="*/ 660006 h 686035"/>
              <a:gd name="connsiteX0" fmla="*/ 0 w 3128798"/>
              <a:gd name="connsiteY0" fmla="*/ 660006 h 686035"/>
              <a:gd name="connsiteX1" fmla="*/ 625068 w 3128798"/>
              <a:gd name="connsiteY1" fmla="*/ 211583 h 686035"/>
              <a:gd name="connsiteX2" fmla="*/ 1387350 w 3128798"/>
              <a:gd name="connsiteY2" fmla="*/ 14344 h 686035"/>
              <a:gd name="connsiteX3" fmla="*/ 2306664 w 3128798"/>
              <a:gd name="connsiteY3" fmla="*/ 33667 h 686035"/>
              <a:gd name="connsiteX4" fmla="*/ 2974134 w 3128798"/>
              <a:gd name="connsiteY4" fmla="*/ 180806 h 686035"/>
              <a:gd name="connsiteX5" fmla="*/ 2924549 w 3128798"/>
              <a:gd name="connsiteY5" fmla="*/ 47583 h 686035"/>
              <a:gd name="connsiteX6" fmla="*/ 3128798 w 3128798"/>
              <a:gd name="connsiteY6" fmla="*/ 252074 h 686035"/>
              <a:gd name="connsiteX7" fmla="*/ 2916632 w 3128798"/>
              <a:gd name="connsiteY7" fmla="*/ 328878 h 686035"/>
              <a:gd name="connsiteX8" fmla="*/ 2933822 w 3128798"/>
              <a:gd name="connsiteY8" fmla="*/ 257490 h 686035"/>
              <a:gd name="connsiteX9" fmla="*/ 2399059 w 3128798"/>
              <a:gd name="connsiteY9" fmla="*/ 138715 h 686035"/>
              <a:gd name="connsiteX10" fmla="*/ 1450888 w 3128798"/>
              <a:gd name="connsiteY10" fmla="*/ 58503 h 686035"/>
              <a:gd name="connsiteX11" fmla="*/ 581117 w 3128798"/>
              <a:gd name="connsiteY11" fmla="*/ 290480 h 686035"/>
              <a:gd name="connsiteX12" fmla="*/ 22591 w 3128798"/>
              <a:gd name="connsiteY12" fmla="*/ 686035 h 686035"/>
              <a:gd name="connsiteX13" fmla="*/ 0 w 3128798"/>
              <a:gd name="connsiteY13" fmla="*/ 660006 h 686035"/>
              <a:gd name="connsiteX0" fmla="*/ 0 w 3128798"/>
              <a:gd name="connsiteY0" fmla="*/ 668392 h 694421"/>
              <a:gd name="connsiteX1" fmla="*/ 395066 w 3128798"/>
              <a:gd name="connsiteY1" fmla="*/ 333234 h 694421"/>
              <a:gd name="connsiteX2" fmla="*/ 1387350 w 3128798"/>
              <a:gd name="connsiteY2" fmla="*/ 22730 h 694421"/>
              <a:gd name="connsiteX3" fmla="*/ 2306664 w 3128798"/>
              <a:gd name="connsiteY3" fmla="*/ 42053 h 694421"/>
              <a:gd name="connsiteX4" fmla="*/ 2974134 w 3128798"/>
              <a:gd name="connsiteY4" fmla="*/ 189192 h 694421"/>
              <a:gd name="connsiteX5" fmla="*/ 2924549 w 3128798"/>
              <a:gd name="connsiteY5" fmla="*/ 55969 h 694421"/>
              <a:gd name="connsiteX6" fmla="*/ 3128798 w 3128798"/>
              <a:gd name="connsiteY6" fmla="*/ 260460 h 694421"/>
              <a:gd name="connsiteX7" fmla="*/ 2916632 w 3128798"/>
              <a:gd name="connsiteY7" fmla="*/ 337264 h 694421"/>
              <a:gd name="connsiteX8" fmla="*/ 2933822 w 3128798"/>
              <a:gd name="connsiteY8" fmla="*/ 265876 h 694421"/>
              <a:gd name="connsiteX9" fmla="*/ 2399059 w 3128798"/>
              <a:gd name="connsiteY9" fmla="*/ 147101 h 694421"/>
              <a:gd name="connsiteX10" fmla="*/ 1450888 w 3128798"/>
              <a:gd name="connsiteY10" fmla="*/ 66889 h 694421"/>
              <a:gd name="connsiteX11" fmla="*/ 581117 w 3128798"/>
              <a:gd name="connsiteY11" fmla="*/ 298866 h 694421"/>
              <a:gd name="connsiteX12" fmla="*/ 22591 w 3128798"/>
              <a:gd name="connsiteY12" fmla="*/ 694421 h 694421"/>
              <a:gd name="connsiteX13" fmla="*/ 0 w 3128798"/>
              <a:gd name="connsiteY13" fmla="*/ 668392 h 694421"/>
              <a:gd name="connsiteX0" fmla="*/ 0 w 3128798"/>
              <a:gd name="connsiteY0" fmla="*/ 668392 h 694421"/>
              <a:gd name="connsiteX1" fmla="*/ 395066 w 3128798"/>
              <a:gd name="connsiteY1" fmla="*/ 333234 h 694421"/>
              <a:gd name="connsiteX2" fmla="*/ 1387350 w 3128798"/>
              <a:gd name="connsiteY2" fmla="*/ 22730 h 694421"/>
              <a:gd name="connsiteX3" fmla="*/ 2306664 w 3128798"/>
              <a:gd name="connsiteY3" fmla="*/ 42053 h 694421"/>
              <a:gd name="connsiteX4" fmla="*/ 2974134 w 3128798"/>
              <a:gd name="connsiteY4" fmla="*/ 189192 h 694421"/>
              <a:gd name="connsiteX5" fmla="*/ 2924549 w 3128798"/>
              <a:gd name="connsiteY5" fmla="*/ 55969 h 694421"/>
              <a:gd name="connsiteX6" fmla="*/ 3128798 w 3128798"/>
              <a:gd name="connsiteY6" fmla="*/ 260460 h 694421"/>
              <a:gd name="connsiteX7" fmla="*/ 2916632 w 3128798"/>
              <a:gd name="connsiteY7" fmla="*/ 337264 h 694421"/>
              <a:gd name="connsiteX8" fmla="*/ 2933822 w 3128798"/>
              <a:gd name="connsiteY8" fmla="*/ 265876 h 694421"/>
              <a:gd name="connsiteX9" fmla="*/ 2399059 w 3128798"/>
              <a:gd name="connsiteY9" fmla="*/ 147101 h 694421"/>
              <a:gd name="connsiteX10" fmla="*/ 1450888 w 3128798"/>
              <a:gd name="connsiteY10" fmla="*/ 66889 h 694421"/>
              <a:gd name="connsiteX11" fmla="*/ 581117 w 3128798"/>
              <a:gd name="connsiteY11" fmla="*/ 298866 h 694421"/>
              <a:gd name="connsiteX12" fmla="*/ 22591 w 3128798"/>
              <a:gd name="connsiteY12" fmla="*/ 694421 h 694421"/>
              <a:gd name="connsiteX13" fmla="*/ 0 w 3128798"/>
              <a:gd name="connsiteY13" fmla="*/ 668392 h 694421"/>
              <a:gd name="connsiteX0" fmla="*/ 0 w 3128798"/>
              <a:gd name="connsiteY0" fmla="*/ 668392 h 694421"/>
              <a:gd name="connsiteX1" fmla="*/ 395066 w 3128798"/>
              <a:gd name="connsiteY1" fmla="*/ 333234 h 694421"/>
              <a:gd name="connsiteX2" fmla="*/ 1387350 w 3128798"/>
              <a:gd name="connsiteY2" fmla="*/ 22730 h 694421"/>
              <a:gd name="connsiteX3" fmla="*/ 2306664 w 3128798"/>
              <a:gd name="connsiteY3" fmla="*/ 42053 h 694421"/>
              <a:gd name="connsiteX4" fmla="*/ 2974134 w 3128798"/>
              <a:gd name="connsiteY4" fmla="*/ 189192 h 694421"/>
              <a:gd name="connsiteX5" fmla="*/ 2924549 w 3128798"/>
              <a:gd name="connsiteY5" fmla="*/ 55969 h 694421"/>
              <a:gd name="connsiteX6" fmla="*/ 3128798 w 3128798"/>
              <a:gd name="connsiteY6" fmla="*/ 260460 h 694421"/>
              <a:gd name="connsiteX7" fmla="*/ 2916632 w 3128798"/>
              <a:gd name="connsiteY7" fmla="*/ 337264 h 694421"/>
              <a:gd name="connsiteX8" fmla="*/ 2933822 w 3128798"/>
              <a:gd name="connsiteY8" fmla="*/ 265876 h 694421"/>
              <a:gd name="connsiteX9" fmla="*/ 2399059 w 3128798"/>
              <a:gd name="connsiteY9" fmla="*/ 147101 h 694421"/>
              <a:gd name="connsiteX10" fmla="*/ 1450888 w 3128798"/>
              <a:gd name="connsiteY10" fmla="*/ 66889 h 694421"/>
              <a:gd name="connsiteX11" fmla="*/ 581117 w 3128798"/>
              <a:gd name="connsiteY11" fmla="*/ 298866 h 694421"/>
              <a:gd name="connsiteX12" fmla="*/ 22591 w 3128798"/>
              <a:gd name="connsiteY12" fmla="*/ 694421 h 694421"/>
              <a:gd name="connsiteX13" fmla="*/ 0 w 3128798"/>
              <a:gd name="connsiteY13" fmla="*/ 668392 h 694421"/>
              <a:gd name="connsiteX0" fmla="*/ 0 w 3128798"/>
              <a:gd name="connsiteY0" fmla="*/ 668392 h 694421"/>
              <a:gd name="connsiteX1" fmla="*/ 395066 w 3128798"/>
              <a:gd name="connsiteY1" fmla="*/ 333234 h 694421"/>
              <a:gd name="connsiteX2" fmla="*/ 1387350 w 3128798"/>
              <a:gd name="connsiteY2" fmla="*/ 22730 h 694421"/>
              <a:gd name="connsiteX3" fmla="*/ 2306664 w 3128798"/>
              <a:gd name="connsiteY3" fmla="*/ 42053 h 694421"/>
              <a:gd name="connsiteX4" fmla="*/ 2974134 w 3128798"/>
              <a:gd name="connsiteY4" fmla="*/ 189192 h 694421"/>
              <a:gd name="connsiteX5" fmla="*/ 2924549 w 3128798"/>
              <a:gd name="connsiteY5" fmla="*/ 55969 h 694421"/>
              <a:gd name="connsiteX6" fmla="*/ 3128798 w 3128798"/>
              <a:gd name="connsiteY6" fmla="*/ 260460 h 694421"/>
              <a:gd name="connsiteX7" fmla="*/ 2916632 w 3128798"/>
              <a:gd name="connsiteY7" fmla="*/ 337264 h 694421"/>
              <a:gd name="connsiteX8" fmla="*/ 2933822 w 3128798"/>
              <a:gd name="connsiteY8" fmla="*/ 265876 h 694421"/>
              <a:gd name="connsiteX9" fmla="*/ 2399059 w 3128798"/>
              <a:gd name="connsiteY9" fmla="*/ 147101 h 694421"/>
              <a:gd name="connsiteX10" fmla="*/ 1450888 w 3128798"/>
              <a:gd name="connsiteY10" fmla="*/ 66889 h 694421"/>
              <a:gd name="connsiteX11" fmla="*/ 419440 w 3128798"/>
              <a:gd name="connsiteY11" fmla="*/ 380908 h 694421"/>
              <a:gd name="connsiteX12" fmla="*/ 22591 w 3128798"/>
              <a:gd name="connsiteY12" fmla="*/ 694421 h 694421"/>
              <a:gd name="connsiteX13" fmla="*/ 0 w 3128798"/>
              <a:gd name="connsiteY13" fmla="*/ 668392 h 694421"/>
              <a:gd name="connsiteX0" fmla="*/ 0 w 3128798"/>
              <a:gd name="connsiteY0" fmla="*/ 668392 h 694421"/>
              <a:gd name="connsiteX1" fmla="*/ 395066 w 3128798"/>
              <a:gd name="connsiteY1" fmla="*/ 333234 h 694421"/>
              <a:gd name="connsiteX2" fmla="*/ 1387350 w 3128798"/>
              <a:gd name="connsiteY2" fmla="*/ 22730 h 694421"/>
              <a:gd name="connsiteX3" fmla="*/ 2306664 w 3128798"/>
              <a:gd name="connsiteY3" fmla="*/ 42053 h 694421"/>
              <a:gd name="connsiteX4" fmla="*/ 2974134 w 3128798"/>
              <a:gd name="connsiteY4" fmla="*/ 189192 h 694421"/>
              <a:gd name="connsiteX5" fmla="*/ 2924549 w 3128798"/>
              <a:gd name="connsiteY5" fmla="*/ 55969 h 694421"/>
              <a:gd name="connsiteX6" fmla="*/ 3128798 w 3128798"/>
              <a:gd name="connsiteY6" fmla="*/ 260460 h 694421"/>
              <a:gd name="connsiteX7" fmla="*/ 2916632 w 3128798"/>
              <a:gd name="connsiteY7" fmla="*/ 337264 h 694421"/>
              <a:gd name="connsiteX8" fmla="*/ 2933822 w 3128798"/>
              <a:gd name="connsiteY8" fmla="*/ 265876 h 694421"/>
              <a:gd name="connsiteX9" fmla="*/ 2399059 w 3128798"/>
              <a:gd name="connsiteY9" fmla="*/ 147101 h 694421"/>
              <a:gd name="connsiteX10" fmla="*/ 1450888 w 3128798"/>
              <a:gd name="connsiteY10" fmla="*/ 66889 h 694421"/>
              <a:gd name="connsiteX11" fmla="*/ 419440 w 3128798"/>
              <a:gd name="connsiteY11" fmla="*/ 380908 h 694421"/>
              <a:gd name="connsiteX12" fmla="*/ 22591 w 3128798"/>
              <a:gd name="connsiteY12" fmla="*/ 694421 h 694421"/>
              <a:gd name="connsiteX13" fmla="*/ 0 w 3128798"/>
              <a:gd name="connsiteY13" fmla="*/ 668392 h 694421"/>
              <a:gd name="connsiteX0" fmla="*/ 0 w 3128798"/>
              <a:gd name="connsiteY0" fmla="*/ 631451 h 657480"/>
              <a:gd name="connsiteX1" fmla="*/ 395066 w 3128798"/>
              <a:gd name="connsiteY1" fmla="*/ 296293 h 657480"/>
              <a:gd name="connsiteX2" fmla="*/ 978321 w 3128798"/>
              <a:gd name="connsiteY2" fmla="*/ 58724 h 657480"/>
              <a:gd name="connsiteX3" fmla="*/ 2306664 w 3128798"/>
              <a:gd name="connsiteY3" fmla="*/ 5112 h 657480"/>
              <a:gd name="connsiteX4" fmla="*/ 2974134 w 3128798"/>
              <a:gd name="connsiteY4" fmla="*/ 152251 h 657480"/>
              <a:gd name="connsiteX5" fmla="*/ 2924549 w 3128798"/>
              <a:gd name="connsiteY5" fmla="*/ 19028 h 657480"/>
              <a:gd name="connsiteX6" fmla="*/ 3128798 w 3128798"/>
              <a:gd name="connsiteY6" fmla="*/ 223519 h 657480"/>
              <a:gd name="connsiteX7" fmla="*/ 2916632 w 3128798"/>
              <a:gd name="connsiteY7" fmla="*/ 300323 h 657480"/>
              <a:gd name="connsiteX8" fmla="*/ 2933822 w 3128798"/>
              <a:gd name="connsiteY8" fmla="*/ 228935 h 657480"/>
              <a:gd name="connsiteX9" fmla="*/ 2399059 w 3128798"/>
              <a:gd name="connsiteY9" fmla="*/ 110160 h 657480"/>
              <a:gd name="connsiteX10" fmla="*/ 1450888 w 3128798"/>
              <a:gd name="connsiteY10" fmla="*/ 29948 h 657480"/>
              <a:gd name="connsiteX11" fmla="*/ 419440 w 3128798"/>
              <a:gd name="connsiteY11" fmla="*/ 343967 h 657480"/>
              <a:gd name="connsiteX12" fmla="*/ 22591 w 3128798"/>
              <a:gd name="connsiteY12" fmla="*/ 657480 h 657480"/>
              <a:gd name="connsiteX13" fmla="*/ 0 w 3128798"/>
              <a:gd name="connsiteY13" fmla="*/ 631451 h 657480"/>
              <a:gd name="connsiteX0" fmla="*/ 0 w 3128798"/>
              <a:gd name="connsiteY0" fmla="*/ 629116 h 655145"/>
              <a:gd name="connsiteX1" fmla="*/ 395066 w 3128798"/>
              <a:gd name="connsiteY1" fmla="*/ 293958 h 655145"/>
              <a:gd name="connsiteX2" fmla="*/ 978321 w 3128798"/>
              <a:gd name="connsiteY2" fmla="*/ 56389 h 655145"/>
              <a:gd name="connsiteX3" fmla="*/ 2306664 w 3128798"/>
              <a:gd name="connsiteY3" fmla="*/ 2777 h 655145"/>
              <a:gd name="connsiteX4" fmla="*/ 2974134 w 3128798"/>
              <a:gd name="connsiteY4" fmla="*/ 149916 h 655145"/>
              <a:gd name="connsiteX5" fmla="*/ 2924549 w 3128798"/>
              <a:gd name="connsiteY5" fmla="*/ 16693 h 655145"/>
              <a:gd name="connsiteX6" fmla="*/ 3128798 w 3128798"/>
              <a:gd name="connsiteY6" fmla="*/ 221184 h 655145"/>
              <a:gd name="connsiteX7" fmla="*/ 2916632 w 3128798"/>
              <a:gd name="connsiteY7" fmla="*/ 297988 h 655145"/>
              <a:gd name="connsiteX8" fmla="*/ 2933822 w 3128798"/>
              <a:gd name="connsiteY8" fmla="*/ 226600 h 655145"/>
              <a:gd name="connsiteX9" fmla="*/ 2399059 w 3128798"/>
              <a:gd name="connsiteY9" fmla="*/ 107825 h 655145"/>
              <a:gd name="connsiteX10" fmla="*/ 1450888 w 3128798"/>
              <a:gd name="connsiteY10" fmla="*/ 27613 h 655145"/>
              <a:gd name="connsiteX11" fmla="*/ 419440 w 3128798"/>
              <a:gd name="connsiteY11" fmla="*/ 341632 h 655145"/>
              <a:gd name="connsiteX12" fmla="*/ 22591 w 3128798"/>
              <a:gd name="connsiteY12" fmla="*/ 655145 h 655145"/>
              <a:gd name="connsiteX13" fmla="*/ 0 w 3128798"/>
              <a:gd name="connsiteY13" fmla="*/ 629116 h 655145"/>
              <a:gd name="connsiteX0" fmla="*/ 0 w 3128798"/>
              <a:gd name="connsiteY0" fmla="*/ 629116 h 655145"/>
              <a:gd name="connsiteX1" fmla="*/ 395066 w 3128798"/>
              <a:gd name="connsiteY1" fmla="*/ 293958 h 655145"/>
              <a:gd name="connsiteX2" fmla="*/ 978321 w 3128798"/>
              <a:gd name="connsiteY2" fmla="*/ 56389 h 655145"/>
              <a:gd name="connsiteX3" fmla="*/ 2306664 w 3128798"/>
              <a:gd name="connsiteY3" fmla="*/ 2777 h 655145"/>
              <a:gd name="connsiteX4" fmla="*/ 2974134 w 3128798"/>
              <a:gd name="connsiteY4" fmla="*/ 149916 h 655145"/>
              <a:gd name="connsiteX5" fmla="*/ 2924549 w 3128798"/>
              <a:gd name="connsiteY5" fmla="*/ 16693 h 655145"/>
              <a:gd name="connsiteX6" fmla="*/ 3128798 w 3128798"/>
              <a:gd name="connsiteY6" fmla="*/ 221184 h 655145"/>
              <a:gd name="connsiteX7" fmla="*/ 2916632 w 3128798"/>
              <a:gd name="connsiteY7" fmla="*/ 297988 h 655145"/>
              <a:gd name="connsiteX8" fmla="*/ 2933822 w 3128798"/>
              <a:gd name="connsiteY8" fmla="*/ 226600 h 655145"/>
              <a:gd name="connsiteX9" fmla="*/ 2399059 w 3128798"/>
              <a:gd name="connsiteY9" fmla="*/ 107825 h 655145"/>
              <a:gd name="connsiteX10" fmla="*/ 974777 w 3128798"/>
              <a:gd name="connsiteY10" fmla="*/ 105012 h 655145"/>
              <a:gd name="connsiteX11" fmla="*/ 419440 w 3128798"/>
              <a:gd name="connsiteY11" fmla="*/ 341632 h 655145"/>
              <a:gd name="connsiteX12" fmla="*/ 22591 w 3128798"/>
              <a:gd name="connsiteY12" fmla="*/ 655145 h 655145"/>
              <a:gd name="connsiteX13" fmla="*/ 0 w 3128798"/>
              <a:gd name="connsiteY13" fmla="*/ 629116 h 655145"/>
              <a:gd name="connsiteX0" fmla="*/ 0 w 3128798"/>
              <a:gd name="connsiteY0" fmla="*/ 629116 h 655145"/>
              <a:gd name="connsiteX1" fmla="*/ 395066 w 3128798"/>
              <a:gd name="connsiteY1" fmla="*/ 293958 h 655145"/>
              <a:gd name="connsiteX2" fmla="*/ 978321 w 3128798"/>
              <a:gd name="connsiteY2" fmla="*/ 56389 h 655145"/>
              <a:gd name="connsiteX3" fmla="*/ 2306664 w 3128798"/>
              <a:gd name="connsiteY3" fmla="*/ 2777 h 655145"/>
              <a:gd name="connsiteX4" fmla="*/ 2974134 w 3128798"/>
              <a:gd name="connsiteY4" fmla="*/ 149916 h 655145"/>
              <a:gd name="connsiteX5" fmla="*/ 2924549 w 3128798"/>
              <a:gd name="connsiteY5" fmla="*/ 16693 h 655145"/>
              <a:gd name="connsiteX6" fmla="*/ 3128798 w 3128798"/>
              <a:gd name="connsiteY6" fmla="*/ 221184 h 655145"/>
              <a:gd name="connsiteX7" fmla="*/ 2916632 w 3128798"/>
              <a:gd name="connsiteY7" fmla="*/ 297988 h 655145"/>
              <a:gd name="connsiteX8" fmla="*/ 2933822 w 3128798"/>
              <a:gd name="connsiteY8" fmla="*/ 226600 h 655145"/>
              <a:gd name="connsiteX9" fmla="*/ 2399059 w 3128798"/>
              <a:gd name="connsiteY9" fmla="*/ 107825 h 655145"/>
              <a:gd name="connsiteX10" fmla="*/ 974777 w 3128798"/>
              <a:gd name="connsiteY10" fmla="*/ 105012 h 655145"/>
              <a:gd name="connsiteX11" fmla="*/ 419440 w 3128798"/>
              <a:gd name="connsiteY11" fmla="*/ 341632 h 655145"/>
              <a:gd name="connsiteX12" fmla="*/ 22591 w 3128798"/>
              <a:gd name="connsiteY12" fmla="*/ 655145 h 655145"/>
              <a:gd name="connsiteX13" fmla="*/ 0 w 3128798"/>
              <a:gd name="connsiteY13" fmla="*/ 629116 h 655145"/>
              <a:gd name="connsiteX0" fmla="*/ 0 w 3128798"/>
              <a:gd name="connsiteY0" fmla="*/ 657511 h 683540"/>
              <a:gd name="connsiteX1" fmla="*/ 395066 w 3128798"/>
              <a:gd name="connsiteY1" fmla="*/ 322353 h 683540"/>
              <a:gd name="connsiteX2" fmla="*/ 978321 w 3128798"/>
              <a:gd name="connsiteY2" fmla="*/ 84784 h 683540"/>
              <a:gd name="connsiteX3" fmla="*/ 1623839 w 3128798"/>
              <a:gd name="connsiteY3" fmla="*/ 3181 h 683540"/>
              <a:gd name="connsiteX4" fmla="*/ 2974134 w 3128798"/>
              <a:gd name="connsiteY4" fmla="*/ 178311 h 683540"/>
              <a:gd name="connsiteX5" fmla="*/ 2924549 w 3128798"/>
              <a:gd name="connsiteY5" fmla="*/ 45088 h 683540"/>
              <a:gd name="connsiteX6" fmla="*/ 3128798 w 3128798"/>
              <a:gd name="connsiteY6" fmla="*/ 249579 h 683540"/>
              <a:gd name="connsiteX7" fmla="*/ 2916632 w 3128798"/>
              <a:gd name="connsiteY7" fmla="*/ 326383 h 683540"/>
              <a:gd name="connsiteX8" fmla="*/ 2933822 w 3128798"/>
              <a:gd name="connsiteY8" fmla="*/ 254995 h 683540"/>
              <a:gd name="connsiteX9" fmla="*/ 2399059 w 3128798"/>
              <a:gd name="connsiteY9" fmla="*/ 136220 h 683540"/>
              <a:gd name="connsiteX10" fmla="*/ 974777 w 3128798"/>
              <a:gd name="connsiteY10" fmla="*/ 133407 h 683540"/>
              <a:gd name="connsiteX11" fmla="*/ 419440 w 3128798"/>
              <a:gd name="connsiteY11" fmla="*/ 370027 h 683540"/>
              <a:gd name="connsiteX12" fmla="*/ 22591 w 3128798"/>
              <a:gd name="connsiteY12" fmla="*/ 683540 h 683540"/>
              <a:gd name="connsiteX13" fmla="*/ 0 w 3128798"/>
              <a:gd name="connsiteY13" fmla="*/ 657511 h 683540"/>
              <a:gd name="connsiteX0" fmla="*/ 0 w 3128798"/>
              <a:gd name="connsiteY0" fmla="*/ 654371 h 680400"/>
              <a:gd name="connsiteX1" fmla="*/ 395066 w 3128798"/>
              <a:gd name="connsiteY1" fmla="*/ 319213 h 680400"/>
              <a:gd name="connsiteX2" fmla="*/ 978321 w 3128798"/>
              <a:gd name="connsiteY2" fmla="*/ 81644 h 680400"/>
              <a:gd name="connsiteX3" fmla="*/ 1623839 w 3128798"/>
              <a:gd name="connsiteY3" fmla="*/ 41 h 680400"/>
              <a:gd name="connsiteX4" fmla="*/ 2974134 w 3128798"/>
              <a:gd name="connsiteY4" fmla="*/ 175171 h 680400"/>
              <a:gd name="connsiteX5" fmla="*/ 2924549 w 3128798"/>
              <a:gd name="connsiteY5" fmla="*/ 41948 h 680400"/>
              <a:gd name="connsiteX6" fmla="*/ 3128798 w 3128798"/>
              <a:gd name="connsiteY6" fmla="*/ 246439 h 680400"/>
              <a:gd name="connsiteX7" fmla="*/ 2916632 w 3128798"/>
              <a:gd name="connsiteY7" fmla="*/ 323243 h 680400"/>
              <a:gd name="connsiteX8" fmla="*/ 2933822 w 3128798"/>
              <a:gd name="connsiteY8" fmla="*/ 251855 h 680400"/>
              <a:gd name="connsiteX9" fmla="*/ 2399059 w 3128798"/>
              <a:gd name="connsiteY9" fmla="*/ 133080 h 680400"/>
              <a:gd name="connsiteX10" fmla="*/ 974777 w 3128798"/>
              <a:gd name="connsiteY10" fmla="*/ 130267 h 680400"/>
              <a:gd name="connsiteX11" fmla="*/ 419440 w 3128798"/>
              <a:gd name="connsiteY11" fmla="*/ 366887 h 680400"/>
              <a:gd name="connsiteX12" fmla="*/ 22591 w 3128798"/>
              <a:gd name="connsiteY12" fmla="*/ 680400 h 680400"/>
              <a:gd name="connsiteX13" fmla="*/ 0 w 3128798"/>
              <a:gd name="connsiteY13" fmla="*/ 654371 h 680400"/>
              <a:gd name="connsiteX0" fmla="*/ 0 w 3128798"/>
              <a:gd name="connsiteY0" fmla="*/ 654371 h 680400"/>
              <a:gd name="connsiteX1" fmla="*/ 395066 w 3128798"/>
              <a:gd name="connsiteY1" fmla="*/ 319213 h 680400"/>
              <a:gd name="connsiteX2" fmla="*/ 978321 w 3128798"/>
              <a:gd name="connsiteY2" fmla="*/ 81644 h 680400"/>
              <a:gd name="connsiteX3" fmla="*/ 1623839 w 3128798"/>
              <a:gd name="connsiteY3" fmla="*/ 41 h 680400"/>
              <a:gd name="connsiteX4" fmla="*/ 2974134 w 3128798"/>
              <a:gd name="connsiteY4" fmla="*/ 175171 h 680400"/>
              <a:gd name="connsiteX5" fmla="*/ 2924549 w 3128798"/>
              <a:gd name="connsiteY5" fmla="*/ 41948 h 680400"/>
              <a:gd name="connsiteX6" fmla="*/ 3128798 w 3128798"/>
              <a:gd name="connsiteY6" fmla="*/ 246439 h 680400"/>
              <a:gd name="connsiteX7" fmla="*/ 2916632 w 3128798"/>
              <a:gd name="connsiteY7" fmla="*/ 323243 h 680400"/>
              <a:gd name="connsiteX8" fmla="*/ 2933822 w 3128798"/>
              <a:gd name="connsiteY8" fmla="*/ 251855 h 680400"/>
              <a:gd name="connsiteX9" fmla="*/ 1685837 w 3128798"/>
              <a:gd name="connsiteY9" fmla="*/ 74973 h 680400"/>
              <a:gd name="connsiteX10" fmla="*/ 974777 w 3128798"/>
              <a:gd name="connsiteY10" fmla="*/ 130267 h 680400"/>
              <a:gd name="connsiteX11" fmla="*/ 419440 w 3128798"/>
              <a:gd name="connsiteY11" fmla="*/ 366887 h 680400"/>
              <a:gd name="connsiteX12" fmla="*/ 22591 w 3128798"/>
              <a:gd name="connsiteY12" fmla="*/ 680400 h 680400"/>
              <a:gd name="connsiteX13" fmla="*/ 0 w 3128798"/>
              <a:gd name="connsiteY13" fmla="*/ 654371 h 680400"/>
              <a:gd name="connsiteX0" fmla="*/ 0 w 3128798"/>
              <a:gd name="connsiteY0" fmla="*/ 654371 h 680400"/>
              <a:gd name="connsiteX1" fmla="*/ 395066 w 3128798"/>
              <a:gd name="connsiteY1" fmla="*/ 319213 h 680400"/>
              <a:gd name="connsiteX2" fmla="*/ 978321 w 3128798"/>
              <a:gd name="connsiteY2" fmla="*/ 81644 h 680400"/>
              <a:gd name="connsiteX3" fmla="*/ 1623839 w 3128798"/>
              <a:gd name="connsiteY3" fmla="*/ 41 h 680400"/>
              <a:gd name="connsiteX4" fmla="*/ 2974134 w 3128798"/>
              <a:gd name="connsiteY4" fmla="*/ 175171 h 680400"/>
              <a:gd name="connsiteX5" fmla="*/ 2924549 w 3128798"/>
              <a:gd name="connsiteY5" fmla="*/ 41948 h 680400"/>
              <a:gd name="connsiteX6" fmla="*/ 3128798 w 3128798"/>
              <a:gd name="connsiteY6" fmla="*/ 246439 h 680400"/>
              <a:gd name="connsiteX7" fmla="*/ 2916632 w 3128798"/>
              <a:gd name="connsiteY7" fmla="*/ 323243 h 680400"/>
              <a:gd name="connsiteX8" fmla="*/ 2933822 w 3128798"/>
              <a:gd name="connsiteY8" fmla="*/ 251855 h 680400"/>
              <a:gd name="connsiteX9" fmla="*/ 1685837 w 3128798"/>
              <a:gd name="connsiteY9" fmla="*/ 74973 h 680400"/>
              <a:gd name="connsiteX10" fmla="*/ 974777 w 3128798"/>
              <a:gd name="connsiteY10" fmla="*/ 130267 h 680400"/>
              <a:gd name="connsiteX11" fmla="*/ 419440 w 3128798"/>
              <a:gd name="connsiteY11" fmla="*/ 366887 h 680400"/>
              <a:gd name="connsiteX12" fmla="*/ 22591 w 3128798"/>
              <a:gd name="connsiteY12" fmla="*/ 680400 h 680400"/>
              <a:gd name="connsiteX13" fmla="*/ 0 w 3128798"/>
              <a:gd name="connsiteY13" fmla="*/ 654371 h 680400"/>
              <a:gd name="connsiteX0" fmla="*/ 0 w 3128798"/>
              <a:gd name="connsiteY0" fmla="*/ 654343 h 680372"/>
              <a:gd name="connsiteX1" fmla="*/ 395066 w 3128798"/>
              <a:gd name="connsiteY1" fmla="*/ 319185 h 680372"/>
              <a:gd name="connsiteX2" fmla="*/ 978321 w 3128798"/>
              <a:gd name="connsiteY2" fmla="*/ 81616 h 680372"/>
              <a:gd name="connsiteX3" fmla="*/ 1623839 w 3128798"/>
              <a:gd name="connsiteY3" fmla="*/ 13 h 680372"/>
              <a:gd name="connsiteX4" fmla="*/ 2307458 w 3128798"/>
              <a:gd name="connsiteY4" fmla="*/ 76122 h 680372"/>
              <a:gd name="connsiteX5" fmla="*/ 2974134 w 3128798"/>
              <a:gd name="connsiteY5" fmla="*/ 175143 h 680372"/>
              <a:gd name="connsiteX6" fmla="*/ 2924549 w 3128798"/>
              <a:gd name="connsiteY6" fmla="*/ 41920 h 680372"/>
              <a:gd name="connsiteX7" fmla="*/ 3128798 w 3128798"/>
              <a:gd name="connsiteY7" fmla="*/ 246411 h 680372"/>
              <a:gd name="connsiteX8" fmla="*/ 2916632 w 3128798"/>
              <a:gd name="connsiteY8" fmla="*/ 323215 h 680372"/>
              <a:gd name="connsiteX9" fmla="*/ 2933822 w 3128798"/>
              <a:gd name="connsiteY9" fmla="*/ 251827 h 680372"/>
              <a:gd name="connsiteX10" fmla="*/ 1685837 w 3128798"/>
              <a:gd name="connsiteY10" fmla="*/ 74945 h 680372"/>
              <a:gd name="connsiteX11" fmla="*/ 974777 w 3128798"/>
              <a:gd name="connsiteY11" fmla="*/ 130239 h 680372"/>
              <a:gd name="connsiteX12" fmla="*/ 419440 w 3128798"/>
              <a:gd name="connsiteY12" fmla="*/ 366859 h 680372"/>
              <a:gd name="connsiteX13" fmla="*/ 22591 w 3128798"/>
              <a:gd name="connsiteY13" fmla="*/ 680372 h 680372"/>
              <a:gd name="connsiteX14" fmla="*/ 0 w 3128798"/>
              <a:gd name="connsiteY14" fmla="*/ 654343 h 680372"/>
              <a:gd name="connsiteX0" fmla="*/ 0 w 3128798"/>
              <a:gd name="connsiteY0" fmla="*/ 654343 h 680372"/>
              <a:gd name="connsiteX1" fmla="*/ 395066 w 3128798"/>
              <a:gd name="connsiteY1" fmla="*/ 319185 h 680372"/>
              <a:gd name="connsiteX2" fmla="*/ 978321 w 3128798"/>
              <a:gd name="connsiteY2" fmla="*/ 81616 h 680372"/>
              <a:gd name="connsiteX3" fmla="*/ 1623839 w 3128798"/>
              <a:gd name="connsiteY3" fmla="*/ 13 h 680372"/>
              <a:gd name="connsiteX4" fmla="*/ 2307458 w 3128798"/>
              <a:gd name="connsiteY4" fmla="*/ 76122 h 680372"/>
              <a:gd name="connsiteX5" fmla="*/ 2974134 w 3128798"/>
              <a:gd name="connsiteY5" fmla="*/ 175143 h 680372"/>
              <a:gd name="connsiteX6" fmla="*/ 2924549 w 3128798"/>
              <a:gd name="connsiteY6" fmla="*/ 41920 h 680372"/>
              <a:gd name="connsiteX7" fmla="*/ 3128798 w 3128798"/>
              <a:gd name="connsiteY7" fmla="*/ 246411 h 680372"/>
              <a:gd name="connsiteX8" fmla="*/ 2916632 w 3128798"/>
              <a:gd name="connsiteY8" fmla="*/ 323215 h 680372"/>
              <a:gd name="connsiteX9" fmla="*/ 2933822 w 3128798"/>
              <a:gd name="connsiteY9" fmla="*/ 251827 h 680372"/>
              <a:gd name="connsiteX10" fmla="*/ 2340040 w 3128798"/>
              <a:gd name="connsiteY10" fmla="*/ 153756 h 680372"/>
              <a:gd name="connsiteX11" fmla="*/ 1685837 w 3128798"/>
              <a:gd name="connsiteY11" fmla="*/ 74945 h 680372"/>
              <a:gd name="connsiteX12" fmla="*/ 974777 w 3128798"/>
              <a:gd name="connsiteY12" fmla="*/ 130239 h 680372"/>
              <a:gd name="connsiteX13" fmla="*/ 419440 w 3128798"/>
              <a:gd name="connsiteY13" fmla="*/ 366859 h 680372"/>
              <a:gd name="connsiteX14" fmla="*/ 22591 w 3128798"/>
              <a:gd name="connsiteY14" fmla="*/ 680372 h 680372"/>
              <a:gd name="connsiteX15" fmla="*/ 0 w 3128798"/>
              <a:gd name="connsiteY15" fmla="*/ 654343 h 680372"/>
              <a:gd name="connsiteX0" fmla="*/ 0 w 3128798"/>
              <a:gd name="connsiteY0" fmla="*/ 657593 h 683622"/>
              <a:gd name="connsiteX1" fmla="*/ 395066 w 3128798"/>
              <a:gd name="connsiteY1" fmla="*/ 322435 h 683622"/>
              <a:gd name="connsiteX2" fmla="*/ 978321 w 3128798"/>
              <a:gd name="connsiteY2" fmla="*/ 84866 h 683622"/>
              <a:gd name="connsiteX3" fmla="*/ 1623839 w 3128798"/>
              <a:gd name="connsiteY3" fmla="*/ 3263 h 683622"/>
              <a:gd name="connsiteX4" fmla="*/ 2265785 w 3128798"/>
              <a:gd name="connsiteY4" fmla="*/ 32297 h 683622"/>
              <a:gd name="connsiteX5" fmla="*/ 2974134 w 3128798"/>
              <a:gd name="connsiteY5" fmla="*/ 178393 h 683622"/>
              <a:gd name="connsiteX6" fmla="*/ 2924549 w 3128798"/>
              <a:gd name="connsiteY6" fmla="*/ 45170 h 683622"/>
              <a:gd name="connsiteX7" fmla="*/ 3128798 w 3128798"/>
              <a:gd name="connsiteY7" fmla="*/ 249661 h 683622"/>
              <a:gd name="connsiteX8" fmla="*/ 2916632 w 3128798"/>
              <a:gd name="connsiteY8" fmla="*/ 326465 h 683622"/>
              <a:gd name="connsiteX9" fmla="*/ 2933822 w 3128798"/>
              <a:gd name="connsiteY9" fmla="*/ 255077 h 683622"/>
              <a:gd name="connsiteX10" fmla="*/ 2340040 w 3128798"/>
              <a:gd name="connsiteY10" fmla="*/ 157006 h 683622"/>
              <a:gd name="connsiteX11" fmla="*/ 1685837 w 3128798"/>
              <a:gd name="connsiteY11" fmla="*/ 78195 h 683622"/>
              <a:gd name="connsiteX12" fmla="*/ 974777 w 3128798"/>
              <a:gd name="connsiteY12" fmla="*/ 133489 h 683622"/>
              <a:gd name="connsiteX13" fmla="*/ 419440 w 3128798"/>
              <a:gd name="connsiteY13" fmla="*/ 370109 h 683622"/>
              <a:gd name="connsiteX14" fmla="*/ 22591 w 3128798"/>
              <a:gd name="connsiteY14" fmla="*/ 683622 h 683622"/>
              <a:gd name="connsiteX15" fmla="*/ 0 w 3128798"/>
              <a:gd name="connsiteY15" fmla="*/ 657593 h 683622"/>
              <a:gd name="connsiteX0" fmla="*/ 0 w 3128798"/>
              <a:gd name="connsiteY0" fmla="*/ 657595 h 683624"/>
              <a:gd name="connsiteX1" fmla="*/ 395066 w 3128798"/>
              <a:gd name="connsiteY1" fmla="*/ 322437 h 683624"/>
              <a:gd name="connsiteX2" fmla="*/ 978321 w 3128798"/>
              <a:gd name="connsiteY2" fmla="*/ 84868 h 683624"/>
              <a:gd name="connsiteX3" fmla="*/ 1623839 w 3128798"/>
              <a:gd name="connsiteY3" fmla="*/ 3265 h 683624"/>
              <a:gd name="connsiteX4" fmla="*/ 2265785 w 3128798"/>
              <a:gd name="connsiteY4" fmla="*/ 32299 h 683624"/>
              <a:gd name="connsiteX5" fmla="*/ 2974134 w 3128798"/>
              <a:gd name="connsiteY5" fmla="*/ 178395 h 683624"/>
              <a:gd name="connsiteX6" fmla="*/ 2924549 w 3128798"/>
              <a:gd name="connsiteY6" fmla="*/ 45172 h 683624"/>
              <a:gd name="connsiteX7" fmla="*/ 3128798 w 3128798"/>
              <a:gd name="connsiteY7" fmla="*/ 249663 h 683624"/>
              <a:gd name="connsiteX8" fmla="*/ 2916632 w 3128798"/>
              <a:gd name="connsiteY8" fmla="*/ 326467 h 683624"/>
              <a:gd name="connsiteX9" fmla="*/ 2933822 w 3128798"/>
              <a:gd name="connsiteY9" fmla="*/ 255079 h 683624"/>
              <a:gd name="connsiteX10" fmla="*/ 2277767 w 3128798"/>
              <a:gd name="connsiteY10" fmla="*/ 104965 h 683624"/>
              <a:gd name="connsiteX11" fmla="*/ 1685837 w 3128798"/>
              <a:gd name="connsiteY11" fmla="*/ 78197 h 683624"/>
              <a:gd name="connsiteX12" fmla="*/ 974777 w 3128798"/>
              <a:gd name="connsiteY12" fmla="*/ 133491 h 683624"/>
              <a:gd name="connsiteX13" fmla="*/ 419440 w 3128798"/>
              <a:gd name="connsiteY13" fmla="*/ 370111 h 683624"/>
              <a:gd name="connsiteX14" fmla="*/ 22591 w 3128798"/>
              <a:gd name="connsiteY14" fmla="*/ 683624 h 683624"/>
              <a:gd name="connsiteX15" fmla="*/ 0 w 3128798"/>
              <a:gd name="connsiteY15" fmla="*/ 657595 h 683624"/>
              <a:gd name="connsiteX0" fmla="*/ 0 w 3128798"/>
              <a:gd name="connsiteY0" fmla="*/ 657595 h 683624"/>
              <a:gd name="connsiteX1" fmla="*/ 395066 w 3128798"/>
              <a:gd name="connsiteY1" fmla="*/ 322437 h 683624"/>
              <a:gd name="connsiteX2" fmla="*/ 978321 w 3128798"/>
              <a:gd name="connsiteY2" fmla="*/ 84868 h 683624"/>
              <a:gd name="connsiteX3" fmla="*/ 1623839 w 3128798"/>
              <a:gd name="connsiteY3" fmla="*/ 3265 h 683624"/>
              <a:gd name="connsiteX4" fmla="*/ 2265785 w 3128798"/>
              <a:gd name="connsiteY4" fmla="*/ 32299 h 683624"/>
              <a:gd name="connsiteX5" fmla="*/ 2974134 w 3128798"/>
              <a:gd name="connsiteY5" fmla="*/ 178395 h 683624"/>
              <a:gd name="connsiteX6" fmla="*/ 2924549 w 3128798"/>
              <a:gd name="connsiteY6" fmla="*/ 45172 h 683624"/>
              <a:gd name="connsiteX7" fmla="*/ 3128798 w 3128798"/>
              <a:gd name="connsiteY7" fmla="*/ 249663 h 683624"/>
              <a:gd name="connsiteX8" fmla="*/ 2916632 w 3128798"/>
              <a:gd name="connsiteY8" fmla="*/ 326467 h 683624"/>
              <a:gd name="connsiteX9" fmla="*/ 2933822 w 3128798"/>
              <a:gd name="connsiteY9" fmla="*/ 255079 h 683624"/>
              <a:gd name="connsiteX10" fmla="*/ 2277767 w 3128798"/>
              <a:gd name="connsiteY10" fmla="*/ 104965 h 683624"/>
              <a:gd name="connsiteX11" fmla="*/ 1685837 w 3128798"/>
              <a:gd name="connsiteY11" fmla="*/ 78197 h 683624"/>
              <a:gd name="connsiteX12" fmla="*/ 974777 w 3128798"/>
              <a:gd name="connsiteY12" fmla="*/ 133491 h 683624"/>
              <a:gd name="connsiteX13" fmla="*/ 419440 w 3128798"/>
              <a:gd name="connsiteY13" fmla="*/ 370111 h 683624"/>
              <a:gd name="connsiteX14" fmla="*/ 22591 w 3128798"/>
              <a:gd name="connsiteY14" fmla="*/ 683624 h 683624"/>
              <a:gd name="connsiteX15" fmla="*/ 0 w 3128798"/>
              <a:gd name="connsiteY15" fmla="*/ 657595 h 683624"/>
              <a:gd name="connsiteX0" fmla="*/ 0 w 3128798"/>
              <a:gd name="connsiteY0" fmla="*/ 657498 h 683527"/>
              <a:gd name="connsiteX1" fmla="*/ 395066 w 3128798"/>
              <a:gd name="connsiteY1" fmla="*/ 322340 h 683527"/>
              <a:gd name="connsiteX2" fmla="*/ 978321 w 3128798"/>
              <a:gd name="connsiteY2" fmla="*/ 84771 h 683527"/>
              <a:gd name="connsiteX3" fmla="*/ 1623839 w 3128798"/>
              <a:gd name="connsiteY3" fmla="*/ 3168 h 683527"/>
              <a:gd name="connsiteX4" fmla="*/ 2265785 w 3128798"/>
              <a:gd name="connsiteY4" fmla="*/ 32202 h 683527"/>
              <a:gd name="connsiteX5" fmla="*/ 2974134 w 3128798"/>
              <a:gd name="connsiteY5" fmla="*/ 178298 h 683527"/>
              <a:gd name="connsiteX6" fmla="*/ 2924549 w 3128798"/>
              <a:gd name="connsiteY6" fmla="*/ 45075 h 683527"/>
              <a:gd name="connsiteX7" fmla="*/ 3128798 w 3128798"/>
              <a:gd name="connsiteY7" fmla="*/ 249566 h 683527"/>
              <a:gd name="connsiteX8" fmla="*/ 2916632 w 3128798"/>
              <a:gd name="connsiteY8" fmla="*/ 326370 h 683527"/>
              <a:gd name="connsiteX9" fmla="*/ 2933822 w 3128798"/>
              <a:gd name="connsiteY9" fmla="*/ 254982 h 683527"/>
              <a:gd name="connsiteX10" fmla="*/ 2277767 w 3128798"/>
              <a:gd name="connsiteY10" fmla="*/ 104868 h 683527"/>
              <a:gd name="connsiteX11" fmla="*/ 1685837 w 3128798"/>
              <a:gd name="connsiteY11" fmla="*/ 78100 h 683527"/>
              <a:gd name="connsiteX12" fmla="*/ 974777 w 3128798"/>
              <a:gd name="connsiteY12" fmla="*/ 133394 h 683527"/>
              <a:gd name="connsiteX13" fmla="*/ 419440 w 3128798"/>
              <a:gd name="connsiteY13" fmla="*/ 370014 h 683527"/>
              <a:gd name="connsiteX14" fmla="*/ 22591 w 3128798"/>
              <a:gd name="connsiteY14" fmla="*/ 683527 h 683527"/>
              <a:gd name="connsiteX15" fmla="*/ 0 w 3128798"/>
              <a:gd name="connsiteY15" fmla="*/ 657498 h 683527"/>
              <a:gd name="connsiteX0" fmla="*/ 0 w 3128798"/>
              <a:gd name="connsiteY0" fmla="*/ 657498 h 683527"/>
              <a:gd name="connsiteX1" fmla="*/ 395066 w 3128798"/>
              <a:gd name="connsiteY1" fmla="*/ 322340 h 683527"/>
              <a:gd name="connsiteX2" fmla="*/ 978321 w 3128798"/>
              <a:gd name="connsiteY2" fmla="*/ 84771 h 683527"/>
              <a:gd name="connsiteX3" fmla="*/ 1623839 w 3128798"/>
              <a:gd name="connsiteY3" fmla="*/ 3168 h 683527"/>
              <a:gd name="connsiteX4" fmla="*/ 2265785 w 3128798"/>
              <a:gd name="connsiteY4" fmla="*/ 32202 h 683527"/>
              <a:gd name="connsiteX5" fmla="*/ 2974134 w 3128798"/>
              <a:gd name="connsiteY5" fmla="*/ 178298 h 683527"/>
              <a:gd name="connsiteX6" fmla="*/ 2924549 w 3128798"/>
              <a:gd name="connsiteY6" fmla="*/ 45075 h 683527"/>
              <a:gd name="connsiteX7" fmla="*/ 3128798 w 3128798"/>
              <a:gd name="connsiteY7" fmla="*/ 249566 h 683527"/>
              <a:gd name="connsiteX8" fmla="*/ 2916632 w 3128798"/>
              <a:gd name="connsiteY8" fmla="*/ 326370 h 683527"/>
              <a:gd name="connsiteX9" fmla="*/ 2933822 w 3128798"/>
              <a:gd name="connsiteY9" fmla="*/ 254982 h 683527"/>
              <a:gd name="connsiteX10" fmla="*/ 2277767 w 3128798"/>
              <a:gd name="connsiteY10" fmla="*/ 104868 h 683527"/>
              <a:gd name="connsiteX11" fmla="*/ 1685837 w 3128798"/>
              <a:gd name="connsiteY11" fmla="*/ 78100 h 683527"/>
              <a:gd name="connsiteX12" fmla="*/ 974777 w 3128798"/>
              <a:gd name="connsiteY12" fmla="*/ 133394 h 683527"/>
              <a:gd name="connsiteX13" fmla="*/ 419440 w 3128798"/>
              <a:gd name="connsiteY13" fmla="*/ 370014 h 683527"/>
              <a:gd name="connsiteX14" fmla="*/ 22591 w 3128798"/>
              <a:gd name="connsiteY14" fmla="*/ 683527 h 683527"/>
              <a:gd name="connsiteX15" fmla="*/ 0 w 3128798"/>
              <a:gd name="connsiteY15" fmla="*/ 657498 h 683527"/>
              <a:gd name="connsiteX0" fmla="*/ 0 w 3128798"/>
              <a:gd name="connsiteY0" fmla="*/ 651955 h 677984"/>
              <a:gd name="connsiteX1" fmla="*/ 395066 w 3128798"/>
              <a:gd name="connsiteY1" fmla="*/ 316797 h 677984"/>
              <a:gd name="connsiteX2" fmla="*/ 978321 w 3128798"/>
              <a:gd name="connsiteY2" fmla="*/ 79228 h 677984"/>
              <a:gd name="connsiteX3" fmla="*/ 1486483 w 3128798"/>
              <a:gd name="connsiteY3" fmla="*/ 4365 h 677984"/>
              <a:gd name="connsiteX4" fmla="*/ 2265785 w 3128798"/>
              <a:gd name="connsiteY4" fmla="*/ 26659 h 677984"/>
              <a:gd name="connsiteX5" fmla="*/ 2974134 w 3128798"/>
              <a:gd name="connsiteY5" fmla="*/ 172755 h 677984"/>
              <a:gd name="connsiteX6" fmla="*/ 2924549 w 3128798"/>
              <a:gd name="connsiteY6" fmla="*/ 39532 h 677984"/>
              <a:gd name="connsiteX7" fmla="*/ 3128798 w 3128798"/>
              <a:gd name="connsiteY7" fmla="*/ 244023 h 677984"/>
              <a:gd name="connsiteX8" fmla="*/ 2916632 w 3128798"/>
              <a:gd name="connsiteY8" fmla="*/ 320827 h 677984"/>
              <a:gd name="connsiteX9" fmla="*/ 2933822 w 3128798"/>
              <a:gd name="connsiteY9" fmla="*/ 249439 h 677984"/>
              <a:gd name="connsiteX10" fmla="*/ 2277767 w 3128798"/>
              <a:gd name="connsiteY10" fmla="*/ 99325 h 677984"/>
              <a:gd name="connsiteX11" fmla="*/ 1685837 w 3128798"/>
              <a:gd name="connsiteY11" fmla="*/ 72557 h 677984"/>
              <a:gd name="connsiteX12" fmla="*/ 974777 w 3128798"/>
              <a:gd name="connsiteY12" fmla="*/ 127851 h 677984"/>
              <a:gd name="connsiteX13" fmla="*/ 419440 w 3128798"/>
              <a:gd name="connsiteY13" fmla="*/ 364471 h 677984"/>
              <a:gd name="connsiteX14" fmla="*/ 22591 w 3128798"/>
              <a:gd name="connsiteY14" fmla="*/ 677984 h 677984"/>
              <a:gd name="connsiteX15" fmla="*/ 0 w 3128798"/>
              <a:gd name="connsiteY15" fmla="*/ 651955 h 677984"/>
              <a:gd name="connsiteX0" fmla="*/ 0 w 3128798"/>
              <a:gd name="connsiteY0" fmla="*/ 651955 h 677984"/>
              <a:gd name="connsiteX1" fmla="*/ 395066 w 3128798"/>
              <a:gd name="connsiteY1" fmla="*/ 316797 h 677984"/>
              <a:gd name="connsiteX2" fmla="*/ 978321 w 3128798"/>
              <a:gd name="connsiteY2" fmla="*/ 79228 h 677984"/>
              <a:gd name="connsiteX3" fmla="*/ 1486483 w 3128798"/>
              <a:gd name="connsiteY3" fmla="*/ 4365 h 677984"/>
              <a:gd name="connsiteX4" fmla="*/ 2265785 w 3128798"/>
              <a:gd name="connsiteY4" fmla="*/ 26659 h 677984"/>
              <a:gd name="connsiteX5" fmla="*/ 2974134 w 3128798"/>
              <a:gd name="connsiteY5" fmla="*/ 172755 h 677984"/>
              <a:gd name="connsiteX6" fmla="*/ 2924549 w 3128798"/>
              <a:gd name="connsiteY6" fmla="*/ 39532 h 677984"/>
              <a:gd name="connsiteX7" fmla="*/ 3128798 w 3128798"/>
              <a:gd name="connsiteY7" fmla="*/ 244023 h 677984"/>
              <a:gd name="connsiteX8" fmla="*/ 2916632 w 3128798"/>
              <a:gd name="connsiteY8" fmla="*/ 320827 h 677984"/>
              <a:gd name="connsiteX9" fmla="*/ 2933822 w 3128798"/>
              <a:gd name="connsiteY9" fmla="*/ 249439 h 677984"/>
              <a:gd name="connsiteX10" fmla="*/ 2277767 w 3128798"/>
              <a:gd name="connsiteY10" fmla="*/ 99325 h 677984"/>
              <a:gd name="connsiteX11" fmla="*/ 1564181 w 3128798"/>
              <a:gd name="connsiteY11" fmla="*/ 71694 h 677984"/>
              <a:gd name="connsiteX12" fmla="*/ 974777 w 3128798"/>
              <a:gd name="connsiteY12" fmla="*/ 127851 h 677984"/>
              <a:gd name="connsiteX13" fmla="*/ 419440 w 3128798"/>
              <a:gd name="connsiteY13" fmla="*/ 364471 h 677984"/>
              <a:gd name="connsiteX14" fmla="*/ 22591 w 3128798"/>
              <a:gd name="connsiteY14" fmla="*/ 677984 h 677984"/>
              <a:gd name="connsiteX15" fmla="*/ 0 w 3128798"/>
              <a:gd name="connsiteY15" fmla="*/ 651955 h 677984"/>
              <a:gd name="connsiteX0" fmla="*/ 0 w 3128798"/>
              <a:gd name="connsiteY0" fmla="*/ 651955 h 677984"/>
              <a:gd name="connsiteX1" fmla="*/ 395066 w 3128798"/>
              <a:gd name="connsiteY1" fmla="*/ 316797 h 677984"/>
              <a:gd name="connsiteX2" fmla="*/ 978321 w 3128798"/>
              <a:gd name="connsiteY2" fmla="*/ 79228 h 677984"/>
              <a:gd name="connsiteX3" fmla="*/ 1486483 w 3128798"/>
              <a:gd name="connsiteY3" fmla="*/ 4365 h 677984"/>
              <a:gd name="connsiteX4" fmla="*/ 2265785 w 3128798"/>
              <a:gd name="connsiteY4" fmla="*/ 26659 h 677984"/>
              <a:gd name="connsiteX5" fmla="*/ 2974134 w 3128798"/>
              <a:gd name="connsiteY5" fmla="*/ 172755 h 677984"/>
              <a:gd name="connsiteX6" fmla="*/ 2924549 w 3128798"/>
              <a:gd name="connsiteY6" fmla="*/ 39532 h 677984"/>
              <a:gd name="connsiteX7" fmla="*/ 3128798 w 3128798"/>
              <a:gd name="connsiteY7" fmla="*/ 244023 h 677984"/>
              <a:gd name="connsiteX8" fmla="*/ 2916632 w 3128798"/>
              <a:gd name="connsiteY8" fmla="*/ 320827 h 677984"/>
              <a:gd name="connsiteX9" fmla="*/ 2933822 w 3128798"/>
              <a:gd name="connsiteY9" fmla="*/ 249439 h 677984"/>
              <a:gd name="connsiteX10" fmla="*/ 2277767 w 3128798"/>
              <a:gd name="connsiteY10" fmla="*/ 99325 h 677984"/>
              <a:gd name="connsiteX11" fmla="*/ 1564181 w 3128798"/>
              <a:gd name="connsiteY11" fmla="*/ 71694 h 677984"/>
              <a:gd name="connsiteX12" fmla="*/ 974777 w 3128798"/>
              <a:gd name="connsiteY12" fmla="*/ 127851 h 677984"/>
              <a:gd name="connsiteX13" fmla="*/ 419440 w 3128798"/>
              <a:gd name="connsiteY13" fmla="*/ 364471 h 677984"/>
              <a:gd name="connsiteX14" fmla="*/ 22591 w 3128798"/>
              <a:gd name="connsiteY14" fmla="*/ 677984 h 677984"/>
              <a:gd name="connsiteX15" fmla="*/ 0 w 3128798"/>
              <a:gd name="connsiteY15" fmla="*/ 651955 h 677984"/>
              <a:gd name="connsiteX0" fmla="*/ 0 w 3128798"/>
              <a:gd name="connsiteY0" fmla="*/ 650492 h 676521"/>
              <a:gd name="connsiteX1" fmla="*/ 395066 w 3128798"/>
              <a:gd name="connsiteY1" fmla="*/ 315334 h 676521"/>
              <a:gd name="connsiteX2" fmla="*/ 978321 w 3128798"/>
              <a:gd name="connsiteY2" fmla="*/ 77765 h 676521"/>
              <a:gd name="connsiteX3" fmla="*/ 1486483 w 3128798"/>
              <a:gd name="connsiteY3" fmla="*/ 2902 h 676521"/>
              <a:gd name="connsiteX4" fmla="*/ 2265785 w 3128798"/>
              <a:gd name="connsiteY4" fmla="*/ 25196 h 676521"/>
              <a:gd name="connsiteX5" fmla="*/ 2974134 w 3128798"/>
              <a:gd name="connsiteY5" fmla="*/ 171292 h 676521"/>
              <a:gd name="connsiteX6" fmla="*/ 2924549 w 3128798"/>
              <a:gd name="connsiteY6" fmla="*/ 38069 h 676521"/>
              <a:gd name="connsiteX7" fmla="*/ 3128798 w 3128798"/>
              <a:gd name="connsiteY7" fmla="*/ 242560 h 676521"/>
              <a:gd name="connsiteX8" fmla="*/ 2916632 w 3128798"/>
              <a:gd name="connsiteY8" fmla="*/ 319364 h 676521"/>
              <a:gd name="connsiteX9" fmla="*/ 2933822 w 3128798"/>
              <a:gd name="connsiteY9" fmla="*/ 247976 h 676521"/>
              <a:gd name="connsiteX10" fmla="*/ 2277767 w 3128798"/>
              <a:gd name="connsiteY10" fmla="*/ 97862 h 676521"/>
              <a:gd name="connsiteX11" fmla="*/ 1564181 w 3128798"/>
              <a:gd name="connsiteY11" fmla="*/ 70231 h 676521"/>
              <a:gd name="connsiteX12" fmla="*/ 974777 w 3128798"/>
              <a:gd name="connsiteY12" fmla="*/ 126388 h 676521"/>
              <a:gd name="connsiteX13" fmla="*/ 419440 w 3128798"/>
              <a:gd name="connsiteY13" fmla="*/ 363008 h 676521"/>
              <a:gd name="connsiteX14" fmla="*/ 22591 w 3128798"/>
              <a:gd name="connsiteY14" fmla="*/ 676521 h 676521"/>
              <a:gd name="connsiteX15" fmla="*/ 0 w 3128798"/>
              <a:gd name="connsiteY15" fmla="*/ 650492 h 676521"/>
              <a:gd name="connsiteX0" fmla="*/ 0 w 3128798"/>
              <a:gd name="connsiteY0" fmla="*/ 648519 h 674548"/>
              <a:gd name="connsiteX1" fmla="*/ 395066 w 3128798"/>
              <a:gd name="connsiteY1" fmla="*/ 313361 h 674548"/>
              <a:gd name="connsiteX2" fmla="*/ 978321 w 3128798"/>
              <a:gd name="connsiteY2" fmla="*/ 75792 h 674548"/>
              <a:gd name="connsiteX3" fmla="*/ 1486483 w 3128798"/>
              <a:gd name="connsiteY3" fmla="*/ 929 h 674548"/>
              <a:gd name="connsiteX4" fmla="*/ 2265785 w 3128798"/>
              <a:gd name="connsiteY4" fmla="*/ 23223 h 674548"/>
              <a:gd name="connsiteX5" fmla="*/ 2974134 w 3128798"/>
              <a:gd name="connsiteY5" fmla="*/ 169319 h 674548"/>
              <a:gd name="connsiteX6" fmla="*/ 2924549 w 3128798"/>
              <a:gd name="connsiteY6" fmla="*/ 36096 h 674548"/>
              <a:gd name="connsiteX7" fmla="*/ 3128798 w 3128798"/>
              <a:gd name="connsiteY7" fmla="*/ 240587 h 674548"/>
              <a:gd name="connsiteX8" fmla="*/ 2916632 w 3128798"/>
              <a:gd name="connsiteY8" fmla="*/ 317391 h 674548"/>
              <a:gd name="connsiteX9" fmla="*/ 2933822 w 3128798"/>
              <a:gd name="connsiteY9" fmla="*/ 246003 h 674548"/>
              <a:gd name="connsiteX10" fmla="*/ 2277767 w 3128798"/>
              <a:gd name="connsiteY10" fmla="*/ 95889 h 674548"/>
              <a:gd name="connsiteX11" fmla="*/ 1564181 w 3128798"/>
              <a:gd name="connsiteY11" fmla="*/ 68258 h 674548"/>
              <a:gd name="connsiteX12" fmla="*/ 974777 w 3128798"/>
              <a:gd name="connsiteY12" fmla="*/ 124415 h 674548"/>
              <a:gd name="connsiteX13" fmla="*/ 419440 w 3128798"/>
              <a:gd name="connsiteY13" fmla="*/ 361035 h 674548"/>
              <a:gd name="connsiteX14" fmla="*/ 22591 w 3128798"/>
              <a:gd name="connsiteY14" fmla="*/ 674548 h 674548"/>
              <a:gd name="connsiteX15" fmla="*/ 0 w 3128798"/>
              <a:gd name="connsiteY15" fmla="*/ 648519 h 674548"/>
              <a:gd name="connsiteX0" fmla="*/ 0 w 3128798"/>
              <a:gd name="connsiteY0" fmla="*/ 648519 h 674548"/>
              <a:gd name="connsiteX1" fmla="*/ 395066 w 3128798"/>
              <a:gd name="connsiteY1" fmla="*/ 313361 h 674548"/>
              <a:gd name="connsiteX2" fmla="*/ 978321 w 3128798"/>
              <a:gd name="connsiteY2" fmla="*/ 75792 h 674548"/>
              <a:gd name="connsiteX3" fmla="*/ 1486483 w 3128798"/>
              <a:gd name="connsiteY3" fmla="*/ 929 h 674548"/>
              <a:gd name="connsiteX4" fmla="*/ 2265785 w 3128798"/>
              <a:gd name="connsiteY4" fmla="*/ 23223 h 674548"/>
              <a:gd name="connsiteX5" fmla="*/ 2974134 w 3128798"/>
              <a:gd name="connsiteY5" fmla="*/ 169319 h 674548"/>
              <a:gd name="connsiteX6" fmla="*/ 2924549 w 3128798"/>
              <a:gd name="connsiteY6" fmla="*/ 36096 h 674548"/>
              <a:gd name="connsiteX7" fmla="*/ 3128798 w 3128798"/>
              <a:gd name="connsiteY7" fmla="*/ 240587 h 674548"/>
              <a:gd name="connsiteX8" fmla="*/ 2916632 w 3128798"/>
              <a:gd name="connsiteY8" fmla="*/ 317391 h 674548"/>
              <a:gd name="connsiteX9" fmla="*/ 2933822 w 3128798"/>
              <a:gd name="connsiteY9" fmla="*/ 246003 h 674548"/>
              <a:gd name="connsiteX10" fmla="*/ 2277767 w 3128798"/>
              <a:gd name="connsiteY10" fmla="*/ 95889 h 674548"/>
              <a:gd name="connsiteX11" fmla="*/ 1564181 w 3128798"/>
              <a:gd name="connsiteY11" fmla="*/ 68258 h 674548"/>
              <a:gd name="connsiteX12" fmla="*/ 974777 w 3128798"/>
              <a:gd name="connsiteY12" fmla="*/ 124415 h 674548"/>
              <a:gd name="connsiteX13" fmla="*/ 419440 w 3128798"/>
              <a:gd name="connsiteY13" fmla="*/ 361035 h 674548"/>
              <a:gd name="connsiteX14" fmla="*/ 22591 w 3128798"/>
              <a:gd name="connsiteY14" fmla="*/ 674548 h 674548"/>
              <a:gd name="connsiteX15" fmla="*/ 0 w 3128798"/>
              <a:gd name="connsiteY15" fmla="*/ 648519 h 674548"/>
              <a:gd name="connsiteX0" fmla="*/ 0 w 3128798"/>
              <a:gd name="connsiteY0" fmla="*/ 648519 h 674548"/>
              <a:gd name="connsiteX1" fmla="*/ 395066 w 3128798"/>
              <a:gd name="connsiteY1" fmla="*/ 313361 h 674548"/>
              <a:gd name="connsiteX2" fmla="*/ 978321 w 3128798"/>
              <a:gd name="connsiteY2" fmla="*/ 75792 h 674548"/>
              <a:gd name="connsiteX3" fmla="*/ 1486483 w 3128798"/>
              <a:gd name="connsiteY3" fmla="*/ 929 h 674548"/>
              <a:gd name="connsiteX4" fmla="*/ 2265785 w 3128798"/>
              <a:gd name="connsiteY4" fmla="*/ 23223 h 674548"/>
              <a:gd name="connsiteX5" fmla="*/ 2974134 w 3128798"/>
              <a:gd name="connsiteY5" fmla="*/ 169319 h 674548"/>
              <a:gd name="connsiteX6" fmla="*/ 2924549 w 3128798"/>
              <a:gd name="connsiteY6" fmla="*/ 36096 h 674548"/>
              <a:gd name="connsiteX7" fmla="*/ 3128798 w 3128798"/>
              <a:gd name="connsiteY7" fmla="*/ 240587 h 674548"/>
              <a:gd name="connsiteX8" fmla="*/ 2916632 w 3128798"/>
              <a:gd name="connsiteY8" fmla="*/ 317391 h 674548"/>
              <a:gd name="connsiteX9" fmla="*/ 2933822 w 3128798"/>
              <a:gd name="connsiteY9" fmla="*/ 246003 h 674548"/>
              <a:gd name="connsiteX10" fmla="*/ 2277767 w 3128798"/>
              <a:gd name="connsiteY10" fmla="*/ 95889 h 674548"/>
              <a:gd name="connsiteX11" fmla="*/ 1564181 w 3128798"/>
              <a:gd name="connsiteY11" fmla="*/ 68258 h 674548"/>
              <a:gd name="connsiteX12" fmla="*/ 974777 w 3128798"/>
              <a:gd name="connsiteY12" fmla="*/ 124415 h 674548"/>
              <a:gd name="connsiteX13" fmla="*/ 419440 w 3128798"/>
              <a:gd name="connsiteY13" fmla="*/ 361035 h 674548"/>
              <a:gd name="connsiteX14" fmla="*/ 22591 w 3128798"/>
              <a:gd name="connsiteY14" fmla="*/ 674548 h 674548"/>
              <a:gd name="connsiteX15" fmla="*/ 0 w 3128798"/>
              <a:gd name="connsiteY15" fmla="*/ 648519 h 674548"/>
              <a:gd name="connsiteX0" fmla="*/ 0 w 3128798"/>
              <a:gd name="connsiteY0" fmla="*/ 648519 h 674548"/>
              <a:gd name="connsiteX1" fmla="*/ 395066 w 3128798"/>
              <a:gd name="connsiteY1" fmla="*/ 313361 h 674548"/>
              <a:gd name="connsiteX2" fmla="*/ 978321 w 3128798"/>
              <a:gd name="connsiteY2" fmla="*/ 75792 h 674548"/>
              <a:gd name="connsiteX3" fmla="*/ 1486483 w 3128798"/>
              <a:gd name="connsiteY3" fmla="*/ 929 h 674548"/>
              <a:gd name="connsiteX4" fmla="*/ 2265785 w 3128798"/>
              <a:gd name="connsiteY4" fmla="*/ 23223 h 674548"/>
              <a:gd name="connsiteX5" fmla="*/ 2974134 w 3128798"/>
              <a:gd name="connsiteY5" fmla="*/ 169319 h 674548"/>
              <a:gd name="connsiteX6" fmla="*/ 2924549 w 3128798"/>
              <a:gd name="connsiteY6" fmla="*/ 36096 h 674548"/>
              <a:gd name="connsiteX7" fmla="*/ 3128798 w 3128798"/>
              <a:gd name="connsiteY7" fmla="*/ 240587 h 674548"/>
              <a:gd name="connsiteX8" fmla="*/ 2916632 w 3128798"/>
              <a:gd name="connsiteY8" fmla="*/ 317391 h 674548"/>
              <a:gd name="connsiteX9" fmla="*/ 2933822 w 3128798"/>
              <a:gd name="connsiteY9" fmla="*/ 246003 h 674548"/>
              <a:gd name="connsiteX10" fmla="*/ 2277767 w 3128798"/>
              <a:gd name="connsiteY10" fmla="*/ 95889 h 674548"/>
              <a:gd name="connsiteX11" fmla="*/ 1564181 w 3128798"/>
              <a:gd name="connsiteY11" fmla="*/ 68258 h 674548"/>
              <a:gd name="connsiteX12" fmla="*/ 974777 w 3128798"/>
              <a:gd name="connsiteY12" fmla="*/ 124415 h 674548"/>
              <a:gd name="connsiteX13" fmla="*/ 419440 w 3128798"/>
              <a:gd name="connsiteY13" fmla="*/ 361035 h 674548"/>
              <a:gd name="connsiteX14" fmla="*/ 22591 w 3128798"/>
              <a:gd name="connsiteY14" fmla="*/ 674548 h 674548"/>
              <a:gd name="connsiteX15" fmla="*/ 0 w 3128798"/>
              <a:gd name="connsiteY15" fmla="*/ 648519 h 674548"/>
              <a:gd name="connsiteX0" fmla="*/ 0 w 3128798"/>
              <a:gd name="connsiteY0" fmla="*/ 647589 h 673618"/>
              <a:gd name="connsiteX1" fmla="*/ 395066 w 3128798"/>
              <a:gd name="connsiteY1" fmla="*/ 312431 h 673618"/>
              <a:gd name="connsiteX2" fmla="*/ 982986 w 3128798"/>
              <a:gd name="connsiteY2" fmla="*/ 68867 h 673618"/>
              <a:gd name="connsiteX3" fmla="*/ 1486483 w 3128798"/>
              <a:gd name="connsiteY3" fmla="*/ -1 h 673618"/>
              <a:gd name="connsiteX4" fmla="*/ 2265785 w 3128798"/>
              <a:gd name="connsiteY4" fmla="*/ 22293 h 673618"/>
              <a:gd name="connsiteX5" fmla="*/ 2974134 w 3128798"/>
              <a:gd name="connsiteY5" fmla="*/ 168389 h 673618"/>
              <a:gd name="connsiteX6" fmla="*/ 2924549 w 3128798"/>
              <a:gd name="connsiteY6" fmla="*/ 35166 h 673618"/>
              <a:gd name="connsiteX7" fmla="*/ 3128798 w 3128798"/>
              <a:gd name="connsiteY7" fmla="*/ 239657 h 673618"/>
              <a:gd name="connsiteX8" fmla="*/ 2916632 w 3128798"/>
              <a:gd name="connsiteY8" fmla="*/ 316461 h 673618"/>
              <a:gd name="connsiteX9" fmla="*/ 2933822 w 3128798"/>
              <a:gd name="connsiteY9" fmla="*/ 245073 h 673618"/>
              <a:gd name="connsiteX10" fmla="*/ 2277767 w 3128798"/>
              <a:gd name="connsiteY10" fmla="*/ 94959 h 673618"/>
              <a:gd name="connsiteX11" fmla="*/ 1564181 w 3128798"/>
              <a:gd name="connsiteY11" fmla="*/ 67328 h 673618"/>
              <a:gd name="connsiteX12" fmla="*/ 974777 w 3128798"/>
              <a:gd name="connsiteY12" fmla="*/ 123485 h 673618"/>
              <a:gd name="connsiteX13" fmla="*/ 419440 w 3128798"/>
              <a:gd name="connsiteY13" fmla="*/ 360105 h 673618"/>
              <a:gd name="connsiteX14" fmla="*/ 22591 w 3128798"/>
              <a:gd name="connsiteY14" fmla="*/ 673618 h 673618"/>
              <a:gd name="connsiteX15" fmla="*/ 0 w 3128798"/>
              <a:gd name="connsiteY15" fmla="*/ 647589 h 673618"/>
              <a:gd name="connsiteX0" fmla="*/ 0 w 3128798"/>
              <a:gd name="connsiteY0" fmla="*/ 647591 h 673620"/>
              <a:gd name="connsiteX1" fmla="*/ 395066 w 3128798"/>
              <a:gd name="connsiteY1" fmla="*/ 312433 h 673620"/>
              <a:gd name="connsiteX2" fmla="*/ 982986 w 3128798"/>
              <a:gd name="connsiteY2" fmla="*/ 68869 h 673620"/>
              <a:gd name="connsiteX3" fmla="*/ 1486483 w 3128798"/>
              <a:gd name="connsiteY3" fmla="*/ 1 h 673620"/>
              <a:gd name="connsiteX4" fmla="*/ 2265785 w 3128798"/>
              <a:gd name="connsiteY4" fmla="*/ 22295 h 673620"/>
              <a:gd name="connsiteX5" fmla="*/ 2974134 w 3128798"/>
              <a:gd name="connsiteY5" fmla="*/ 168391 h 673620"/>
              <a:gd name="connsiteX6" fmla="*/ 2924549 w 3128798"/>
              <a:gd name="connsiteY6" fmla="*/ 35168 h 673620"/>
              <a:gd name="connsiteX7" fmla="*/ 3128798 w 3128798"/>
              <a:gd name="connsiteY7" fmla="*/ 239659 h 673620"/>
              <a:gd name="connsiteX8" fmla="*/ 2916632 w 3128798"/>
              <a:gd name="connsiteY8" fmla="*/ 316463 h 673620"/>
              <a:gd name="connsiteX9" fmla="*/ 2933822 w 3128798"/>
              <a:gd name="connsiteY9" fmla="*/ 245075 h 673620"/>
              <a:gd name="connsiteX10" fmla="*/ 2277767 w 3128798"/>
              <a:gd name="connsiteY10" fmla="*/ 94961 h 673620"/>
              <a:gd name="connsiteX11" fmla="*/ 1564181 w 3128798"/>
              <a:gd name="connsiteY11" fmla="*/ 67330 h 673620"/>
              <a:gd name="connsiteX12" fmla="*/ 974777 w 3128798"/>
              <a:gd name="connsiteY12" fmla="*/ 123487 h 673620"/>
              <a:gd name="connsiteX13" fmla="*/ 419440 w 3128798"/>
              <a:gd name="connsiteY13" fmla="*/ 360107 h 673620"/>
              <a:gd name="connsiteX14" fmla="*/ 22591 w 3128798"/>
              <a:gd name="connsiteY14" fmla="*/ 673620 h 673620"/>
              <a:gd name="connsiteX15" fmla="*/ 0 w 3128798"/>
              <a:gd name="connsiteY15" fmla="*/ 647591 h 673620"/>
              <a:gd name="connsiteX0" fmla="*/ 0 w 3128798"/>
              <a:gd name="connsiteY0" fmla="*/ 647589 h 673618"/>
              <a:gd name="connsiteX1" fmla="*/ 395066 w 3128798"/>
              <a:gd name="connsiteY1" fmla="*/ 312431 h 673618"/>
              <a:gd name="connsiteX2" fmla="*/ 982986 w 3128798"/>
              <a:gd name="connsiteY2" fmla="*/ 68867 h 673618"/>
              <a:gd name="connsiteX3" fmla="*/ 1486483 w 3128798"/>
              <a:gd name="connsiteY3" fmla="*/ -1 h 673618"/>
              <a:gd name="connsiteX4" fmla="*/ 2265785 w 3128798"/>
              <a:gd name="connsiteY4" fmla="*/ 22293 h 673618"/>
              <a:gd name="connsiteX5" fmla="*/ 2974134 w 3128798"/>
              <a:gd name="connsiteY5" fmla="*/ 168389 h 673618"/>
              <a:gd name="connsiteX6" fmla="*/ 2924549 w 3128798"/>
              <a:gd name="connsiteY6" fmla="*/ 35166 h 673618"/>
              <a:gd name="connsiteX7" fmla="*/ 3128798 w 3128798"/>
              <a:gd name="connsiteY7" fmla="*/ 239657 h 673618"/>
              <a:gd name="connsiteX8" fmla="*/ 2916632 w 3128798"/>
              <a:gd name="connsiteY8" fmla="*/ 316461 h 673618"/>
              <a:gd name="connsiteX9" fmla="*/ 2933822 w 3128798"/>
              <a:gd name="connsiteY9" fmla="*/ 245073 h 673618"/>
              <a:gd name="connsiteX10" fmla="*/ 2277767 w 3128798"/>
              <a:gd name="connsiteY10" fmla="*/ 94959 h 673618"/>
              <a:gd name="connsiteX11" fmla="*/ 1564181 w 3128798"/>
              <a:gd name="connsiteY11" fmla="*/ 67328 h 673618"/>
              <a:gd name="connsiteX12" fmla="*/ 974777 w 3128798"/>
              <a:gd name="connsiteY12" fmla="*/ 123485 h 673618"/>
              <a:gd name="connsiteX13" fmla="*/ 419440 w 3128798"/>
              <a:gd name="connsiteY13" fmla="*/ 360105 h 673618"/>
              <a:gd name="connsiteX14" fmla="*/ 22591 w 3128798"/>
              <a:gd name="connsiteY14" fmla="*/ 673618 h 673618"/>
              <a:gd name="connsiteX15" fmla="*/ 0 w 3128798"/>
              <a:gd name="connsiteY15" fmla="*/ 647589 h 673618"/>
              <a:gd name="connsiteX0" fmla="*/ 0 w 3128798"/>
              <a:gd name="connsiteY0" fmla="*/ 647591 h 673620"/>
              <a:gd name="connsiteX1" fmla="*/ 395066 w 3128798"/>
              <a:gd name="connsiteY1" fmla="*/ 312433 h 673620"/>
              <a:gd name="connsiteX2" fmla="*/ 982986 w 3128798"/>
              <a:gd name="connsiteY2" fmla="*/ 68869 h 673620"/>
              <a:gd name="connsiteX3" fmla="*/ 1486483 w 3128798"/>
              <a:gd name="connsiteY3" fmla="*/ 1 h 673620"/>
              <a:gd name="connsiteX4" fmla="*/ 2265785 w 3128798"/>
              <a:gd name="connsiteY4" fmla="*/ 22295 h 673620"/>
              <a:gd name="connsiteX5" fmla="*/ 2974134 w 3128798"/>
              <a:gd name="connsiteY5" fmla="*/ 168391 h 673620"/>
              <a:gd name="connsiteX6" fmla="*/ 2924549 w 3128798"/>
              <a:gd name="connsiteY6" fmla="*/ 35168 h 673620"/>
              <a:gd name="connsiteX7" fmla="*/ 3128798 w 3128798"/>
              <a:gd name="connsiteY7" fmla="*/ 239659 h 673620"/>
              <a:gd name="connsiteX8" fmla="*/ 2916632 w 3128798"/>
              <a:gd name="connsiteY8" fmla="*/ 316463 h 673620"/>
              <a:gd name="connsiteX9" fmla="*/ 2933822 w 3128798"/>
              <a:gd name="connsiteY9" fmla="*/ 245075 h 673620"/>
              <a:gd name="connsiteX10" fmla="*/ 2277767 w 3128798"/>
              <a:gd name="connsiteY10" fmla="*/ 94961 h 673620"/>
              <a:gd name="connsiteX11" fmla="*/ 1564181 w 3128798"/>
              <a:gd name="connsiteY11" fmla="*/ 67330 h 673620"/>
              <a:gd name="connsiteX12" fmla="*/ 974777 w 3128798"/>
              <a:gd name="connsiteY12" fmla="*/ 123487 h 673620"/>
              <a:gd name="connsiteX13" fmla="*/ 419440 w 3128798"/>
              <a:gd name="connsiteY13" fmla="*/ 360107 h 673620"/>
              <a:gd name="connsiteX14" fmla="*/ 22591 w 3128798"/>
              <a:gd name="connsiteY14" fmla="*/ 673620 h 673620"/>
              <a:gd name="connsiteX15" fmla="*/ 0 w 3128798"/>
              <a:gd name="connsiteY15" fmla="*/ 647591 h 673620"/>
              <a:gd name="connsiteX0" fmla="*/ 0 w 3128798"/>
              <a:gd name="connsiteY0" fmla="*/ 647589 h 673618"/>
              <a:gd name="connsiteX1" fmla="*/ 395066 w 3128798"/>
              <a:gd name="connsiteY1" fmla="*/ 312431 h 673618"/>
              <a:gd name="connsiteX2" fmla="*/ 982986 w 3128798"/>
              <a:gd name="connsiteY2" fmla="*/ 68867 h 673618"/>
              <a:gd name="connsiteX3" fmla="*/ 1486483 w 3128798"/>
              <a:gd name="connsiteY3" fmla="*/ -1 h 673618"/>
              <a:gd name="connsiteX4" fmla="*/ 2265785 w 3128798"/>
              <a:gd name="connsiteY4" fmla="*/ 22293 h 673618"/>
              <a:gd name="connsiteX5" fmla="*/ 2974134 w 3128798"/>
              <a:gd name="connsiteY5" fmla="*/ 168389 h 673618"/>
              <a:gd name="connsiteX6" fmla="*/ 2924549 w 3128798"/>
              <a:gd name="connsiteY6" fmla="*/ 35166 h 673618"/>
              <a:gd name="connsiteX7" fmla="*/ 3128798 w 3128798"/>
              <a:gd name="connsiteY7" fmla="*/ 239657 h 673618"/>
              <a:gd name="connsiteX8" fmla="*/ 2916632 w 3128798"/>
              <a:gd name="connsiteY8" fmla="*/ 316461 h 673618"/>
              <a:gd name="connsiteX9" fmla="*/ 2933822 w 3128798"/>
              <a:gd name="connsiteY9" fmla="*/ 245073 h 673618"/>
              <a:gd name="connsiteX10" fmla="*/ 2277767 w 3128798"/>
              <a:gd name="connsiteY10" fmla="*/ 94959 h 673618"/>
              <a:gd name="connsiteX11" fmla="*/ 1564181 w 3128798"/>
              <a:gd name="connsiteY11" fmla="*/ 67328 h 673618"/>
              <a:gd name="connsiteX12" fmla="*/ 974777 w 3128798"/>
              <a:gd name="connsiteY12" fmla="*/ 123485 h 673618"/>
              <a:gd name="connsiteX13" fmla="*/ 419440 w 3128798"/>
              <a:gd name="connsiteY13" fmla="*/ 360105 h 673618"/>
              <a:gd name="connsiteX14" fmla="*/ 22591 w 3128798"/>
              <a:gd name="connsiteY14" fmla="*/ 673618 h 673618"/>
              <a:gd name="connsiteX15" fmla="*/ 0 w 3128798"/>
              <a:gd name="connsiteY15" fmla="*/ 647589 h 673618"/>
              <a:gd name="connsiteX0" fmla="*/ 0 w 3128798"/>
              <a:gd name="connsiteY0" fmla="*/ 647591 h 673620"/>
              <a:gd name="connsiteX1" fmla="*/ 395066 w 3128798"/>
              <a:gd name="connsiteY1" fmla="*/ 312433 h 673620"/>
              <a:gd name="connsiteX2" fmla="*/ 982986 w 3128798"/>
              <a:gd name="connsiteY2" fmla="*/ 68869 h 673620"/>
              <a:gd name="connsiteX3" fmla="*/ 1486483 w 3128798"/>
              <a:gd name="connsiteY3" fmla="*/ 1 h 673620"/>
              <a:gd name="connsiteX4" fmla="*/ 2265785 w 3128798"/>
              <a:gd name="connsiteY4" fmla="*/ 22295 h 673620"/>
              <a:gd name="connsiteX5" fmla="*/ 2974134 w 3128798"/>
              <a:gd name="connsiteY5" fmla="*/ 168391 h 673620"/>
              <a:gd name="connsiteX6" fmla="*/ 2924549 w 3128798"/>
              <a:gd name="connsiteY6" fmla="*/ 35168 h 673620"/>
              <a:gd name="connsiteX7" fmla="*/ 3128798 w 3128798"/>
              <a:gd name="connsiteY7" fmla="*/ 239659 h 673620"/>
              <a:gd name="connsiteX8" fmla="*/ 2916632 w 3128798"/>
              <a:gd name="connsiteY8" fmla="*/ 316463 h 673620"/>
              <a:gd name="connsiteX9" fmla="*/ 2933822 w 3128798"/>
              <a:gd name="connsiteY9" fmla="*/ 245075 h 673620"/>
              <a:gd name="connsiteX10" fmla="*/ 2277767 w 3128798"/>
              <a:gd name="connsiteY10" fmla="*/ 94961 h 673620"/>
              <a:gd name="connsiteX11" fmla="*/ 1564181 w 3128798"/>
              <a:gd name="connsiteY11" fmla="*/ 67330 h 673620"/>
              <a:gd name="connsiteX12" fmla="*/ 974777 w 3128798"/>
              <a:gd name="connsiteY12" fmla="*/ 123487 h 673620"/>
              <a:gd name="connsiteX13" fmla="*/ 419440 w 3128798"/>
              <a:gd name="connsiteY13" fmla="*/ 360107 h 673620"/>
              <a:gd name="connsiteX14" fmla="*/ 22591 w 3128798"/>
              <a:gd name="connsiteY14" fmla="*/ 673620 h 673620"/>
              <a:gd name="connsiteX15" fmla="*/ 0 w 3128798"/>
              <a:gd name="connsiteY15" fmla="*/ 647591 h 673620"/>
              <a:gd name="connsiteX0" fmla="*/ 0 w 3128798"/>
              <a:gd name="connsiteY0" fmla="*/ 647589 h 673618"/>
              <a:gd name="connsiteX1" fmla="*/ 395066 w 3128798"/>
              <a:gd name="connsiteY1" fmla="*/ 312431 h 673618"/>
              <a:gd name="connsiteX2" fmla="*/ 982986 w 3128798"/>
              <a:gd name="connsiteY2" fmla="*/ 68867 h 673618"/>
              <a:gd name="connsiteX3" fmla="*/ 1486483 w 3128798"/>
              <a:gd name="connsiteY3" fmla="*/ -1 h 673618"/>
              <a:gd name="connsiteX4" fmla="*/ 2265785 w 3128798"/>
              <a:gd name="connsiteY4" fmla="*/ 22293 h 673618"/>
              <a:gd name="connsiteX5" fmla="*/ 2974134 w 3128798"/>
              <a:gd name="connsiteY5" fmla="*/ 168389 h 673618"/>
              <a:gd name="connsiteX6" fmla="*/ 2924549 w 3128798"/>
              <a:gd name="connsiteY6" fmla="*/ 35166 h 673618"/>
              <a:gd name="connsiteX7" fmla="*/ 3128798 w 3128798"/>
              <a:gd name="connsiteY7" fmla="*/ 239657 h 673618"/>
              <a:gd name="connsiteX8" fmla="*/ 2916632 w 3128798"/>
              <a:gd name="connsiteY8" fmla="*/ 316461 h 673618"/>
              <a:gd name="connsiteX9" fmla="*/ 2933822 w 3128798"/>
              <a:gd name="connsiteY9" fmla="*/ 245073 h 673618"/>
              <a:gd name="connsiteX10" fmla="*/ 2277767 w 3128798"/>
              <a:gd name="connsiteY10" fmla="*/ 94959 h 673618"/>
              <a:gd name="connsiteX11" fmla="*/ 1564181 w 3128798"/>
              <a:gd name="connsiteY11" fmla="*/ 67328 h 673618"/>
              <a:gd name="connsiteX12" fmla="*/ 974777 w 3128798"/>
              <a:gd name="connsiteY12" fmla="*/ 123485 h 673618"/>
              <a:gd name="connsiteX13" fmla="*/ 419440 w 3128798"/>
              <a:gd name="connsiteY13" fmla="*/ 360105 h 673618"/>
              <a:gd name="connsiteX14" fmla="*/ 22591 w 3128798"/>
              <a:gd name="connsiteY14" fmla="*/ 673618 h 673618"/>
              <a:gd name="connsiteX15" fmla="*/ 0 w 3128798"/>
              <a:gd name="connsiteY15" fmla="*/ 647589 h 673618"/>
              <a:gd name="connsiteX0" fmla="*/ 0 w 3128798"/>
              <a:gd name="connsiteY0" fmla="*/ 647591 h 673620"/>
              <a:gd name="connsiteX1" fmla="*/ 395066 w 3128798"/>
              <a:gd name="connsiteY1" fmla="*/ 312433 h 673620"/>
              <a:gd name="connsiteX2" fmla="*/ 982986 w 3128798"/>
              <a:gd name="connsiteY2" fmla="*/ 68869 h 673620"/>
              <a:gd name="connsiteX3" fmla="*/ 1486483 w 3128798"/>
              <a:gd name="connsiteY3" fmla="*/ 1 h 673620"/>
              <a:gd name="connsiteX4" fmla="*/ 2974134 w 3128798"/>
              <a:gd name="connsiteY4" fmla="*/ 168391 h 673620"/>
              <a:gd name="connsiteX5" fmla="*/ 2924549 w 3128798"/>
              <a:gd name="connsiteY5" fmla="*/ 35168 h 673620"/>
              <a:gd name="connsiteX6" fmla="*/ 3128798 w 3128798"/>
              <a:gd name="connsiteY6" fmla="*/ 239659 h 673620"/>
              <a:gd name="connsiteX7" fmla="*/ 2916632 w 3128798"/>
              <a:gd name="connsiteY7" fmla="*/ 316463 h 673620"/>
              <a:gd name="connsiteX8" fmla="*/ 2933822 w 3128798"/>
              <a:gd name="connsiteY8" fmla="*/ 245075 h 673620"/>
              <a:gd name="connsiteX9" fmla="*/ 2277767 w 3128798"/>
              <a:gd name="connsiteY9" fmla="*/ 94961 h 673620"/>
              <a:gd name="connsiteX10" fmla="*/ 1564181 w 3128798"/>
              <a:gd name="connsiteY10" fmla="*/ 67330 h 673620"/>
              <a:gd name="connsiteX11" fmla="*/ 974777 w 3128798"/>
              <a:gd name="connsiteY11" fmla="*/ 123487 h 673620"/>
              <a:gd name="connsiteX12" fmla="*/ 419440 w 3128798"/>
              <a:gd name="connsiteY12" fmla="*/ 360107 h 673620"/>
              <a:gd name="connsiteX13" fmla="*/ 22591 w 3128798"/>
              <a:gd name="connsiteY13" fmla="*/ 673620 h 673620"/>
              <a:gd name="connsiteX14" fmla="*/ 0 w 3128798"/>
              <a:gd name="connsiteY14" fmla="*/ 647591 h 673620"/>
              <a:gd name="connsiteX0" fmla="*/ 0 w 3128798"/>
              <a:gd name="connsiteY0" fmla="*/ 647589 h 673618"/>
              <a:gd name="connsiteX1" fmla="*/ 395066 w 3128798"/>
              <a:gd name="connsiteY1" fmla="*/ 312431 h 673618"/>
              <a:gd name="connsiteX2" fmla="*/ 982986 w 3128798"/>
              <a:gd name="connsiteY2" fmla="*/ 68867 h 673618"/>
              <a:gd name="connsiteX3" fmla="*/ 1486483 w 3128798"/>
              <a:gd name="connsiteY3" fmla="*/ -1 h 673618"/>
              <a:gd name="connsiteX4" fmla="*/ 2974134 w 3128798"/>
              <a:gd name="connsiteY4" fmla="*/ 168389 h 673618"/>
              <a:gd name="connsiteX5" fmla="*/ 2924549 w 3128798"/>
              <a:gd name="connsiteY5" fmla="*/ 35166 h 673618"/>
              <a:gd name="connsiteX6" fmla="*/ 3128798 w 3128798"/>
              <a:gd name="connsiteY6" fmla="*/ 239657 h 673618"/>
              <a:gd name="connsiteX7" fmla="*/ 2916632 w 3128798"/>
              <a:gd name="connsiteY7" fmla="*/ 316461 h 673618"/>
              <a:gd name="connsiteX8" fmla="*/ 2933822 w 3128798"/>
              <a:gd name="connsiteY8" fmla="*/ 245073 h 673618"/>
              <a:gd name="connsiteX9" fmla="*/ 1564181 w 3128798"/>
              <a:gd name="connsiteY9" fmla="*/ 67328 h 673618"/>
              <a:gd name="connsiteX10" fmla="*/ 974777 w 3128798"/>
              <a:gd name="connsiteY10" fmla="*/ 123485 h 673618"/>
              <a:gd name="connsiteX11" fmla="*/ 419440 w 3128798"/>
              <a:gd name="connsiteY11" fmla="*/ 360105 h 673618"/>
              <a:gd name="connsiteX12" fmla="*/ 22591 w 3128798"/>
              <a:gd name="connsiteY12" fmla="*/ 673618 h 673618"/>
              <a:gd name="connsiteX13" fmla="*/ 0 w 3128798"/>
              <a:gd name="connsiteY13" fmla="*/ 647589 h 673618"/>
              <a:gd name="connsiteX0" fmla="*/ 0 w 3128798"/>
              <a:gd name="connsiteY0" fmla="*/ 612423 h 638452"/>
              <a:gd name="connsiteX1" fmla="*/ 395066 w 3128798"/>
              <a:gd name="connsiteY1" fmla="*/ 277265 h 638452"/>
              <a:gd name="connsiteX2" fmla="*/ 982986 w 3128798"/>
              <a:gd name="connsiteY2" fmla="*/ 33701 h 638452"/>
              <a:gd name="connsiteX3" fmla="*/ 2974134 w 3128798"/>
              <a:gd name="connsiteY3" fmla="*/ 133223 h 638452"/>
              <a:gd name="connsiteX4" fmla="*/ 2924549 w 3128798"/>
              <a:gd name="connsiteY4" fmla="*/ 0 h 638452"/>
              <a:gd name="connsiteX5" fmla="*/ 3128798 w 3128798"/>
              <a:gd name="connsiteY5" fmla="*/ 204491 h 638452"/>
              <a:gd name="connsiteX6" fmla="*/ 2916632 w 3128798"/>
              <a:gd name="connsiteY6" fmla="*/ 281295 h 638452"/>
              <a:gd name="connsiteX7" fmla="*/ 2933822 w 3128798"/>
              <a:gd name="connsiteY7" fmla="*/ 209907 h 638452"/>
              <a:gd name="connsiteX8" fmla="*/ 1564181 w 3128798"/>
              <a:gd name="connsiteY8" fmla="*/ 32162 h 638452"/>
              <a:gd name="connsiteX9" fmla="*/ 974777 w 3128798"/>
              <a:gd name="connsiteY9" fmla="*/ 88319 h 638452"/>
              <a:gd name="connsiteX10" fmla="*/ 419440 w 3128798"/>
              <a:gd name="connsiteY10" fmla="*/ 324939 h 638452"/>
              <a:gd name="connsiteX11" fmla="*/ 22591 w 3128798"/>
              <a:gd name="connsiteY11" fmla="*/ 638452 h 638452"/>
              <a:gd name="connsiteX12" fmla="*/ 0 w 3128798"/>
              <a:gd name="connsiteY12" fmla="*/ 612423 h 638452"/>
              <a:gd name="connsiteX0" fmla="*/ 0 w 3128798"/>
              <a:gd name="connsiteY0" fmla="*/ 612423 h 638452"/>
              <a:gd name="connsiteX1" fmla="*/ 395066 w 3128798"/>
              <a:gd name="connsiteY1" fmla="*/ 277265 h 638452"/>
              <a:gd name="connsiteX2" fmla="*/ 982986 w 3128798"/>
              <a:gd name="connsiteY2" fmla="*/ 33701 h 638452"/>
              <a:gd name="connsiteX3" fmla="*/ 2974134 w 3128798"/>
              <a:gd name="connsiteY3" fmla="*/ 133223 h 638452"/>
              <a:gd name="connsiteX4" fmla="*/ 2924549 w 3128798"/>
              <a:gd name="connsiteY4" fmla="*/ 0 h 638452"/>
              <a:gd name="connsiteX5" fmla="*/ 3128798 w 3128798"/>
              <a:gd name="connsiteY5" fmla="*/ 204491 h 638452"/>
              <a:gd name="connsiteX6" fmla="*/ 2916632 w 3128798"/>
              <a:gd name="connsiteY6" fmla="*/ 281295 h 638452"/>
              <a:gd name="connsiteX7" fmla="*/ 2933822 w 3128798"/>
              <a:gd name="connsiteY7" fmla="*/ 209907 h 638452"/>
              <a:gd name="connsiteX8" fmla="*/ 1571176 w 3128798"/>
              <a:gd name="connsiteY8" fmla="*/ 23168 h 638452"/>
              <a:gd name="connsiteX9" fmla="*/ 974777 w 3128798"/>
              <a:gd name="connsiteY9" fmla="*/ 88319 h 638452"/>
              <a:gd name="connsiteX10" fmla="*/ 419440 w 3128798"/>
              <a:gd name="connsiteY10" fmla="*/ 324939 h 638452"/>
              <a:gd name="connsiteX11" fmla="*/ 22591 w 3128798"/>
              <a:gd name="connsiteY11" fmla="*/ 638452 h 638452"/>
              <a:gd name="connsiteX12" fmla="*/ 0 w 3128798"/>
              <a:gd name="connsiteY12" fmla="*/ 612423 h 638452"/>
              <a:gd name="connsiteX0" fmla="*/ 0 w 3128798"/>
              <a:gd name="connsiteY0" fmla="*/ 612423 h 638452"/>
              <a:gd name="connsiteX1" fmla="*/ 395066 w 3128798"/>
              <a:gd name="connsiteY1" fmla="*/ 277265 h 638452"/>
              <a:gd name="connsiteX2" fmla="*/ 982986 w 3128798"/>
              <a:gd name="connsiteY2" fmla="*/ 33701 h 638452"/>
              <a:gd name="connsiteX3" fmla="*/ 2974134 w 3128798"/>
              <a:gd name="connsiteY3" fmla="*/ 133223 h 638452"/>
              <a:gd name="connsiteX4" fmla="*/ 2924549 w 3128798"/>
              <a:gd name="connsiteY4" fmla="*/ 0 h 638452"/>
              <a:gd name="connsiteX5" fmla="*/ 3128798 w 3128798"/>
              <a:gd name="connsiteY5" fmla="*/ 204491 h 638452"/>
              <a:gd name="connsiteX6" fmla="*/ 2916632 w 3128798"/>
              <a:gd name="connsiteY6" fmla="*/ 281295 h 638452"/>
              <a:gd name="connsiteX7" fmla="*/ 2933822 w 3128798"/>
              <a:gd name="connsiteY7" fmla="*/ 209907 h 638452"/>
              <a:gd name="connsiteX8" fmla="*/ 974777 w 3128798"/>
              <a:gd name="connsiteY8" fmla="*/ 88319 h 638452"/>
              <a:gd name="connsiteX9" fmla="*/ 419440 w 3128798"/>
              <a:gd name="connsiteY9" fmla="*/ 324939 h 638452"/>
              <a:gd name="connsiteX10" fmla="*/ 22591 w 3128798"/>
              <a:gd name="connsiteY10" fmla="*/ 638452 h 638452"/>
              <a:gd name="connsiteX11" fmla="*/ 0 w 3128798"/>
              <a:gd name="connsiteY11" fmla="*/ 612423 h 638452"/>
              <a:gd name="connsiteX0" fmla="*/ 0 w 3128798"/>
              <a:gd name="connsiteY0" fmla="*/ 612423 h 638452"/>
              <a:gd name="connsiteX1" fmla="*/ 982986 w 3128798"/>
              <a:gd name="connsiteY1" fmla="*/ 33701 h 638452"/>
              <a:gd name="connsiteX2" fmla="*/ 2974134 w 3128798"/>
              <a:gd name="connsiteY2" fmla="*/ 133223 h 638452"/>
              <a:gd name="connsiteX3" fmla="*/ 2924549 w 3128798"/>
              <a:gd name="connsiteY3" fmla="*/ 0 h 638452"/>
              <a:gd name="connsiteX4" fmla="*/ 3128798 w 3128798"/>
              <a:gd name="connsiteY4" fmla="*/ 204491 h 638452"/>
              <a:gd name="connsiteX5" fmla="*/ 2916632 w 3128798"/>
              <a:gd name="connsiteY5" fmla="*/ 281295 h 638452"/>
              <a:gd name="connsiteX6" fmla="*/ 2933822 w 3128798"/>
              <a:gd name="connsiteY6" fmla="*/ 209907 h 638452"/>
              <a:gd name="connsiteX7" fmla="*/ 974777 w 3128798"/>
              <a:gd name="connsiteY7" fmla="*/ 88319 h 638452"/>
              <a:gd name="connsiteX8" fmla="*/ 419440 w 3128798"/>
              <a:gd name="connsiteY8" fmla="*/ 324939 h 638452"/>
              <a:gd name="connsiteX9" fmla="*/ 22591 w 3128798"/>
              <a:gd name="connsiteY9" fmla="*/ 638452 h 638452"/>
              <a:gd name="connsiteX10" fmla="*/ 0 w 3128798"/>
              <a:gd name="connsiteY10" fmla="*/ 612423 h 638452"/>
              <a:gd name="connsiteX0" fmla="*/ 0 w 3128798"/>
              <a:gd name="connsiteY0" fmla="*/ 612423 h 638452"/>
              <a:gd name="connsiteX1" fmla="*/ 982986 w 3128798"/>
              <a:gd name="connsiteY1" fmla="*/ 33701 h 638452"/>
              <a:gd name="connsiteX2" fmla="*/ 2974134 w 3128798"/>
              <a:gd name="connsiteY2" fmla="*/ 133223 h 638452"/>
              <a:gd name="connsiteX3" fmla="*/ 2924549 w 3128798"/>
              <a:gd name="connsiteY3" fmla="*/ 0 h 638452"/>
              <a:gd name="connsiteX4" fmla="*/ 3128798 w 3128798"/>
              <a:gd name="connsiteY4" fmla="*/ 204491 h 638452"/>
              <a:gd name="connsiteX5" fmla="*/ 2916632 w 3128798"/>
              <a:gd name="connsiteY5" fmla="*/ 281295 h 638452"/>
              <a:gd name="connsiteX6" fmla="*/ 2933822 w 3128798"/>
              <a:gd name="connsiteY6" fmla="*/ 209907 h 638452"/>
              <a:gd name="connsiteX7" fmla="*/ 974777 w 3128798"/>
              <a:gd name="connsiteY7" fmla="*/ 88319 h 638452"/>
              <a:gd name="connsiteX8" fmla="*/ 22591 w 3128798"/>
              <a:gd name="connsiteY8" fmla="*/ 638452 h 638452"/>
              <a:gd name="connsiteX9" fmla="*/ 0 w 3128798"/>
              <a:gd name="connsiteY9" fmla="*/ 612423 h 638452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974777 w 3128798"/>
              <a:gd name="connsiteY7" fmla="*/ 115627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12423 h 638452"/>
              <a:gd name="connsiteX1" fmla="*/ 1082946 w 3128798"/>
              <a:gd name="connsiteY1" fmla="*/ 5837 h 638452"/>
              <a:gd name="connsiteX2" fmla="*/ 2974134 w 3128798"/>
              <a:gd name="connsiteY2" fmla="*/ 133223 h 638452"/>
              <a:gd name="connsiteX3" fmla="*/ 2924549 w 3128798"/>
              <a:gd name="connsiteY3" fmla="*/ 0 h 638452"/>
              <a:gd name="connsiteX4" fmla="*/ 3128798 w 3128798"/>
              <a:gd name="connsiteY4" fmla="*/ 204491 h 638452"/>
              <a:gd name="connsiteX5" fmla="*/ 2916632 w 3128798"/>
              <a:gd name="connsiteY5" fmla="*/ 281295 h 638452"/>
              <a:gd name="connsiteX6" fmla="*/ 2933822 w 3128798"/>
              <a:gd name="connsiteY6" fmla="*/ 209907 h 638452"/>
              <a:gd name="connsiteX7" fmla="*/ 1354735 w 3128798"/>
              <a:gd name="connsiteY7" fmla="*/ 27597 h 638452"/>
              <a:gd name="connsiteX8" fmla="*/ 22591 w 3128798"/>
              <a:gd name="connsiteY8" fmla="*/ 638452 h 638452"/>
              <a:gd name="connsiteX9" fmla="*/ 0 w 3128798"/>
              <a:gd name="connsiteY9" fmla="*/ 612423 h 638452"/>
              <a:gd name="connsiteX0" fmla="*/ 0 w 3128798"/>
              <a:gd name="connsiteY0" fmla="*/ 628247 h 654276"/>
              <a:gd name="connsiteX1" fmla="*/ 1082946 w 3128798"/>
              <a:gd name="connsiteY1" fmla="*/ 21661 h 654276"/>
              <a:gd name="connsiteX2" fmla="*/ 2974134 w 3128798"/>
              <a:gd name="connsiteY2" fmla="*/ 149047 h 654276"/>
              <a:gd name="connsiteX3" fmla="*/ 2924549 w 3128798"/>
              <a:gd name="connsiteY3" fmla="*/ 15824 h 654276"/>
              <a:gd name="connsiteX4" fmla="*/ 3128798 w 3128798"/>
              <a:gd name="connsiteY4" fmla="*/ 220315 h 654276"/>
              <a:gd name="connsiteX5" fmla="*/ 2916632 w 3128798"/>
              <a:gd name="connsiteY5" fmla="*/ 297119 h 654276"/>
              <a:gd name="connsiteX6" fmla="*/ 2933822 w 3128798"/>
              <a:gd name="connsiteY6" fmla="*/ 225731 h 654276"/>
              <a:gd name="connsiteX7" fmla="*/ 1354735 w 3128798"/>
              <a:gd name="connsiteY7" fmla="*/ 43421 h 654276"/>
              <a:gd name="connsiteX8" fmla="*/ 22591 w 3128798"/>
              <a:gd name="connsiteY8" fmla="*/ 654276 h 654276"/>
              <a:gd name="connsiteX9" fmla="*/ 0 w 3128798"/>
              <a:gd name="connsiteY9" fmla="*/ 628247 h 654276"/>
              <a:gd name="connsiteX0" fmla="*/ 0 w 3128798"/>
              <a:gd name="connsiteY0" fmla="*/ 657821 h 683850"/>
              <a:gd name="connsiteX1" fmla="*/ 1082946 w 3128798"/>
              <a:gd name="connsiteY1" fmla="*/ 51235 h 683850"/>
              <a:gd name="connsiteX2" fmla="*/ 2974134 w 3128798"/>
              <a:gd name="connsiteY2" fmla="*/ 178621 h 683850"/>
              <a:gd name="connsiteX3" fmla="*/ 2924549 w 3128798"/>
              <a:gd name="connsiteY3" fmla="*/ 45398 h 683850"/>
              <a:gd name="connsiteX4" fmla="*/ 3128798 w 3128798"/>
              <a:gd name="connsiteY4" fmla="*/ 249889 h 683850"/>
              <a:gd name="connsiteX5" fmla="*/ 2916632 w 3128798"/>
              <a:gd name="connsiteY5" fmla="*/ 326693 h 683850"/>
              <a:gd name="connsiteX6" fmla="*/ 2933822 w 3128798"/>
              <a:gd name="connsiteY6" fmla="*/ 255305 h 683850"/>
              <a:gd name="connsiteX7" fmla="*/ 1354735 w 3128798"/>
              <a:gd name="connsiteY7" fmla="*/ 72995 h 683850"/>
              <a:gd name="connsiteX8" fmla="*/ 22591 w 3128798"/>
              <a:gd name="connsiteY8" fmla="*/ 683850 h 683850"/>
              <a:gd name="connsiteX9" fmla="*/ 0 w 3128798"/>
              <a:gd name="connsiteY9" fmla="*/ 657821 h 683850"/>
              <a:gd name="connsiteX0" fmla="*/ 0 w 3128798"/>
              <a:gd name="connsiteY0" fmla="*/ 657821 h 683850"/>
              <a:gd name="connsiteX1" fmla="*/ 1082946 w 3128798"/>
              <a:gd name="connsiteY1" fmla="*/ 51235 h 683850"/>
              <a:gd name="connsiteX2" fmla="*/ 2974134 w 3128798"/>
              <a:gd name="connsiteY2" fmla="*/ 178621 h 683850"/>
              <a:gd name="connsiteX3" fmla="*/ 2924549 w 3128798"/>
              <a:gd name="connsiteY3" fmla="*/ 45398 h 683850"/>
              <a:gd name="connsiteX4" fmla="*/ 3128798 w 3128798"/>
              <a:gd name="connsiteY4" fmla="*/ 249889 h 683850"/>
              <a:gd name="connsiteX5" fmla="*/ 2916632 w 3128798"/>
              <a:gd name="connsiteY5" fmla="*/ 326693 h 683850"/>
              <a:gd name="connsiteX6" fmla="*/ 2933822 w 3128798"/>
              <a:gd name="connsiteY6" fmla="*/ 255305 h 683850"/>
              <a:gd name="connsiteX7" fmla="*/ 1292079 w 3128798"/>
              <a:gd name="connsiteY7" fmla="*/ 52899 h 683850"/>
              <a:gd name="connsiteX8" fmla="*/ 22591 w 3128798"/>
              <a:gd name="connsiteY8" fmla="*/ 683850 h 683850"/>
              <a:gd name="connsiteX9" fmla="*/ 0 w 3128798"/>
              <a:gd name="connsiteY9" fmla="*/ 657821 h 683850"/>
              <a:gd name="connsiteX0" fmla="*/ 0 w 3128798"/>
              <a:gd name="connsiteY0" fmla="*/ 657821 h 683850"/>
              <a:gd name="connsiteX1" fmla="*/ 1082946 w 3128798"/>
              <a:gd name="connsiteY1" fmla="*/ 51235 h 683850"/>
              <a:gd name="connsiteX2" fmla="*/ 2974134 w 3128798"/>
              <a:gd name="connsiteY2" fmla="*/ 178621 h 683850"/>
              <a:gd name="connsiteX3" fmla="*/ 2924549 w 3128798"/>
              <a:gd name="connsiteY3" fmla="*/ 45398 h 683850"/>
              <a:gd name="connsiteX4" fmla="*/ 3128798 w 3128798"/>
              <a:gd name="connsiteY4" fmla="*/ 249889 h 683850"/>
              <a:gd name="connsiteX5" fmla="*/ 2916632 w 3128798"/>
              <a:gd name="connsiteY5" fmla="*/ 326693 h 683850"/>
              <a:gd name="connsiteX6" fmla="*/ 2933822 w 3128798"/>
              <a:gd name="connsiteY6" fmla="*/ 255305 h 683850"/>
              <a:gd name="connsiteX7" fmla="*/ 1293790 w 3128798"/>
              <a:gd name="connsiteY7" fmla="*/ 63278 h 683850"/>
              <a:gd name="connsiteX8" fmla="*/ 22591 w 3128798"/>
              <a:gd name="connsiteY8" fmla="*/ 683850 h 683850"/>
              <a:gd name="connsiteX9" fmla="*/ 0 w 3128798"/>
              <a:gd name="connsiteY9" fmla="*/ 657821 h 683850"/>
              <a:gd name="connsiteX0" fmla="*/ 0 w 3128798"/>
              <a:gd name="connsiteY0" fmla="*/ 657821 h 683850"/>
              <a:gd name="connsiteX1" fmla="*/ 1082946 w 3128798"/>
              <a:gd name="connsiteY1" fmla="*/ 51235 h 683850"/>
              <a:gd name="connsiteX2" fmla="*/ 2974134 w 3128798"/>
              <a:gd name="connsiteY2" fmla="*/ 178621 h 683850"/>
              <a:gd name="connsiteX3" fmla="*/ 2924549 w 3128798"/>
              <a:gd name="connsiteY3" fmla="*/ 45398 h 683850"/>
              <a:gd name="connsiteX4" fmla="*/ 3128798 w 3128798"/>
              <a:gd name="connsiteY4" fmla="*/ 249889 h 683850"/>
              <a:gd name="connsiteX5" fmla="*/ 2916632 w 3128798"/>
              <a:gd name="connsiteY5" fmla="*/ 326693 h 683850"/>
              <a:gd name="connsiteX6" fmla="*/ 2933822 w 3128798"/>
              <a:gd name="connsiteY6" fmla="*/ 255305 h 683850"/>
              <a:gd name="connsiteX7" fmla="*/ 1293790 w 3128798"/>
              <a:gd name="connsiteY7" fmla="*/ 63278 h 683850"/>
              <a:gd name="connsiteX8" fmla="*/ 22591 w 3128798"/>
              <a:gd name="connsiteY8" fmla="*/ 683850 h 683850"/>
              <a:gd name="connsiteX9" fmla="*/ 0 w 3128798"/>
              <a:gd name="connsiteY9" fmla="*/ 657821 h 683850"/>
              <a:gd name="connsiteX0" fmla="*/ 0 w 3128798"/>
              <a:gd name="connsiteY0" fmla="*/ 657821 h 683850"/>
              <a:gd name="connsiteX1" fmla="*/ 1082946 w 3128798"/>
              <a:gd name="connsiteY1" fmla="*/ 51235 h 683850"/>
              <a:gd name="connsiteX2" fmla="*/ 2974134 w 3128798"/>
              <a:gd name="connsiteY2" fmla="*/ 178621 h 683850"/>
              <a:gd name="connsiteX3" fmla="*/ 2924549 w 3128798"/>
              <a:gd name="connsiteY3" fmla="*/ 45398 h 683850"/>
              <a:gd name="connsiteX4" fmla="*/ 3128798 w 3128798"/>
              <a:gd name="connsiteY4" fmla="*/ 249889 h 683850"/>
              <a:gd name="connsiteX5" fmla="*/ 2916632 w 3128798"/>
              <a:gd name="connsiteY5" fmla="*/ 326693 h 683850"/>
              <a:gd name="connsiteX6" fmla="*/ 2933822 w 3128798"/>
              <a:gd name="connsiteY6" fmla="*/ 255305 h 683850"/>
              <a:gd name="connsiteX7" fmla="*/ 1293790 w 3128798"/>
              <a:gd name="connsiteY7" fmla="*/ 63278 h 683850"/>
              <a:gd name="connsiteX8" fmla="*/ 22591 w 3128798"/>
              <a:gd name="connsiteY8" fmla="*/ 683850 h 683850"/>
              <a:gd name="connsiteX9" fmla="*/ 0 w 3128798"/>
              <a:gd name="connsiteY9" fmla="*/ 657821 h 683850"/>
              <a:gd name="connsiteX0" fmla="*/ 0 w 3128798"/>
              <a:gd name="connsiteY0" fmla="*/ 654998 h 681027"/>
              <a:gd name="connsiteX1" fmla="*/ 1082946 w 3128798"/>
              <a:gd name="connsiteY1" fmla="*/ 48412 h 681027"/>
              <a:gd name="connsiteX2" fmla="*/ 2974134 w 3128798"/>
              <a:gd name="connsiteY2" fmla="*/ 175798 h 681027"/>
              <a:gd name="connsiteX3" fmla="*/ 2924549 w 3128798"/>
              <a:gd name="connsiteY3" fmla="*/ 42575 h 681027"/>
              <a:gd name="connsiteX4" fmla="*/ 3128798 w 3128798"/>
              <a:gd name="connsiteY4" fmla="*/ 247066 h 681027"/>
              <a:gd name="connsiteX5" fmla="*/ 2916632 w 3128798"/>
              <a:gd name="connsiteY5" fmla="*/ 323870 h 681027"/>
              <a:gd name="connsiteX6" fmla="*/ 2933822 w 3128798"/>
              <a:gd name="connsiteY6" fmla="*/ 252482 h 681027"/>
              <a:gd name="connsiteX7" fmla="*/ 1293790 w 3128798"/>
              <a:gd name="connsiteY7" fmla="*/ 60455 h 681027"/>
              <a:gd name="connsiteX8" fmla="*/ 22591 w 3128798"/>
              <a:gd name="connsiteY8" fmla="*/ 681027 h 681027"/>
              <a:gd name="connsiteX9" fmla="*/ 0 w 3128798"/>
              <a:gd name="connsiteY9" fmla="*/ 654998 h 681027"/>
              <a:gd name="connsiteX0" fmla="*/ 0 w 3128798"/>
              <a:gd name="connsiteY0" fmla="*/ 654998 h 681027"/>
              <a:gd name="connsiteX1" fmla="*/ 1082946 w 3128798"/>
              <a:gd name="connsiteY1" fmla="*/ 48412 h 681027"/>
              <a:gd name="connsiteX2" fmla="*/ 2974134 w 3128798"/>
              <a:gd name="connsiteY2" fmla="*/ 175798 h 681027"/>
              <a:gd name="connsiteX3" fmla="*/ 2924549 w 3128798"/>
              <a:gd name="connsiteY3" fmla="*/ 42575 h 681027"/>
              <a:gd name="connsiteX4" fmla="*/ 3128798 w 3128798"/>
              <a:gd name="connsiteY4" fmla="*/ 247066 h 681027"/>
              <a:gd name="connsiteX5" fmla="*/ 2916632 w 3128798"/>
              <a:gd name="connsiteY5" fmla="*/ 323870 h 681027"/>
              <a:gd name="connsiteX6" fmla="*/ 2933822 w 3128798"/>
              <a:gd name="connsiteY6" fmla="*/ 252482 h 681027"/>
              <a:gd name="connsiteX7" fmla="*/ 1301019 w 3128798"/>
              <a:gd name="connsiteY7" fmla="*/ 70032 h 681027"/>
              <a:gd name="connsiteX8" fmla="*/ 22591 w 3128798"/>
              <a:gd name="connsiteY8" fmla="*/ 681027 h 681027"/>
              <a:gd name="connsiteX9" fmla="*/ 0 w 3128798"/>
              <a:gd name="connsiteY9" fmla="*/ 654998 h 681027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24549 w 3128798"/>
              <a:gd name="connsiteY3" fmla="*/ 63892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24549 w 3128798"/>
              <a:gd name="connsiteY3" fmla="*/ 63892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24549 w 3128798"/>
              <a:gd name="connsiteY3" fmla="*/ 63892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24549 w 3128798"/>
              <a:gd name="connsiteY3" fmla="*/ 63892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24549 w 3128798"/>
              <a:gd name="connsiteY3" fmla="*/ 63892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24549 w 3128798"/>
              <a:gd name="connsiteY3" fmla="*/ 63892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59612 w 3128798"/>
              <a:gd name="connsiteY3" fmla="*/ 88013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5601 h 701630"/>
              <a:gd name="connsiteX1" fmla="*/ 1242144 w 3128798"/>
              <a:gd name="connsiteY1" fmla="*/ 40484 h 701630"/>
              <a:gd name="connsiteX2" fmla="*/ 2955010 w 3128798"/>
              <a:gd name="connsiteY2" fmla="*/ 183246 h 701630"/>
              <a:gd name="connsiteX3" fmla="*/ 2959612 w 3128798"/>
              <a:gd name="connsiteY3" fmla="*/ 87299 h 701630"/>
              <a:gd name="connsiteX4" fmla="*/ 3128798 w 3128798"/>
              <a:gd name="connsiteY4" fmla="*/ 267669 h 701630"/>
              <a:gd name="connsiteX5" fmla="*/ 2916632 w 3128798"/>
              <a:gd name="connsiteY5" fmla="*/ 344473 h 701630"/>
              <a:gd name="connsiteX6" fmla="*/ 2933822 w 3128798"/>
              <a:gd name="connsiteY6" fmla="*/ 273085 h 701630"/>
              <a:gd name="connsiteX7" fmla="*/ 1301019 w 3128798"/>
              <a:gd name="connsiteY7" fmla="*/ 90635 h 701630"/>
              <a:gd name="connsiteX8" fmla="*/ 22591 w 3128798"/>
              <a:gd name="connsiteY8" fmla="*/ 701630 h 701630"/>
              <a:gd name="connsiteX9" fmla="*/ 0 w 3128798"/>
              <a:gd name="connsiteY9" fmla="*/ 675601 h 701630"/>
              <a:gd name="connsiteX0" fmla="*/ 0 w 3128798"/>
              <a:gd name="connsiteY0" fmla="*/ 675599 h 701628"/>
              <a:gd name="connsiteX1" fmla="*/ 1242144 w 3128798"/>
              <a:gd name="connsiteY1" fmla="*/ 40482 h 701628"/>
              <a:gd name="connsiteX2" fmla="*/ 2955010 w 3128798"/>
              <a:gd name="connsiteY2" fmla="*/ 183244 h 701628"/>
              <a:gd name="connsiteX3" fmla="*/ 2964277 w 3128798"/>
              <a:gd name="connsiteY3" fmla="*/ 81300 h 701628"/>
              <a:gd name="connsiteX4" fmla="*/ 3128798 w 3128798"/>
              <a:gd name="connsiteY4" fmla="*/ 267667 h 701628"/>
              <a:gd name="connsiteX5" fmla="*/ 2916632 w 3128798"/>
              <a:gd name="connsiteY5" fmla="*/ 344471 h 701628"/>
              <a:gd name="connsiteX6" fmla="*/ 2933822 w 3128798"/>
              <a:gd name="connsiteY6" fmla="*/ 273083 h 701628"/>
              <a:gd name="connsiteX7" fmla="*/ 1301019 w 3128798"/>
              <a:gd name="connsiteY7" fmla="*/ 90633 h 701628"/>
              <a:gd name="connsiteX8" fmla="*/ 22591 w 3128798"/>
              <a:gd name="connsiteY8" fmla="*/ 701628 h 701628"/>
              <a:gd name="connsiteX9" fmla="*/ 0 w 3128798"/>
              <a:gd name="connsiteY9" fmla="*/ 675599 h 701628"/>
              <a:gd name="connsiteX0" fmla="*/ 0 w 3119857"/>
              <a:gd name="connsiteY0" fmla="*/ 675599 h 701628"/>
              <a:gd name="connsiteX1" fmla="*/ 1242144 w 3119857"/>
              <a:gd name="connsiteY1" fmla="*/ 40482 h 701628"/>
              <a:gd name="connsiteX2" fmla="*/ 2955010 w 3119857"/>
              <a:gd name="connsiteY2" fmla="*/ 183244 h 701628"/>
              <a:gd name="connsiteX3" fmla="*/ 2964277 w 3119857"/>
              <a:gd name="connsiteY3" fmla="*/ 81300 h 701628"/>
              <a:gd name="connsiteX4" fmla="*/ 3119857 w 3119857"/>
              <a:gd name="connsiteY4" fmla="*/ 247710 h 701628"/>
              <a:gd name="connsiteX5" fmla="*/ 2916632 w 3119857"/>
              <a:gd name="connsiteY5" fmla="*/ 344471 h 701628"/>
              <a:gd name="connsiteX6" fmla="*/ 2933822 w 3119857"/>
              <a:gd name="connsiteY6" fmla="*/ 273083 h 701628"/>
              <a:gd name="connsiteX7" fmla="*/ 1301019 w 3119857"/>
              <a:gd name="connsiteY7" fmla="*/ 90633 h 701628"/>
              <a:gd name="connsiteX8" fmla="*/ 22591 w 3119857"/>
              <a:gd name="connsiteY8" fmla="*/ 701628 h 701628"/>
              <a:gd name="connsiteX9" fmla="*/ 0 w 3119857"/>
              <a:gd name="connsiteY9" fmla="*/ 675599 h 701628"/>
              <a:gd name="connsiteX0" fmla="*/ 0 w 3119857"/>
              <a:gd name="connsiteY0" fmla="*/ 677578 h 703607"/>
              <a:gd name="connsiteX1" fmla="*/ 1242144 w 3119857"/>
              <a:gd name="connsiteY1" fmla="*/ 42461 h 703607"/>
              <a:gd name="connsiteX2" fmla="*/ 2959674 w 3119857"/>
              <a:gd name="connsiteY2" fmla="*/ 179230 h 703607"/>
              <a:gd name="connsiteX3" fmla="*/ 2964277 w 3119857"/>
              <a:gd name="connsiteY3" fmla="*/ 83279 h 703607"/>
              <a:gd name="connsiteX4" fmla="*/ 3119857 w 3119857"/>
              <a:gd name="connsiteY4" fmla="*/ 249689 h 703607"/>
              <a:gd name="connsiteX5" fmla="*/ 2916632 w 3119857"/>
              <a:gd name="connsiteY5" fmla="*/ 346450 h 703607"/>
              <a:gd name="connsiteX6" fmla="*/ 2933822 w 3119857"/>
              <a:gd name="connsiteY6" fmla="*/ 275062 h 703607"/>
              <a:gd name="connsiteX7" fmla="*/ 1301019 w 3119857"/>
              <a:gd name="connsiteY7" fmla="*/ 92612 h 703607"/>
              <a:gd name="connsiteX8" fmla="*/ 22591 w 3119857"/>
              <a:gd name="connsiteY8" fmla="*/ 703607 h 703607"/>
              <a:gd name="connsiteX9" fmla="*/ 0 w 3119857"/>
              <a:gd name="connsiteY9" fmla="*/ 677578 h 703607"/>
              <a:gd name="connsiteX0" fmla="*/ 0 w 3119857"/>
              <a:gd name="connsiteY0" fmla="*/ 673741 h 699770"/>
              <a:gd name="connsiteX1" fmla="*/ 1242144 w 3119857"/>
              <a:gd name="connsiteY1" fmla="*/ 38624 h 699770"/>
              <a:gd name="connsiteX2" fmla="*/ 2959674 w 3119857"/>
              <a:gd name="connsiteY2" fmla="*/ 175393 h 699770"/>
              <a:gd name="connsiteX3" fmla="*/ 2964277 w 3119857"/>
              <a:gd name="connsiteY3" fmla="*/ 79442 h 699770"/>
              <a:gd name="connsiteX4" fmla="*/ 3119857 w 3119857"/>
              <a:gd name="connsiteY4" fmla="*/ 245852 h 699770"/>
              <a:gd name="connsiteX5" fmla="*/ 2916632 w 3119857"/>
              <a:gd name="connsiteY5" fmla="*/ 342613 h 699770"/>
              <a:gd name="connsiteX6" fmla="*/ 2933822 w 3119857"/>
              <a:gd name="connsiteY6" fmla="*/ 271225 h 699770"/>
              <a:gd name="connsiteX7" fmla="*/ 1301019 w 3119857"/>
              <a:gd name="connsiteY7" fmla="*/ 88775 h 699770"/>
              <a:gd name="connsiteX8" fmla="*/ 22591 w 3119857"/>
              <a:gd name="connsiteY8" fmla="*/ 699770 h 699770"/>
              <a:gd name="connsiteX9" fmla="*/ 0 w 3119857"/>
              <a:gd name="connsiteY9" fmla="*/ 673741 h 6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9857" h="699770">
                <a:moveTo>
                  <a:pt x="0" y="673741"/>
                </a:moveTo>
                <a:cubicBezTo>
                  <a:pt x="156051" y="391497"/>
                  <a:pt x="748865" y="121682"/>
                  <a:pt x="1242144" y="38624"/>
                </a:cubicBezTo>
                <a:cubicBezTo>
                  <a:pt x="1735423" y="-44434"/>
                  <a:pt x="2486186" y="8868"/>
                  <a:pt x="2959674" y="175393"/>
                </a:cubicBezTo>
                <a:lnTo>
                  <a:pt x="2964277" y="79442"/>
                </a:lnTo>
                <a:lnTo>
                  <a:pt x="3119857" y="245852"/>
                </a:lnTo>
                <a:lnTo>
                  <a:pt x="2916632" y="342613"/>
                </a:lnTo>
                <a:lnTo>
                  <a:pt x="2933822" y="271225"/>
                </a:lnTo>
                <a:cubicBezTo>
                  <a:pt x="2505664" y="136487"/>
                  <a:pt x="1786224" y="17351"/>
                  <a:pt x="1301019" y="88775"/>
                </a:cubicBezTo>
                <a:cubicBezTo>
                  <a:pt x="815814" y="160199"/>
                  <a:pt x="221947" y="407724"/>
                  <a:pt x="22591" y="699770"/>
                </a:cubicBezTo>
                <a:lnTo>
                  <a:pt x="0" y="673741"/>
                </a:lnTo>
                <a:close/>
              </a:path>
            </a:pathLst>
          </a:cu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5"/>
          <p:cNvSpPr/>
          <p:nvPr/>
        </p:nvSpPr>
        <p:spPr>
          <a:xfrm rot="3023923">
            <a:off x="5997822" y="2622629"/>
            <a:ext cx="1478506" cy="379703"/>
          </a:xfrm>
          <a:custGeom>
            <a:avLst/>
            <a:gdLst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11533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2298357 w 2537254"/>
              <a:gd name="connsiteY6" fmla="*/ 428368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474573 w 2537254"/>
              <a:gd name="connsiteY6" fmla="*/ 403654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285102 w 2537254"/>
              <a:gd name="connsiteY6" fmla="*/ 337751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642552"/>
              <a:gd name="connsiteX1" fmla="*/ 2265405 w 2537254"/>
              <a:gd name="connsiteY1" fmla="*/ 135925 h 642552"/>
              <a:gd name="connsiteX2" fmla="*/ 2265405 w 2537254"/>
              <a:gd name="connsiteY2" fmla="*/ 0 h 642552"/>
              <a:gd name="connsiteX3" fmla="*/ 2537254 w 2537254"/>
              <a:gd name="connsiteY3" fmla="*/ 271849 h 642552"/>
              <a:gd name="connsiteX4" fmla="*/ 2224216 w 2537254"/>
              <a:gd name="connsiteY4" fmla="*/ 642552 h 642552"/>
              <a:gd name="connsiteX5" fmla="*/ 2265405 w 2537254"/>
              <a:gd name="connsiteY5" fmla="*/ 407774 h 642552"/>
              <a:gd name="connsiteX6" fmla="*/ 1285102 w 2537254"/>
              <a:gd name="connsiteY6" fmla="*/ 337751 h 642552"/>
              <a:gd name="connsiteX7" fmla="*/ 0 w 2537254"/>
              <a:gd name="connsiteY7" fmla="*/ 407774 h 642552"/>
              <a:gd name="connsiteX8" fmla="*/ 115330 w 2537254"/>
              <a:gd name="connsiteY8" fmla="*/ 263611 h 642552"/>
              <a:gd name="connsiteX9" fmla="*/ 0 w 2537254"/>
              <a:gd name="connsiteY9" fmla="*/ 135925 h 642552"/>
              <a:gd name="connsiteX0" fmla="*/ 0 w 2570205"/>
              <a:gd name="connsiteY0" fmla="*/ 135925 h 642552"/>
              <a:gd name="connsiteX1" fmla="*/ 2265405 w 2570205"/>
              <a:gd name="connsiteY1" fmla="*/ 135925 h 642552"/>
              <a:gd name="connsiteX2" fmla="*/ 2265405 w 2570205"/>
              <a:gd name="connsiteY2" fmla="*/ 0 h 642552"/>
              <a:gd name="connsiteX3" fmla="*/ 2570205 w 2570205"/>
              <a:gd name="connsiteY3" fmla="*/ 494271 h 642552"/>
              <a:gd name="connsiteX4" fmla="*/ 2224216 w 2570205"/>
              <a:gd name="connsiteY4" fmla="*/ 642552 h 642552"/>
              <a:gd name="connsiteX5" fmla="*/ 2265405 w 2570205"/>
              <a:gd name="connsiteY5" fmla="*/ 407774 h 642552"/>
              <a:gd name="connsiteX6" fmla="*/ 1285102 w 2570205"/>
              <a:gd name="connsiteY6" fmla="*/ 337751 h 642552"/>
              <a:gd name="connsiteX7" fmla="*/ 0 w 2570205"/>
              <a:gd name="connsiteY7" fmla="*/ 407774 h 642552"/>
              <a:gd name="connsiteX8" fmla="*/ 115330 w 2570205"/>
              <a:gd name="connsiteY8" fmla="*/ 263611 h 642552"/>
              <a:gd name="connsiteX9" fmla="*/ 0 w 2570205"/>
              <a:gd name="connsiteY9" fmla="*/ 135925 h 642552"/>
              <a:gd name="connsiteX0" fmla="*/ 0 w 2594919"/>
              <a:gd name="connsiteY0" fmla="*/ 0 h 506627"/>
              <a:gd name="connsiteX1" fmla="*/ 2265405 w 2594919"/>
              <a:gd name="connsiteY1" fmla="*/ 0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43248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1466335 w 2594919"/>
              <a:gd name="connsiteY1" fmla="*/ 111211 h 506627"/>
              <a:gd name="connsiteX2" fmla="*/ 2454875 w 2594919"/>
              <a:gd name="connsiteY2" fmla="*/ 197708 h 506627"/>
              <a:gd name="connsiteX3" fmla="*/ 2594919 w 2594919"/>
              <a:gd name="connsiteY3" fmla="*/ 4118 h 506627"/>
              <a:gd name="connsiteX4" fmla="*/ 2570205 w 2594919"/>
              <a:gd name="connsiteY4" fmla="*/ 432486 h 506627"/>
              <a:gd name="connsiteX5" fmla="*/ 2224216 w 2594919"/>
              <a:gd name="connsiteY5" fmla="*/ 506627 h 506627"/>
              <a:gd name="connsiteX6" fmla="*/ 2314832 w 2594919"/>
              <a:gd name="connsiteY6" fmla="*/ 321276 h 506627"/>
              <a:gd name="connsiteX7" fmla="*/ 1285102 w 2594919"/>
              <a:gd name="connsiteY7" fmla="*/ 201826 h 506627"/>
              <a:gd name="connsiteX8" fmla="*/ 0 w 2594919"/>
              <a:gd name="connsiteY8" fmla="*/ 271849 h 506627"/>
              <a:gd name="connsiteX9" fmla="*/ 115330 w 2594919"/>
              <a:gd name="connsiteY9" fmla="*/ 127686 h 506627"/>
              <a:gd name="connsiteX10" fmla="*/ 0 w 2594919"/>
              <a:gd name="connsiteY10" fmla="*/ 0 h 506627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285102 w 2594919"/>
              <a:gd name="connsiteY7" fmla="*/ 230659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14832 w 2594919"/>
              <a:gd name="connsiteY6" fmla="*/ 363366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57941 w 2594919"/>
              <a:gd name="connsiteY6" fmla="*/ 388908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67618"/>
              <a:gd name="connsiteX1" fmla="*/ 1466335 w 2594919"/>
              <a:gd name="connsiteY1" fmla="*/ 13257 h 567618"/>
              <a:gd name="connsiteX2" fmla="*/ 2454875 w 2594919"/>
              <a:gd name="connsiteY2" fmla="*/ 239798 h 567618"/>
              <a:gd name="connsiteX3" fmla="*/ 2594919 w 2594919"/>
              <a:gd name="connsiteY3" fmla="*/ 46208 h 567618"/>
              <a:gd name="connsiteX4" fmla="*/ 2570205 w 2594919"/>
              <a:gd name="connsiteY4" fmla="*/ 474576 h 567618"/>
              <a:gd name="connsiteX5" fmla="*/ 2208294 w 2594919"/>
              <a:gd name="connsiteY5" fmla="*/ 567618 h 567618"/>
              <a:gd name="connsiteX6" fmla="*/ 2357941 w 2594919"/>
              <a:gd name="connsiteY6" fmla="*/ 388908 h 567618"/>
              <a:gd name="connsiteX7" fmla="*/ 1400432 w 2594919"/>
              <a:gd name="connsiteY7" fmla="*/ 252154 h 567618"/>
              <a:gd name="connsiteX8" fmla="*/ 0 w 2594919"/>
              <a:gd name="connsiteY8" fmla="*/ 313939 h 567618"/>
              <a:gd name="connsiteX9" fmla="*/ 115330 w 2594919"/>
              <a:gd name="connsiteY9" fmla="*/ 169776 h 567618"/>
              <a:gd name="connsiteX10" fmla="*/ 0 w 2594919"/>
              <a:gd name="connsiteY10" fmla="*/ 42090 h 567618"/>
              <a:gd name="connsiteX0" fmla="*/ 0 w 2608008"/>
              <a:gd name="connsiteY0" fmla="*/ 42090 h 567618"/>
              <a:gd name="connsiteX1" fmla="*/ 1466335 w 2608008"/>
              <a:gd name="connsiteY1" fmla="*/ 13257 h 567618"/>
              <a:gd name="connsiteX2" fmla="*/ 2454875 w 2608008"/>
              <a:gd name="connsiteY2" fmla="*/ 239798 h 567618"/>
              <a:gd name="connsiteX3" fmla="*/ 2594919 w 2608008"/>
              <a:gd name="connsiteY3" fmla="*/ 46208 h 567618"/>
              <a:gd name="connsiteX4" fmla="*/ 2608008 w 2608008"/>
              <a:gd name="connsiteY4" fmla="*/ 506419 h 567618"/>
              <a:gd name="connsiteX5" fmla="*/ 2208294 w 2608008"/>
              <a:gd name="connsiteY5" fmla="*/ 567618 h 567618"/>
              <a:gd name="connsiteX6" fmla="*/ 2357941 w 2608008"/>
              <a:gd name="connsiteY6" fmla="*/ 388908 h 567618"/>
              <a:gd name="connsiteX7" fmla="*/ 1400432 w 2608008"/>
              <a:gd name="connsiteY7" fmla="*/ 252154 h 567618"/>
              <a:gd name="connsiteX8" fmla="*/ 0 w 2608008"/>
              <a:gd name="connsiteY8" fmla="*/ 313939 h 567618"/>
              <a:gd name="connsiteX9" fmla="*/ 115330 w 2608008"/>
              <a:gd name="connsiteY9" fmla="*/ 169776 h 567618"/>
              <a:gd name="connsiteX10" fmla="*/ 0 w 2608008"/>
              <a:gd name="connsiteY10" fmla="*/ 42090 h 567618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357941 w 2608008"/>
              <a:gd name="connsiteY6" fmla="*/ 384766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436215 w 2608008"/>
              <a:gd name="connsiteY6" fmla="*/ 342991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43350 h 568878"/>
              <a:gd name="connsiteX1" fmla="*/ 1466335 w 2608008"/>
              <a:gd name="connsiteY1" fmla="*/ 14517 h 568878"/>
              <a:gd name="connsiteX2" fmla="*/ 2526507 w 2608008"/>
              <a:gd name="connsiteY2" fmla="*/ 258315 h 568878"/>
              <a:gd name="connsiteX3" fmla="*/ 2594919 w 2608008"/>
              <a:gd name="connsiteY3" fmla="*/ 47468 h 568878"/>
              <a:gd name="connsiteX4" fmla="*/ 2608008 w 2608008"/>
              <a:gd name="connsiteY4" fmla="*/ 507679 h 568878"/>
              <a:gd name="connsiteX5" fmla="*/ 2208294 w 2608008"/>
              <a:gd name="connsiteY5" fmla="*/ 568878 h 568878"/>
              <a:gd name="connsiteX6" fmla="*/ 2436215 w 2608008"/>
              <a:gd name="connsiteY6" fmla="*/ 348393 h 568878"/>
              <a:gd name="connsiteX7" fmla="*/ 1400432 w 2608008"/>
              <a:gd name="connsiteY7" fmla="*/ 253414 h 568878"/>
              <a:gd name="connsiteX8" fmla="*/ 0 w 2608008"/>
              <a:gd name="connsiteY8" fmla="*/ 315199 h 568878"/>
              <a:gd name="connsiteX9" fmla="*/ 115330 w 2608008"/>
              <a:gd name="connsiteY9" fmla="*/ 171036 h 568878"/>
              <a:gd name="connsiteX10" fmla="*/ 0 w 2608008"/>
              <a:gd name="connsiteY10" fmla="*/ 43350 h 568878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115330 w 2608008"/>
              <a:gd name="connsiteY9" fmla="*/ 171036 h 656854"/>
              <a:gd name="connsiteX10" fmla="*/ 0 w 2608008"/>
              <a:gd name="connsiteY10" fmla="*/ 43350 h 656854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340811 w 2608008"/>
              <a:gd name="connsiteY9" fmla="*/ 414827 h 656854"/>
              <a:gd name="connsiteX10" fmla="*/ 0 w 2608008"/>
              <a:gd name="connsiteY10" fmla="*/ 43350 h 656854"/>
              <a:gd name="connsiteX0" fmla="*/ 0 w 2567910"/>
              <a:gd name="connsiteY0" fmla="*/ 224216 h 642377"/>
              <a:gd name="connsiteX1" fmla="*/ 1426237 w 2567910"/>
              <a:gd name="connsiteY1" fmla="*/ 40 h 642377"/>
              <a:gd name="connsiteX2" fmla="*/ 2486409 w 2567910"/>
              <a:gd name="connsiteY2" fmla="*/ 243838 h 642377"/>
              <a:gd name="connsiteX3" fmla="*/ 2554821 w 2567910"/>
              <a:gd name="connsiteY3" fmla="*/ 32991 h 642377"/>
              <a:gd name="connsiteX4" fmla="*/ 2567910 w 2567910"/>
              <a:gd name="connsiteY4" fmla="*/ 493202 h 642377"/>
              <a:gd name="connsiteX5" fmla="*/ 2168196 w 2567910"/>
              <a:gd name="connsiteY5" fmla="*/ 554401 h 642377"/>
              <a:gd name="connsiteX6" fmla="*/ 2396117 w 2567910"/>
              <a:gd name="connsiteY6" fmla="*/ 333916 h 642377"/>
              <a:gd name="connsiteX7" fmla="*/ 1360334 w 2567910"/>
              <a:gd name="connsiteY7" fmla="*/ 238937 h 642377"/>
              <a:gd name="connsiteX8" fmla="*/ 70951 w 2567910"/>
              <a:gd name="connsiteY8" fmla="*/ 642000 h 642377"/>
              <a:gd name="connsiteX9" fmla="*/ 300713 w 2567910"/>
              <a:gd name="connsiteY9" fmla="*/ 400350 h 642377"/>
              <a:gd name="connsiteX10" fmla="*/ 0 w 2567910"/>
              <a:gd name="connsiteY10" fmla="*/ 224216 h 642377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300713 w 2567910"/>
              <a:gd name="connsiteY9" fmla="*/ 400350 h 587401"/>
              <a:gd name="connsiteX10" fmla="*/ 0 w 2567910"/>
              <a:gd name="connsiteY10" fmla="*/ 224216 h 587401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429730 w 2567910"/>
              <a:gd name="connsiteY9" fmla="*/ 336693 h 587401"/>
              <a:gd name="connsiteX10" fmla="*/ 0 w 2567910"/>
              <a:gd name="connsiteY10" fmla="*/ 224216 h 587401"/>
              <a:gd name="connsiteX0" fmla="*/ 0 w 2567910"/>
              <a:gd name="connsiteY0" fmla="*/ 224216 h 599648"/>
              <a:gd name="connsiteX1" fmla="*/ 1426237 w 2567910"/>
              <a:gd name="connsiteY1" fmla="*/ 40 h 599648"/>
              <a:gd name="connsiteX2" fmla="*/ 2486409 w 2567910"/>
              <a:gd name="connsiteY2" fmla="*/ 243838 h 599648"/>
              <a:gd name="connsiteX3" fmla="*/ 2554821 w 2567910"/>
              <a:gd name="connsiteY3" fmla="*/ 32991 h 599648"/>
              <a:gd name="connsiteX4" fmla="*/ 2567910 w 2567910"/>
              <a:gd name="connsiteY4" fmla="*/ 493202 h 599648"/>
              <a:gd name="connsiteX5" fmla="*/ 2168196 w 2567910"/>
              <a:gd name="connsiteY5" fmla="*/ 554401 h 599648"/>
              <a:gd name="connsiteX6" fmla="*/ 2396117 w 2567910"/>
              <a:gd name="connsiteY6" fmla="*/ 333916 h 599648"/>
              <a:gd name="connsiteX7" fmla="*/ 1360334 w 2567910"/>
              <a:gd name="connsiteY7" fmla="*/ 238937 h 599648"/>
              <a:gd name="connsiteX8" fmla="*/ 160833 w 2567910"/>
              <a:gd name="connsiteY8" fmla="*/ 599232 h 599648"/>
              <a:gd name="connsiteX9" fmla="*/ 429730 w 2567910"/>
              <a:gd name="connsiteY9" fmla="*/ 336693 h 599648"/>
              <a:gd name="connsiteX10" fmla="*/ 0 w 2567910"/>
              <a:gd name="connsiteY10" fmla="*/ 224216 h 599648"/>
              <a:gd name="connsiteX0" fmla="*/ 0 w 2699909"/>
              <a:gd name="connsiteY0" fmla="*/ 224216 h 599648"/>
              <a:gd name="connsiteX1" fmla="*/ 1426237 w 2699909"/>
              <a:gd name="connsiteY1" fmla="*/ 40 h 599648"/>
              <a:gd name="connsiteX2" fmla="*/ 2486409 w 2699909"/>
              <a:gd name="connsiteY2" fmla="*/ 243838 h 599648"/>
              <a:gd name="connsiteX3" fmla="*/ 2554821 w 2699909"/>
              <a:gd name="connsiteY3" fmla="*/ 32991 h 599648"/>
              <a:gd name="connsiteX4" fmla="*/ 2699909 w 2699909"/>
              <a:gd name="connsiteY4" fmla="*/ 464370 h 599648"/>
              <a:gd name="connsiteX5" fmla="*/ 2168196 w 2699909"/>
              <a:gd name="connsiteY5" fmla="*/ 554401 h 599648"/>
              <a:gd name="connsiteX6" fmla="*/ 2396117 w 2699909"/>
              <a:gd name="connsiteY6" fmla="*/ 333916 h 599648"/>
              <a:gd name="connsiteX7" fmla="*/ 1360334 w 2699909"/>
              <a:gd name="connsiteY7" fmla="*/ 238937 h 599648"/>
              <a:gd name="connsiteX8" fmla="*/ 160833 w 2699909"/>
              <a:gd name="connsiteY8" fmla="*/ 599232 h 599648"/>
              <a:gd name="connsiteX9" fmla="*/ 429730 w 2699909"/>
              <a:gd name="connsiteY9" fmla="*/ 336693 h 599648"/>
              <a:gd name="connsiteX10" fmla="*/ 0 w 2699909"/>
              <a:gd name="connsiteY10" fmla="*/ 224216 h 599648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86409 w 2699909"/>
              <a:gd name="connsiteY2" fmla="*/ 254297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59562 w 2699909"/>
              <a:gd name="connsiteY2" fmla="*/ 145515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168196 w 2699909"/>
              <a:gd name="connsiteY5" fmla="*/ 564860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201374 w 2699909"/>
              <a:gd name="connsiteY5" fmla="*/ 474327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745594"/>
              <a:gd name="connsiteY0" fmla="*/ 1820 h 911207"/>
              <a:gd name="connsiteX1" fmla="*/ 1471922 w 2745594"/>
              <a:gd name="connsiteY1" fmla="*/ 311596 h 911207"/>
              <a:gd name="connsiteX2" fmla="*/ 2505247 w 2745594"/>
              <a:gd name="connsiteY2" fmla="*/ 446612 h 911207"/>
              <a:gd name="connsiteX3" fmla="*/ 2561711 w 2745594"/>
              <a:gd name="connsiteY3" fmla="*/ 301097 h 911207"/>
              <a:gd name="connsiteX4" fmla="*/ 2745594 w 2745594"/>
              <a:gd name="connsiteY4" fmla="*/ 775926 h 911207"/>
              <a:gd name="connsiteX5" fmla="*/ 2247059 w 2745594"/>
              <a:gd name="connsiteY5" fmla="*/ 775424 h 911207"/>
              <a:gd name="connsiteX6" fmla="*/ 2335347 w 2745594"/>
              <a:gd name="connsiteY6" fmla="*/ 631196 h 911207"/>
              <a:gd name="connsiteX7" fmla="*/ 1406019 w 2745594"/>
              <a:gd name="connsiteY7" fmla="*/ 550493 h 911207"/>
              <a:gd name="connsiteX8" fmla="*/ 206518 w 2745594"/>
              <a:gd name="connsiteY8" fmla="*/ 910788 h 911207"/>
              <a:gd name="connsiteX9" fmla="*/ 475415 w 2745594"/>
              <a:gd name="connsiteY9" fmla="*/ 648249 h 911207"/>
              <a:gd name="connsiteX10" fmla="*/ 0 w 2745594"/>
              <a:gd name="connsiteY10" fmla="*/ 1820 h 911207"/>
              <a:gd name="connsiteX0" fmla="*/ 0 w 2745594"/>
              <a:gd name="connsiteY0" fmla="*/ 3321 h 912708"/>
              <a:gd name="connsiteX1" fmla="*/ 1471922 w 2745594"/>
              <a:gd name="connsiteY1" fmla="*/ 313097 h 912708"/>
              <a:gd name="connsiteX2" fmla="*/ 2505247 w 2745594"/>
              <a:gd name="connsiteY2" fmla="*/ 448113 h 912708"/>
              <a:gd name="connsiteX3" fmla="*/ 2561711 w 2745594"/>
              <a:gd name="connsiteY3" fmla="*/ 302598 h 912708"/>
              <a:gd name="connsiteX4" fmla="*/ 2745594 w 2745594"/>
              <a:gd name="connsiteY4" fmla="*/ 777427 h 912708"/>
              <a:gd name="connsiteX5" fmla="*/ 2247059 w 2745594"/>
              <a:gd name="connsiteY5" fmla="*/ 776925 h 912708"/>
              <a:gd name="connsiteX6" fmla="*/ 2335347 w 2745594"/>
              <a:gd name="connsiteY6" fmla="*/ 632697 h 912708"/>
              <a:gd name="connsiteX7" fmla="*/ 1406019 w 2745594"/>
              <a:gd name="connsiteY7" fmla="*/ 551994 h 912708"/>
              <a:gd name="connsiteX8" fmla="*/ 206518 w 2745594"/>
              <a:gd name="connsiteY8" fmla="*/ 912289 h 912708"/>
              <a:gd name="connsiteX9" fmla="*/ 74889 w 2745594"/>
              <a:gd name="connsiteY9" fmla="*/ 0 h 912708"/>
              <a:gd name="connsiteX10" fmla="*/ 0 w 2745594"/>
              <a:gd name="connsiteY10" fmla="*/ 3321 h 912708"/>
              <a:gd name="connsiteX0" fmla="*/ 0 w 2745594"/>
              <a:gd name="connsiteY0" fmla="*/ 3321 h 777427"/>
              <a:gd name="connsiteX1" fmla="*/ 1471922 w 2745594"/>
              <a:gd name="connsiteY1" fmla="*/ 313097 h 777427"/>
              <a:gd name="connsiteX2" fmla="*/ 2505247 w 2745594"/>
              <a:gd name="connsiteY2" fmla="*/ 448113 h 777427"/>
              <a:gd name="connsiteX3" fmla="*/ 2561711 w 2745594"/>
              <a:gd name="connsiteY3" fmla="*/ 302598 h 777427"/>
              <a:gd name="connsiteX4" fmla="*/ 2745594 w 2745594"/>
              <a:gd name="connsiteY4" fmla="*/ 777427 h 777427"/>
              <a:gd name="connsiteX5" fmla="*/ 2247059 w 2745594"/>
              <a:gd name="connsiteY5" fmla="*/ 776925 h 777427"/>
              <a:gd name="connsiteX6" fmla="*/ 2335347 w 2745594"/>
              <a:gd name="connsiteY6" fmla="*/ 632697 h 777427"/>
              <a:gd name="connsiteX7" fmla="*/ 1406019 w 2745594"/>
              <a:gd name="connsiteY7" fmla="*/ 551994 h 777427"/>
              <a:gd name="connsiteX8" fmla="*/ 59374 w 2745594"/>
              <a:gd name="connsiteY8" fmla="*/ 217474 h 777427"/>
              <a:gd name="connsiteX9" fmla="*/ 74889 w 2745594"/>
              <a:gd name="connsiteY9" fmla="*/ 0 h 777427"/>
              <a:gd name="connsiteX10" fmla="*/ 0 w 2745594"/>
              <a:gd name="connsiteY10" fmla="*/ 3321 h 7774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406019 w 2745594"/>
              <a:gd name="connsiteY7" fmla="*/ 699394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67008 w 2745594"/>
              <a:gd name="connsiteY8" fmla="*/ 317449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76725 h 950831"/>
              <a:gd name="connsiteX1" fmla="*/ 512432 w 2745594"/>
              <a:gd name="connsiteY1" fmla="*/ 55868 h 950831"/>
              <a:gd name="connsiteX2" fmla="*/ 1112488 w 2745594"/>
              <a:gd name="connsiteY2" fmla="*/ 43703 h 950831"/>
              <a:gd name="connsiteX3" fmla="*/ 2505247 w 2745594"/>
              <a:gd name="connsiteY3" fmla="*/ 621517 h 950831"/>
              <a:gd name="connsiteX4" fmla="*/ 2561711 w 2745594"/>
              <a:gd name="connsiteY4" fmla="*/ 476002 h 950831"/>
              <a:gd name="connsiteX5" fmla="*/ 2745594 w 2745594"/>
              <a:gd name="connsiteY5" fmla="*/ 950831 h 950831"/>
              <a:gd name="connsiteX6" fmla="*/ 2247059 w 2745594"/>
              <a:gd name="connsiteY6" fmla="*/ 950329 h 950831"/>
              <a:gd name="connsiteX7" fmla="*/ 2335347 w 2745594"/>
              <a:gd name="connsiteY7" fmla="*/ 806101 h 950831"/>
              <a:gd name="connsiteX8" fmla="*/ 1048913 w 2745594"/>
              <a:gd name="connsiteY8" fmla="*/ 241477 h 950831"/>
              <a:gd name="connsiteX9" fmla="*/ 67008 w 2745594"/>
              <a:gd name="connsiteY9" fmla="*/ 343453 h 950831"/>
              <a:gd name="connsiteX10" fmla="*/ 169737 w 2745594"/>
              <a:gd name="connsiteY10" fmla="*/ 188674 h 950831"/>
              <a:gd name="connsiteX11" fmla="*/ 0 w 2745594"/>
              <a:gd name="connsiteY11" fmla="*/ 176725 h 950831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7008 w 2745594"/>
              <a:gd name="connsiteY9" fmla="*/ 351581 h 958959"/>
              <a:gd name="connsiteX10" fmla="*/ 169737 w 2745594"/>
              <a:gd name="connsiteY10" fmla="*/ 196802 h 958959"/>
              <a:gd name="connsiteX11" fmla="*/ 0 w 2745594"/>
              <a:gd name="connsiteY11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22178 w 2745594"/>
              <a:gd name="connsiteY9" fmla="*/ 253380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254189 w 2745594"/>
              <a:gd name="connsiteY8" fmla="*/ 325582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921831 w 2745594"/>
              <a:gd name="connsiteY8" fmla="*/ 615730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820032 w 2745594"/>
              <a:gd name="connsiteY8" fmla="*/ 519207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69732 h 943838"/>
              <a:gd name="connsiteX1" fmla="*/ 487230 w 2745594"/>
              <a:gd name="connsiteY1" fmla="*/ 27646 h 943838"/>
              <a:gd name="connsiteX2" fmla="*/ 1112488 w 2745594"/>
              <a:gd name="connsiteY2" fmla="*/ 36710 h 943838"/>
              <a:gd name="connsiteX3" fmla="*/ 1928162 w 2745594"/>
              <a:gd name="connsiteY3" fmla="*/ 401293 h 943838"/>
              <a:gd name="connsiteX4" fmla="*/ 2505247 w 2745594"/>
              <a:gd name="connsiteY4" fmla="*/ 614524 h 943838"/>
              <a:gd name="connsiteX5" fmla="*/ 2561711 w 2745594"/>
              <a:gd name="connsiteY5" fmla="*/ 469009 h 943838"/>
              <a:gd name="connsiteX6" fmla="*/ 2745594 w 2745594"/>
              <a:gd name="connsiteY6" fmla="*/ 943838 h 943838"/>
              <a:gd name="connsiteX7" fmla="*/ 2247059 w 2745594"/>
              <a:gd name="connsiteY7" fmla="*/ 943336 h 943838"/>
              <a:gd name="connsiteX8" fmla="*/ 2335347 w 2745594"/>
              <a:gd name="connsiteY8" fmla="*/ 799108 h 943838"/>
              <a:gd name="connsiteX9" fmla="*/ 1820032 w 2745594"/>
              <a:gd name="connsiteY9" fmla="*/ 504086 h 943838"/>
              <a:gd name="connsiteX10" fmla="*/ 1254189 w 2745594"/>
              <a:gd name="connsiteY10" fmla="*/ 310461 h 943838"/>
              <a:gd name="connsiteX11" fmla="*/ 550546 w 2745594"/>
              <a:gd name="connsiteY11" fmla="*/ 221002 h 943838"/>
              <a:gd name="connsiteX12" fmla="*/ 67008 w 2745594"/>
              <a:gd name="connsiteY12" fmla="*/ 336460 h 943838"/>
              <a:gd name="connsiteX13" fmla="*/ 169737 w 2745594"/>
              <a:gd name="connsiteY13" fmla="*/ 181681 h 943838"/>
              <a:gd name="connsiteX14" fmla="*/ 0 w 2745594"/>
              <a:gd name="connsiteY14" fmla="*/ 169732 h 943838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0759 w 2745594"/>
              <a:gd name="connsiteY7" fmla="*/ 929392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21796 w 2734980"/>
              <a:gd name="connsiteY12" fmla="*/ 857440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803621"/>
              <a:gd name="connsiteY0" fmla="*/ 710362 h 983959"/>
              <a:gd name="connsiteX1" fmla="*/ 555871 w 2803621"/>
              <a:gd name="connsiteY1" fmla="*/ 55166 h 983959"/>
              <a:gd name="connsiteX2" fmla="*/ 1181129 w 2803621"/>
              <a:gd name="connsiteY2" fmla="*/ 64230 h 983959"/>
              <a:gd name="connsiteX3" fmla="*/ 1944754 w 2803621"/>
              <a:gd name="connsiteY3" fmla="*/ 298801 h 983959"/>
              <a:gd name="connsiteX4" fmla="*/ 2573888 w 2803621"/>
              <a:gd name="connsiteY4" fmla="*/ 642044 h 983959"/>
              <a:gd name="connsiteX5" fmla="*/ 2630352 w 2803621"/>
              <a:gd name="connsiteY5" fmla="*/ 496529 h 983959"/>
              <a:gd name="connsiteX6" fmla="*/ 2803621 w 2803621"/>
              <a:gd name="connsiteY6" fmla="*/ 983959 h 983959"/>
              <a:gd name="connsiteX7" fmla="*/ 2309400 w 2803621"/>
              <a:gd name="connsiteY7" fmla="*/ 965548 h 983959"/>
              <a:gd name="connsiteX8" fmla="*/ 2398681 w 2803621"/>
              <a:gd name="connsiteY8" fmla="*/ 832927 h 983959"/>
              <a:gd name="connsiteX9" fmla="*/ 1888673 w 2803621"/>
              <a:gd name="connsiteY9" fmla="*/ 531606 h 983959"/>
              <a:gd name="connsiteX10" fmla="*/ 1322830 w 2803621"/>
              <a:gd name="connsiteY10" fmla="*/ 337981 h 983959"/>
              <a:gd name="connsiteX11" fmla="*/ 713042 w 2803621"/>
              <a:gd name="connsiteY11" fmla="*/ 252184 h 983959"/>
              <a:gd name="connsiteX12" fmla="*/ 90437 w 2803621"/>
              <a:gd name="connsiteY12" fmla="*/ 893596 h 983959"/>
              <a:gd name="connsiteX13" fmla="*/ 235057 w 2803621"/>
              <a:gd name="connsiteY13" fmla="*/ 238717 h 983959"/>
              <a:gd name="connsiteX14" fmla="*/ 0 w 2803621"/>
              <a:gd name="connsiteY14" fmla="*/ 710362 h 983959"/>
              <a:gd name="connsiteX0" fmla="*/ 0 w 2803621"/>
              <a:gd name="connsiteY0" fmla="*/ 710362 h 983959"/>
              <a:gd name="connsiteX1" fmla="*/ 555871 w 2803621"/>
              <a:gd name="connsiteY1" fmla="*/ 55166 h 983959"/>
              <a:gd name="connsiteX2" fmla="*/ 1181129 w 2803621"/>
              <a:gd name="connsiteY2" fmla="*/ 64230 h 983959"/>
              <a:gd name="connsiteX3" fmla="*/ 1944754 w 2803621"/>
              <a:gd name="connsiteY3" fmla="*/ 298801 h 983959"/>
              <a:gd name="connsiteX4" fmla="*/ 2573888 w 2803621"/>
              <a:gd name="connsiteY4" fmla="*/ 642044 h 983959"/>
              <a:gd name="connsiteX5" fmla="*/ 2630352 w 2803621"/>
              <a:gd name="connsiteY5" fmla="*/ 496529 h 983959"/>
              <a:gd name="connsiteX6" fmla="*/ 2803621 w 2803621"/>
              <a:gd name="connsiteY6" fmla="*/ 983959 h 983959"/>
              <a:gd name="connsiteX7" fmla="*/ 2309400 w 2803621"/>
              <a:gd name="connsiteY7" fmla="*/ 965548 h 983959"/>
              <a:gd name="connsiteX8" fmla="*/ 2398681 w 2803621"/>
              <a:gd name="connsiteY8" fmla="*/ 832927 h 983959"/>
              <a:gd name="connsiteX9" fmla="*/ 1888673 w 2803621"/>
              <a:gd name="connsiteY9" fmla="*/ 531606 h 983959"/>
              <a:gd name="connsiteX10" fmla="*/ 1322830 w 2803621"/>
              <a:gd name="connsiteY10" fmla="*/ 337981 h 983959"/>
              <a:gd name="connsiteX11" fmla="*/ 713042 w 2803621"/>
              <a:gd name="connsiteY11" fmla="*/ 252184 h 983959"/>
              <a:gd name="connsiteX12" fmla="*/ 90437 w 2803621"/>
              <a:gd name="connsiteY12" fmla="*/ 893596 h 983959"/>
              <a:gd name="connsiteX13" fmla="*/ 168387 w 2803621"/>
              <a:gd name="connsiteY13" fmla="*/ 718841 h 983959"/>
              <a:gd name="connsiteX14" fmla="*/ 0 w 2803621"/>
              <a:gd name="connsiteY14" fmla="*/ 710362 h 983959"/>
              <a:gd name="connsiteX0" fmla="*/ 0 w 2803621"/>
              <a:gd name="connsiteY0" fmla="*/ 710362 h 983959"/>
              <a:gd name="connsiteX1" fmla="*/ 555871 w 2803621"/>
              <a:gd name="connsiteY1" fmla="*/ 55166 h 983959"/>
              <a:gd name="connsiteX2" fmla="*/ 1181129 w 2803621"/>
              <a:gd name="connsiteY2" fmla="*/ 64230 h 983959"/>
              <a:gd name="connsiteX3" fmla="*/ 1944754 w 2803621"/>
              <a:gd name="connsiteY3" fmla="*/ 298801 h 983959"/>
              <a:gd name="connsiteX4" fmla="*/ 2573888 w 2803621"/>
              <a:gd name="connsiteY4" fmla="*/ 642044 h 983959"/>
              <a:gd name="connsiteX5" fmla="*/ 2630352 w 2803621"/>
              <a:gd name="connsiteY5" fmla="*/ 496529 h 983959"/>
              <a:gd name="connsiteX6" fmla="*/ 2803621 w 2803621"/>
              <a:gd name="connsiteY6" fmla="*/ 983959 h 983959"/>
              <a:gd name="connsiteX7" fmla="*/ 2309400 w 2803621"/>
              <a:gd name="connsiteY7" fmla="*/ 965548 h 983959"/>
              <a:gd name="connsiteX8" fmla="*/ 2398681 w 2803621"/>
              <a:gd name="connsiteY8" fmla="*/ 832927 h 983959"/>
              <a:gd name="connsiteX9" fmla="*/ 1888673 w 2803621"/>
              <a:gd name="connsiteY9" fmla="*/ 531606 h 983959"/>
              <a:gd name="connsiteX10" fmla="*/ 1322830 w 2803621"/>
              <a:gd name="connsiteY10" fmla="*/ 337981 h 983959"/>
              <a:gd name="connsiteX11" fmla="*/ 759746 w 2803621"/>
              <a:gd name="connsiteY11" fmla="*/ 560092 h 983959"/>
              <a:gd name="connsiteX12" fmla="*/ 90437 w 2803621"/>
              <a:gd name="connsiteY12" fmla="*/ 893596 h 983959"/>
              <a:gd name="connsiteX13" fmla="*/ 168387 w 2803621"/>
              <a:gd name="connsiteY13" fmla="*/ 718841 h 983959"/>
              <a:gd name="connsiteX14" fmla="*/ 0 w 2803621"/>
              <a:gd name="connsiteY14" fmla="*/ 710362 h 983959"/>
              <a:gd name="connsiteX0" fmla="*/ 0 w 2803621"/>
              <a:gd name="connsiteY0" fmla="*/ 647524 h 921121"/>
              <a:gd name="connsiteX1" fmla="*/ 678722 w 2803621"/>
              <a:gd name="connsiteY1" fmla="*/ 342425 h 921121"/>
              <a:gd name="connsiteX2" fmla="*/ 1181129 w 2803621"/>
              <a:gd name="connsiteY2" fmla="*/ 1392 h 921121"/>
              <a:gd name="connsiteX3" fmla="*/ 1944754 w 2803621"/>
              <a:gd name="connsiteY3" fmla="*/ 235963 h 921121"/>
              <a:gd name="connsiteX4" fmla="*/ 2573888 w 2803621"/>
              <a:gd name="connsiteY4" fmla="*/ 579206 h 921121"/>
              <a:gd name="connsiteX5" fmla="*/ 2630352 w 2803621"/>
              <a:gd name="connsiteY5" fmla="*/ 433691 h 921121"/>
              <a:gd name="connsiteX6" fmla="*/ 2803621 w 2803621"/>
              <a:gd name="connsiteY6" fmla="*/ 921121 h 921121"/>
              <a:gd name="connsiteX7" fmla="*/ 2309400 w 2803621"/>
              <a:gd name="connsiteY7" fmla="*/ 902710 h 921121"/>
              <a:gd name="connsiteX8" fmla="*/ 2398681 w 2803621"/>
              <a:gd name="connsiteY8" fmla="*/ 770089 h 921121"/>
              <a:gd name="connsiteX9" fmla="*/ 1888673 w 2803621"/>
              <a:gd name="connsiteY9" fmla="*/ 468768 h 921121"/>
              <a:gd name="connsiteX10" fmla="*/ 1322830 w 2803621"/>
              <a:gd name="connsiteY10" fmla="*/ 275143 h 921121"/>
              <a:gd name="connsiteX11" fmla="*/ 759746 w 2803621"/>
              <a:gd name="connsiteY11" fmla="*/ 497254 h 921121"/>
              <a:gd name="connsiteX12" fmla="*/ 90437 w 2803621"/>
              <a:gd name="connsiteY12" fmla="*/ 830758 h 921121"/>
              <a:gd name="connsiteX13" fmla="*/ 168387 w 2803621"/>
              <a:gd name="connsiteY13" fmla="*/ 656003 h 921121"/>
              <a:gd name="connsiteX14" fmla="*/ 0 w 2803621"/>
              <a:gd name="connsiteY14" fmla="*/ 647524 h 921121"/>
              <a:gd name="connsiteX0" fmla="*/ 0 w 2803621"/>
              <a:gd name="connsiteY0" fmla="*/ 647524 h 921121"/>
              <a:gd name="connsiteX1" fmla="*/ 678722 w 2803621"/>
              <a:gd name="connsiteY1" fmla="*/ 342425 h 921121"/>
              <a:gd name="connsiteX2" fmla="*/ 1181129 w 2803621"/>
              <a:gd name="connsiteY2" fmla="*/ 1392 h 921121"/>
              <a:gd name="connsiteX3" fmla="*/ 1944754 w 2803621"/>
              <a:gd name="connsiteY3" fmla="*/ 235963 h 921121"/>
              <a:gd name="connsiteX4" fmla="*/ 2573888 w 2803621"/>
              <a:gd name="connsiteY4" fmla="*/ 579206 h 921121"/>
              <a:gd name="connsiteX5" fmla="*/ 2630352 w 2803621"/>
              <a:gd name="connsiteY5" fmla="*/ 433691 h 921121"/>
              <a:gd name="connsiteX6" fmla="*/ 2803621 w 2803621"/>
              <a:gd name="connsiteY6" fmla="*/ 921121 h 921121"/>
              <a:gd name="connsiteX7" fmla="*/ 2309400 w 2803621"/>
              <a:gd name="connsiteY7" fmla="*/ 902710 h 921121"/>
              <a:gd name="connsiteX8" fmla="*/ 2398681 w 2803621"/>
              <a:gd name="connsiteY8" fmla="*/ 770089 h 921121"/>
              <a:gd name="connsiteX9" fmla="*/ 1888673 w 2803621"/>
              <a:gd name="connsiteY9" fmla="*/ 468768 h 921121"/>
              <a:gd name="connsiteX10" fmla="*/ 1408731 w 2803621"/>
              <a:gd name="connsiteY10" fmla="*/ 335663 h 921121"/>
              <a:gd name="connsiteX11" fmla="*/ 759746 w 2803621"/>
              <a:gd name="connsiteY11" fmla="*/ 497254 h 921121"/>
              <a:gd name="connsiteX12" fmla="*/ 90437 w 2803621"/>
              <a:gd name="connsiteY12" fmla="*/ 830758 h 921121"/>
              <a:gd name="connsiteX13" fmla="*/ 168387 w 2803621"/>
              <a:gd name="connsiteY13" fmla="*/ 656003 h 921121"/>
              <a:gd name="connsiteX14" fmla="*/ 0 w 2803621"/>
              <a:gd name="connsiteY14" fmla="*/ 647524 h 921121"/>
              <a:gd name="connsiteX0" fmla="*/ 0 w 2803621"/>
              <a:gd name="connsiteY0" fmla="*/ 471969 h 745566"/>
              <a:gd name="connsiteX1" fmla="*/ 678722 w 2803621"/>
              <a:gd name="connsiteY1" fmla="*/ 166870 h 745566"/>
              <a:gd name="connsiteX2" fmla="*/ 1473989 w 2803621"/>
              <a:gd name="connsiteY2" fmla="*/ 9245 h 745566"/>
              <a:gd name="connsiteX3" fmla="*/ 1944754 w 2803621"/>
              <a:gd name="connsiteY3" fmla="*/ 60408 h 745566"/>
              <a:gd name="connsiteX4" fmla="*/ 2573888 w 2803621"/>
              <a:gd name="connsiteY4" fmla="*/ 403651 h 745566"/>
              <a:gd name="connsiteX5" fmla="*/ 2630352 w 2803621"/>
              <a:gd name="connsiteY5" fmla="*/ 258136 h 745566"/>
              <a:gd name="connsiteX6" fmla="*/ 2803621 w 2803621"/>
              <a:gd name="connsiteY6" fmla="*/ 745566 h 745566"/>
              <a:gd name="connsiteX7" fmla="*/ 2309400 w 2803621"/>
              <a:gd name="connsiteY7" fmla="*/ 727155 h 745566"/>
              <a:gd name="connsiteX8" fmla="*/ 2398681 w 2803621"/>
              <a:gd name="connsiteY8" fmla="*/ 594534 h 745566"/>
              <a:gd name="connsiteX9" fmla="*/ 1888673 w 2803621"/>
              <a:gd name="connsiteY9" fmla="*/ 293213 h 745566"/>
              <a:gd name="connsiteX10" fmla="*/ 1408731 w 2803621"/>
              <a:gd name="connsiteY10" fmla="*/ 160108 h 745566"/>
              <a:gd name="connsiteX11" fmla="*/ 759746 w 2803621"/>
              <a:gd name="connsiteY11" fmla="*/ 321699 h 745566"/>
              <a:gd name="connsiteX12" fmla="*/ 90437 w 2803621"/>
              <a:gd name="connsiteY12" fmla="*/ 655203 h 745566"/>
              <a:gd name="connsiteX13" fmla="*/ 168387 w 2803621"/>
              <a:gd name="connsiteY13" fmla="*/ 480448 h 745566"/>
              <a:gd name="connsiteX14" fmla="*/ 0 w 2803621"/>
              <a:gd name="connsiteY14" fmla="*/ 471969 h 74556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630352 w 2803621"/>
              <a:gd name="connsiteY5" fmla="*/ 249956 h 737386"/>
              <a:gd name="connsiteX6" fmla="*/ 2803621 w 2803621"/>
              <a:gd name="connsiteY6" fmla="*/ 737386 h 737386"/>
              <a:gd name="connsiteX7" fmla="*/ 2309400 w 2803621"/>
              <a:gd name="connsiteY7" fmla="*/ 718975 h 737386"/>
              <a:gd name="connsiteX8" fmla="*/ 2398681 w 2803621"/>
              <a:gd name="connsiteY8" fmla="*/ 586354 h 737386"/>
              <a:gd name="connsiteX9" fmla="*/ 1888673 w 2803621"/>
              <a:gd name="connsiteY9" fmla="*/ 285033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630352 w 2803621"/>
              <a:gd name="connsiteY5" fmla="*/ 249956 h 737386"/>
              <a:gd name="connsiteX6" fmla="*/ 2803621 w 2803621"/>
              <a:gd name="connsiteY6" fmla="*/ 737386 h 737386"/>
              <a:gd name="connsiteX7" fmla="*/ 2309400 w 2803621"/>
              <a:gd name="connsiteY7" fmla="*/ 718975 h 737386"/>
              <a:gd name="connsiteX8" fmla="*/ 2398681 w 2803621"/>
              <a:gd name="connsiteY8" fmla="*/ 58635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747492 w 2803621"/>
              <a:gd name="connsiteY5" fmla="*/ 332481 h 737386"/>
              <a:gd name="connsiteX6" fmla="*/ 2803621 w 2803621"/>
              <a:gd name="connsiteY6" fmla="*/ 737386 h 737386"/>
              <a:gd name="connsiteX7" fmla="*/ 2309400 w 2803621"/>
              <a:gd name="connsiteY7" fmla="*/ 718975 h 737386"/>
              <a:gd name="connsiteX8" fmla="*/ 2398681 w 2803621"/>
              <a:gd name="connsiteY8" fmla="*/ 58635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747492 w 2803621"/>
              <a:gd name="connsiteY5" fmla="*/ 332481 h 737386"/>
              <a:gd name="connsiteX6" fmla="*/ 2803621 w 2803621"/>
              <a:gd name="connsiteY6" fmla="*/ 737386 h 737386"/>
              <a:gd name="connsiteX7" fmla="*/ 2416859 w 2803621"/>
              <a:gd name="connsiteY7" fmla="*/ 645718 h 737386"/>
              <a:gd name="connsiteX8" fmla="*/ 2398681 w 2803621"/>
              <a:gd name="connsiteY8" fmla="*/ 58635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89 h 737386"/>
              <a:gd name="connsiteX1" fmla="*/ 678722 w 2803621"/>
              <a:gd name="connsiteY1" fmla="*/ 158690 h 737386"/>
              <a:gd name="connsiteX2" fmla="*/ 1473989 w 2803621"/>
              <a:gd name="connsiteY2" fmla="*/ 1065 h 737386"/>
              <a:gd name="connsiteX3" fmla="*/ 2182998 w 2803621"/>
              <a:gd name="connsiteY3" fmla="*/ 105491 h 737386"/>
              <a:gd name="connsiteX4" fmla="*/ 2573888 w 2803621"/>
              <a:gd name="connsiteY4" fmla="*/ 395471 h 737386"/>
              <a:gd name="connsiteX5" fmla="*/ 2747492 w 2803621"/>
              <a:gd name="connsiteY5" fmla="*/ 332481 h 737386"/>
              <a:gd name="connsiteX6" fmla="*/ 2803621 w 2803621"/>
              <a:gd name="connsiteY6" fmla="*/ 737386 h 737386"/>
              <a:gd name="connsiteX7" fmla="*/ 2416859 w 2803621"/>
              <a:gd name="connsiteY7" fmla="*/ 645718 h 737386"/>
              <a:gd name="connsiteX8" fmla="*/ 2476850 w 2803621"/>
              <a:gd name="connsiteY8" fmla="*/ 503924 h 737386"/>
              <a:gd name="connsiteX9" fmla="*/ 2115243 w 2803621"/>
              <a:gd name="connsiteY9" fmla="*/ 261321 h 737386"/>
              <a:gd name="connsiteX10" fmla="*/ 1408731 w 2803621"/>
              <a:gd name="connsiteY10" fmla="*/ 151928 h 737386"/>
              <a:gd name="connsiteX11" fmla="*/ 759746 w 2803621"/>
              <a:gd name="connsiteY11" fmla="*/ 313519 h 737386"/>
              <a:gd name="connsiteX12" fmla="*/ 90437 w 2803621"/>
              <a:gd name="connsiteY12" fmla="*/ 647023 h 737386"/>
              <a:gd name="connsiteX13" fmla="*/ 168387 w 2803621"/>
              <a:gd name="connsiteY13" fmla="*/ 472268 h 737386"/>
              <a:gd name="connsiteX14" fmla="*/ 0 w 2803621"/>
              <a:gd name="connsiteY14" fmla="*/ 463789 h 737386"/>
              <a:gd name="connsiteX0" fmla="*/ 0 w 2803621"/>
              <a:gd name="connsiteY0" fmla="*/ 463762 h 737359"/>
              <a:gd name="connsiteX1" fmla="*/ 678722 w 2803621"/>
              <a:gd name="connsiteY1" fmla="*/ 158663 h 737359"/>
              <a:gd name="connsiteX2" fmla="*/ 1473989 w 2803621"/>
              <a:gd name="connsiteY2" fmla="*/ 1038 h 737359"/>
              <a:gd name="connsiteX3" fmla="*/ 2182998 w 2803621"/>
              <a:gd name="connsiteY3" fmla="*/ 105464 h 737359"/>
              <a:gd name="connsiteX4" fmla="*/ 2642253 w 2803621"/>
              <a:gd name="connsiteY4" fmla="*/ 386312 h 737359"/>
              <a:gd name="connsiteX5" fmla="*/ 2747492 w 2803621"/>
              <a:gd name="connsiteY5" fmla="*/ 332454 h 737359"/>
              <a:gd name="connsiteX6" fmla="*/ 2803621 w 2803621"/>
              <a:gd name="connsiteY6" fmla="*/ 737359 h 737359"/>
              <a:gd name="connsiteX7" fmla="*/ 2416859 w 2803621"/>
              <a:gd name="connsiteY7" fmla="*/ 645691 h 737359"/>
              <a:gd name="connsiteX8" fmla="*/ 2476850 w 2803621"/>
              <a:gd name="connsiteY8" fmla="*/ 503897 h 737359"/>
              <a:gd name="connsiteX9" fmla="*/ 2115243 w 2803621"/>
              <a:gd name="connsiteY9" fmla="*/ 261294 h 737359"/>
              <a:gd name="connsiteX10" fmla="*/ 1408731 w 2803621"/>
              <a:gd name="connsiteY10" fmla="*/ 151901 h 737359"/>
              <a:gd name="connsiteX11" fmla="*/ 759746 w 2803621"/>
              <a:gd name="connsiteY11" fmla="*/ 313492 h 737359"/>
              <a:gd name="connsiteX12" fmla="*/ 90437 w 2803621"/>
              <a:gd name="connsiteY12" fmla="*/ 646996 h 737359"/>
              <a:gd name="connsiteX13" fmla="*/ 168387 w 2803621"/>
              <a:gd name="connsiteY13" fmla="*/ 472241 h 737359"/>
              <a:gd name="connsiteX14" fmla="*/ 0 w 2803621"/>
              <a:gd name="connsiteY14" fmla="*/ 463762 h 737359"/>
              <a:gd name="connsiteX0" fmla="*/ 0 w 2803621"/>
              <a:gd name="connsiteY0" fmla="*/ 463762 h 737359"/>
              <a:gd name="connsiteX1" fmla="*/ 678722 w 2803621"/>
              <a:gd name="connsiteY1" fmla="*/ 158663 h 737359"/>
              <a:gd name="connsiteX2" fmla="*/ 1473989 w 2803621"/>
              <a:gd name="connsiteY2" fmla="*/ 1038 h 737359"/>
              <a:gd name="connsiteX3" fmla="*/ 2182998 w 2803621"/>
              <a:gd name="connsiteY3" fmla="*/ 105464 h 737359"/>
              <a:gd name="connsiteX4" fmla="*/ 2642253 w 2803621"/>
              <a:gd name="connsiteY4" fmla="*/ 386312 h 737359"/>
              <a:gd name="connsiteX5" fmla="*/ 2747492 w 2803621"/>
              <a:gd name="connsiteY5" fmla="*/ 332454 h 737359"/>
              <a:gd name="connsiteX6" fmla="*/ 2803621 w 2803621"/>
              <a:gd name="connsiteY6" fmla="*/ 737359 h 737359"/>
              <a:gd name="connsiteX7" fmla="*/ 2381730 w 2803621"/>
              <a:gd name="connsiteY7" fmla="*/ 598025 h 737359"/>
              <a:gd name="connsiteX8" fmla="*/ 2476850 w 2803621"/>
              <a:gd name="connsiteY8" fmla="*/ 503897 h 737359"/>
              <a:gd name="connsiteX9" fmla="*/ 2115243 w 2803621"/>
              <a:gd name="connsiteY9" fmla="*/ 261294 h 737359"/>
              <a:gd name="connsiteX10" fmla="*/ 1408731 w 2803621"/>
              <a:gd name="connsiteY10" fmla="*/ 151901 h 737359"/>
              <a:gd name="connsiteX11" fmla="*/ 759746 w 2803621"/>
              <a:gd name="connsiteY11" fmla="*/ 313492 h 737359"/>
              <a:gd name="connsiteX12" fmla="*/ 90437 w 2803621"/>
              <a:gd name="connsiteY12" fmla="*/ 646996 h 737359"/>
              <a:gd name="connsiteX13" fmla="*/ 168387 w 2803621"/>
              <a:gd name="connsiteY13" fmla="*/ 472241 h 737359"/>
              <a:gd name="connsiteX14" fmla="*/ 0 w 2803621"/>
              <a:gd name="connsiteY14" fmla="*/ 463762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26069 w 2820959"/>
              <a:gd name="connsiteY10" fmla="*/ 151901 h 737359"/>
              <a:gd name="connsiteX11" fmla="*/ 777084 w 2820959"/>
              <a:gd name="connsiteY11" fmla="*/ 313492 h 737359"/>
              <a:gd name="connsiteX12" fmla="*/ 107775 w 2820959"/>
              <a:gd name="connsiteY12" fmla="*/ 646996 h 737359"/>
              <a:gd name="connsiteX13" fmla="*/ 185725 w 2820959"/>
              <a:gd name="connsiteY13" fmla="*/ 472241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26069 w 2820959"/>
              <a:gd name="connsiteY10" fmla="*/ 151901 h 737359"/>
              <a:gd name="connsiteX11" fmla="*/ 777084 w 2820959"/>
              <a:gd name="connsiteY11" fmla="*/ 313492 h 737359"/>
              <a:gd name="connsiteX12" fmla="*/ 107775 w 2820959"/>
              <a:gd name="connsiteY12" fmla="*/ 646996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26069 w 2820959"/>
              <a:gd name="connsiteY10" fmla="*/ 151901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32581 w 2820959"/>
              <a:gd name="connsiteY9" fmla="*/ 261294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23542 w 2820959"/>
              <a:gd name="connsiteY9" fmla="*/ 272590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99068 w 2820959"/>
              <a:gd name="connsiteY7" fmla="*/ 598025 h 737359"/>
              <a:gd name="connsiteX8" fmla="*/ 2494188 w 2820959"/>
              <a:gd name="connsiteY8" fmla="*/ 503897 h 737359"/>
              <a:gd name="connsiteX9" fmla="*/ 2123542 w 2820959"/>
              <a:gd name="connsiteY9" fmla="*/ 272590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59 h 737359"/>
              <a:gd name="connsiteX1" fmla="*/ 696060 w 2820959"/>
              <a:gd name="connsiteY1" fmla="*/ 158663 h 737359"/>
              <a:gd name="connsiteX2" fmla="*/ 1491327 w 2820959"/>
              <a:gd name="connsiteY2" fmla="*/ 1038 h 737359"/>
              <a:gd name="connsiteX3" fmla="*/ 2200336 w 2820959"/>
              <a:gd name="connsiteY3" fmla="*/ 105464 h 737359"/>
              <a:gd name="connsiteX4" fmla="*/ 2659591 w 2820959"/>
              <a:gd name="connsiteY4" fmla="*/ 386312 h 737359"/>
              <a:gd name="connsiteX5" fmla="*/ 2764830 w 2820959"/>
              <a:gd name="connsiteY5" fmla="*/ 332454 h 737359"/>
              <a:gd name="connsiteX6" fmla="*/ 2820959 w 2820959"/>
              <a:gd name="connsiteY6" fmla="*/ 737359 h 737359"/>
              <a:gd name="connsiteX7" fmla="*/ 2381009 w 2820959"/>
              <a:gd name="connsiteY7" fmla="*/ 585302 h 737359"/>
              <a:gd name="connsiteX8" fmla="*/ 2494188 w 2820959"/>
              <a:gd name="connsiteY8" fmla="*/ 503897 h 737359"/>
              <a:gd name="connsiteX9" fmla="*/ 2123542 w 2820959"/>
              <a:gd name="connsiteY9" fmla="*/ 272590 h 737359"/>
              <a:gd name="connsiteX10" fmla="*/ 1441118 w 2820959"/>
              <a:gd name="connsiteY10" fmla="*/ 162503 h 737359"/>
              <a:gd name="connsiteX11" fmla="*/ 777084 w 2820959"/>
              <a:gd name="connsiteY11" fmla="*/ 313492 h 737359"/>
              <a:gd name="connsiteX12" fmla="*/ 98746 w 2820959"/>
              <a:gd name="connsiteY12" fmla="*/ 640634 h 737359"/>
              <a:gd name="connsiteX13" fmla="*/ 139779 w 2820959"/>
              <a:gd name="connsiteY13" fmla="*/ 523782 h 737359"/>
              <a:gd name="connsiteX14" fmla="*/ 0 w 2820959"/>
              <a:gd name="connsiteY14" fmla="*/ 508959 h 737359"/>
              <a:gd name="connsiteX0" fmla="*/ 0 w 2820959"/>
              <a:gd name="connsiteY0" fmla="*/ 508973 h 737373"/>
              <a:gd name="connsiteX1" fmla="*/ 696060 w 2820959"/>
              <a:gd name="connsiteY1" fmla="*/ 158677 h 737373"/>
              <a:gd name="connsiteX2" fmla="*/ 1491327 w 2820959"/>
              <a:gd name="connsiteY2" fmla="*/ 1052 h 737373"/>
              <a:gd name="connsiteX3" fmla="*/ 2200336 w 2820959"/>
              <a:gd name="connsiteY3" fmla="*/ 105478 h 737373"/>
              <a:gd name="connsiteX4" fmla="*/ 2655072 w 2820959"/>
              <a:gd name="connsiteY4" fmla="*/ 391974 h 737373"/>
              <a:gd name="connsiteX5" fmla="*/ 2764830 w 2820959"/>
              <a:gd name="connsiteY5" fmla="*/ 332468 h 737373"/>
              <a:gd name="connsiteX6" fmla="*/ 2820959 w 2820959"/>
              <a:gd name="connsiteY6" fmla="*/ 737373 h 737373"/>
              <a:gd name="connsiteX7" fmla="*/ 2381009 w 2820959"/>
              <a:gd name="connsiteY7" fmla="*/ 585316 h 737373"/>
              <a:gd name="connsiteX8" fmla="*/ 2494188 w 2820959"/>
              <a:gd name="connsiteY8" fmla="*/ 503911 h 737373"/>
              <a:gd name="connsiteX9" fmla="*/ 2123542 w 2820959"/>
              <a:gd name="connsiteY9" fmla="*/ 272604 h 737373"/>
              <a:gd name="connsiteX10" fmla="*/ 1441118 w 2820959"/>
              <a:gd name="connsiteY10" fmla="*/ 162517 h 737373"/>
              <a:gd name="connsiteX11" fmla="*/ 777084 w 2820959"/>
              <a:gd name="connsiteY11" fmla="*/ 313506 h 737373"/>
              <a:gd name="connsiteX12" fmla="*/ 98746 w 2820959"/>
              <a:gd name="connsiteY12" fmla="*/ 640648 h 737373"/>
              <a:gd name="connsiteX13" fmla="*/ 139779 w 2820959"/>
              <a:gd name="connsiteY13" fmla="*/ 523796 h 737373"/>
              <a:gd name="connsiteX14" fmla="*/ 0 w 2820959"/>
              <a:gd name="connsiteY14" fmla="*/ 508973 h 737373"/>
              <a:gd name="connsiteX0" fmla="*/ 0 w 2820959"/>
              <a:gd name="connsiteY0" fmla="*/ 508974 h 737374"/>
              <a:gd name="connsiteX1" fmla="*/ 696060 w 2820959"/>
              <a:gd name="connsiteY1" fmla="*/ 158678 h 737374"/>
              <a:gd name="connsiteX2" fmla="*/ 1491327 w 2820959"/>
              <a:gd name="connsiteY2" fmla="*/ 1053 h 737374"/>
              <a:gd name="connsiteX3" fmla="*/ 2200336 w 2820959"/>
              <a:gd name="connsiteY3" fmla="*/ 105479 h 737374"/>
              <a:gd name="connsiteX4" fmla="*/ 2655072 w 2820959"/>
              <a:gd name="connsiteY4" fmla="*/ 391975 h 737374"/>
              <a:gd name="connsiteX5" fmla="*/ 2764830 w 2820959"/>
              <a:gd name="connsiteY5" fmla="*/ 332469 h 737374"/>
              <a:gd name="connsiteX6" fmla="*/ 2820959 w 2820959"/>
              <a:gd name="connsiteY6" fmla="*/ 737374 h 737374"/>
              <a:gd name="connsiteX7" fmla="*/ 2381009 w 2820959"/>
              <a:gd name="connsiteY7" fmla="*/ 585317 h 737374"/>
              <a:gd name="connsiteX8" fmla="*/ 2494188 w 2820959"/>
              <a:gd name="connsiteY8" fmla="*/ 503912 h 737374"/>
              <a:gd name="connsiteX9" fmla="*/ 2123542 w 2820959"/>
              <a:gd name="connsiteY9" fmla="*/ 272605 h 737374"/>
              <a:gd name="connsiteX10" fmla="*/ 1441118 w 2820959"/>
              <a:gd name="connsiteY10" fmla="*/ 162518 h 737374"/>
              <a:gd name="connsiteX11" fmla="*/ 777084 w 2820959"/>
              <a:gd name="connsiteY11" fmla="*/ 313507 h 737374"/>
              <a:gd name="connsiteX12" fmla="*/ 98746 w 2820959"/>
              <a:gd name="connsiteY12" fmla="*/ 640649 h 737374"/>
              <a:gd name="connsiteX13" fmla="*/ 139779 w 2820959"/>
              <a:gd name="connsiteY13" fmla="*/ 523797 h 737374"/>
              <a:gd name="connsiteX14" fmla="*/ 0 w 2820959"/>
              <a:gd name="connsiteY14" fmla="*/ 508974 h 737374"/>
              <a:gd name="connsiteX0" fmla="*/ 0 w 2817180"/>
              <a:gd name="connsiteY0" fmla="*/ 508974 h 765626"/>
              <a:gd name="connsiteX1" fmla="*/ 696060 w 2817180"/>
              <a:gd name="connsiteY1" fmla="*/ 158678 h 765626"/>
              <a:gd name="connsiteX2" fmla="*/ 1491327 w 2817180"/>
              <a:gd name="connsiteY2" fmla="*/ 1053 h 765626"/>
              <a:gd name="connsiteX3" fmla="*/ 2200336 w 2817180"/>
              <a:gd name="connsiteY3" fmla="*/ 105479 h 765626"/>
              <a:gd name="connsiteX4" fmla="*/ 2655072 w 2817180"/>
              <a:gd name="connsiteY4" fmla="*/ 391975 h 765626"/>
              <a:gd name="connsiteX5" fmla="*/ 2764830 w 2817180"/>
              <a:gd name="connsiteY5" fmla="*/ 332469 h 765626"/>
              <a:gd name="connsiteX6" fmla="*/ 2817180 w 2817180"/>
              <a:gd name="connsiteY6" fmla="*/ 765626 h 765626"/>
              <a:gd name="connsiteX7" fmla="*/ 2381009 w 2817180"/>
              <a:gd name="connsiteY7" fmla="*/ 585317 h 765626"/>
              <a:gd name="connsiteX8" fmla="*/ 2494188 w 2817180"/>
              <a:gd name="connsiteY8" fmla="*/ 503912 h 765626"/>
              <a:gd name="connsiteX9" fmla="*/ 2123542 w 2817180"/>
              <a:gd name="connsiteY9" fmla="*/ 272605 h 765626"/>
              <a:gd name="connsiteX10" fmla="*/ 1441118 w 2817180"/>
              <a:gd name="connsiteY10" fmla="*/ 162518 h 765626"/>
              <a:gd name="connsiteX11" fmla="*/ 777084 w 2817180"/>
              <a:gd name="connsiteY11" fmla="*/ 313507 h 765626"/>
              <a:gd name="connsiteX12" fmla="*/ 98746 w 2817180"/>
              <a:gd name="connsiteY12" fmla="*/ 640649 h 765626"/>
              <a:gd name="connsiteX13" fmla="*/ 139779 w 2817180"/>
              <a:gd name="connsiteY13" fmla="*/ 523797 h 765626"/>
              <a:gd name="connsiteX14" fmla="*/ 0 w 2817180"/>
              <a:gd name="connsiteY14" fmla="*/ 508974 h 765626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08974 h 758552"/>
              <a:gd name="connsiteX1" fmla="*/ 696060 w 2794601"/>
              <a:gd name="connsiteY1" fmla="*/ 158678 h 758552"/>
              <a:gd name="connsiteX2" fmla="*/ 1491327 w 2794601"/>
              <a:gd name="connsiteY2" fmla="*/ 1053 h 758552"/>
              <a:gd name="connsiteX3" fmla="*/ 2200336 w 2794601"/>
              <a:gd name="connsiteY3" fmla="*/ 105479 h 758552"/>
              <a:gd name="connsiteX4" fmla="*/ 2655072 w 2794601"/>
              <a:gd name="connsiteY4" fmla="*/ 391975 h 758552"/>
              <a:gd name="connsiteX5" fmla="*/ 2764830 w 2794601"/>
              <a:gd name="connsiteY5" fmla="*/ 332469 h 758552"/>
              <a:gd name="connsiteX6" fmla="*/ 2794601 w 2794601"/>
              <a:gd name="connsiteY6" fmla="*/ 758552 h 758552"/>
              <a:gd name="connsiteX7" fmla="*/ 2381009 w 2794601"/>
              <a:gd name="connsiteY7" fmla="*/ 585317 h 758552"/>
              <a:gd name="connsiteX8" fmla="*/ 2494188 w 2794601"/>
              <a:gd name="connsiteY8" fmla="*/ 503912 h 758552"/>
              <a:gd name="connsiteX9" fmla="*/ 2123542 w 2794601"/>
              <a:gd name="connsiteY9" fmla="*/ 272605 h 758552"/>
              <a:gd name="connsiteX10" fmla="*/ 1441118 w 2794601"/>
              <a:gd name="connsiteY10" fmla="*/ 162518 h 758552"/>
              <a:gd name="connsiteX11" fmla="*/ 777084 w 2794601"/>
              <a:gd name="connsiteY11" fmla="*/ 313507 h 758552"/>
              <a:gd name="connsiteX12" fmla="*/ 98746 w 2794601"/>
              <a:gd name="connsiteY12" fmla="*/ 640649 h 758552"/>
              <a:gd name="connsiteX13" fmla="*/ 139779 w 2794601"/>
              <a:gd name="connsiteY13" fmla="*/ 523797 h 758552"/>
              <a:gd name="connsiteX14" fmla="*/ 0 w 2794601"/>
              <a:gd name="connsiteY14" fmla="*/ 508974 h 758552"/>
              <a:gd name="connsiteX0" fmla="*/ 0 w 2794601"/>
              <a:gd name="connsiteY0" fmla="*/ 516636 h 766214"/>
              <a:gd name="connsiteX1" fmla="*/ 696060 w 2794601"/>
              <a:gd name="connsiteY1" fmla="*/ 166340 h 766214"/>
              <a:gd name="connsiteX2" fmla="*/ 1492836 w 2794601"/>
              <a:gd name="connsiteY2" fmla="*/ 947 h 766214"/>
              <a:gd name="connsiteX3" fmla="*/ 2200336 w 2794601"/>
              <a:gd name="connsiteY3" fmla="*/ 113141 h 766214"/>
              <a:gd name="connsiteX4" fmla="*/ 2655072 w 2794601"/>
              <a:gd name="connsiteY4" fmla="*/ 399637 h 766214"/>
              <a:gd name="connsiteX5" fmla="*/ 2764830 w 2794601"/>
              <a:gd name="connsiteY5" fmla="*/ 340131 h 766214"/>
              <a:gd name="connsiteX6" fmla="*/ 2794601 w 2794601"/>
              <a:gd name="connsiteY6" fmla="*/ 766214 h 766214"/>
              <a:gd name="connsiteX7" fmla="*/ 2381009 w 2794601"/>
              <a:gd name="connsiteY7" fmla="*/ 592979 h 766214"/>
              <a:gd name="connsiteX8" fmla="*/ 2494188 w 2794601"/>
              <a:gd name="connsiteY8" fmla="*/ 511574 h 766214"/>
              <a:gd name="connsiteX9" fmla="*/ 2123542 w 2794601"/>
              <a:gd name="connsiteY9" fmla="*/ 280267 h 766214"/>
              <a:gd name="connsiteX10" fmla="*/ 1441118 w 2794601"/>
              <a:gd name="connsiteY10" fmla="*/ 170180 h 766214"/>
              <a:gd name="connsiteX11" fmla="*/ 777084 w 2794601"/>
              <a:gd name="connsiteY11" fmla="*/ 321169 h 766214"/>
              <a:gd name="connsiteX12" fmla="*/ 98746 w 2794601"/>
              <a:gd name="connsiteY12" fmla="*/ 648311 h 766214"/>
              <a:gd name="connsiteX13" fmla="*/ 139779 w 2794601"/>
              <a:gd name="connsiteY13" fmla="*/ 531459 h 766214"/>
              <a:gd name="connsiteX14" fmla="*/ 0 w 2794601"/>
              <a:gd name="connsiteY14" fmla="*/ 516636 h 766214"/>
              <a:gd name="connsiteX0" fmla="*/ 0 w 2794601"/>
              <a:gd name="connsiteY0" fmla="*/ 516303 h 765881"/>
              <a:gd name="connsiteX1" fmla="*/ 696060 w 2794601"/>
              <a:gd name="connsiteY1" fmla="*/ 166007 h 765881"/>
              <a:gd name="connsiteX2" fmla="*/ 1492836 w 2794601"/>
              <a:gd name="connsiteY2" fmla="*/ 614 h 765881"/>
              <a:gd name="connsiteX3" fmla="*/ 2193557 w 2794601"/>
              <a:gd name="connsiteY3" fmla="*/ 121281 h 765881"/>
              <a:gd name="connsiteX4" fmla="*/ 2655072 w 2794601"/>
              <a:gd name="connsiteY4" fmla="*/ 399304 h 765881"/>
              <a:gd name="connsiteX5" fmla="*/ 2764830 w 2794601"/>
              <a:gd name="connsiteY5" fmla="*/ 339798 h 765881"/>
              <a:gd name="connsiteX6" fmla="*/ 2794601 w 2794601"/>
              <a:gd name="connsiteY6" fmla="*/ 765881 h 765881"/>
              <a:gd name="connsiteX7" fmla="*/ 2381009 w 2794601"/>
              <a:gd name="connsiteY7" fmla="*/ 592646 h 765881"/>
              <a:gd name="connsiteX8" fmla="*/ 2494188 w 2794601"/>
              <a:gd name="connsiteY8" fmla="*/ 511241 h 765881"/>
              <a:gd name="connsiteX9" fmla="*/ 2123542 w 2794601"/>
              <a:gd name="connsiteY9" fmla="*/ 279934 h 765881"/>
              <a:gd name="connsiteX10" fmla="*/ 1441118 w 2794601"/>
              <a:gd name="connsiteY10" fmla="*/ 169847 h 765881"/>
              <a:gd name="connsiteX11" fmla="*/ 777084 w 2794601"/>
              <a:gd name="connsiteY11" fmla="*/ 320836 h 765881"/>
              <a:gd name="connsiteX12" fmla="*/ 98746 w 2794601"/>
              <a:gd name="connsiteY12" fmla="*/ 647978 h 765881"/>
              <a:gd name="connsiteX13" fmla="*/ 139779 w 2794601"/>
              <a:gd name="connsiteY13" fmla="*/ 531126 h 765881"/>
              <a:gd name="connsiteX14" fmla="*/ 0 w 2794601"/>
              <a:gd name="connsiteY14" fmla="*/ 516303 h 765881"/>
              <a:gd name="connsiteX0" fmla="*/ 0 w 3038621"/>
              <a:gd name="connsiteY0" fmla="*/ 516303 h 748058"/>
              <a:gd name="connsiteX1" fmla="*/ 696060 w 3038621"/>
              <a:gd name="connsiteY1" fmla="*/ 166007 h 748058"/>
              <a:gd name="connsiteX2" fmla="*/ 1492836 w 3038621"/>
              <a:gd name="connsiteY2" fmla="*/ 614 h 748058"/>
              <a:gd name="connsiteX3" fmla="*/ 2193557 w 3038621"/>
              <a:gd name="connsiteY3" fmla="*/ 121281 h 748058"/>
              <a:gd name="connsiteX4" fmla="*/ 2655072 w 3038621"/>
              <a:gd name="connsiteY4" fmla="*/ 399304 h 748058"/>
              <a:gd name="connsiteX5" fmla="*/ 2764830 w 3038621"/>
              <a:gd name="connsiteY5" fmla="*/ 339798 h 748058"/>
              <a:gd name="connsiteX6" fmla="*/ 3038621 w 3038621"/>
              <a:gd name="connsiteY6" fmla="*/ 748058 h 748058"/>
              <a:gd name="connsiteX7" fmla="*/ 2381009 w 3038621"/>
              <a:gd name="connsiteY7" fmla="*/ 592646 h 748058"/>
              <a:gd name="connsiteX8" fmla="*/ 2494188 w 3038621"/>
              <a:gd name="connsiteY8" fmla="*/ 511241 h 748058"/>
              <a:gd name="connsiteX9" fmla="*/ 2123542 w 3038621"/>
              <a:gd name="connsiteY9" fmla="*/ 279934 h 748058"/>
              <a:gd name="connsiteX10" fmla="*/ 1441118 w 3038621"/>
              <a:gd name="connsiteY10" fmla="*/ 169847 h 748058"/>
              <a:gd name="connsiteX11" fmla="*/ 777084 w 3038621"/>
              <a:gd name="connsiteY11" fmla="*/ 320836 h 748058"/>
              <a:gd name="connsiteX12" fmla="*/ 98746 w 3038621"/>
              <a:gd name="connsiteY12" fmla="*/ 647978 h 748058"/>
              <a:gd name="connsiteX13" fmla="*/ 139779 w 3038621"/>
              <a:gd name="connsiteY13" fmla="*/ 531126 h 748058"/>
              <a:gd name="connsiteX14" fmla="*/ 0 w 3038621"/>
              <a:gd name="connsiteY14" fmla="*/ 516303 h 748058"/>
              <a:gd name="connsiteX0" fmla="*/ 0 w 3038621"/>
              <a:gd name="connsiteY0" fmla="*/ 516303 h 822862"/>
              <a:gd name="connsiteX1" fmla="*/ 696060 w 3038621"/>
              <a:gd name="connsiteY1" fmla="*/ 166007 h 822862"/>
              <a:gd name="connsiteX2" fmla="*/ 1492836 w 3038621"/>
              <a:gd name="connsiteY2" fmla="*/ 614 h 822862"/>
              <a:gd name="connsiteX3" fmla="*/ 2193557 w 3038621"/>
              <a:gd name="connsiteY3" fmla="*/ 121281 h 822862"/>
              <a:gd name="connsiteX4" fmla="*/ 2655072 w 3038621"/>
              <a:gd name="connsiteY4" fmla="*/ 399304 h 822862"/>
              <a:gd name="connsiteX5" fmla="*/ 2764830 w 3038621"/>
              <a:gd name="connsiteY5" fmla="*/ 339798 h 822862"/>
              <a:gd name="connsiteX6" fmla="*/ 3038621 w 3038621"/>
              <a:gd name="connsiteY6" fmla="*/ 748058 h 822862"/>
              <a:gd name="connsiteX7" fmla="*/ 2773084 w 3038621"/>
              <a:gd name="connsiteY7" fmla="*/ 822862 h 822862"/>
              <a:gd name="connsiteX8" fmla="*/ 2494188 w 3038621"/>
              <a:gd name="connsiteY8" fmla="*/ 511241 h 822862"/>
              <a:gd name="connsiteX9" fmla="*/ 2123542 w 3038621"/>
              <a:gd name="connsiteY9" fmla="*/ 279934 h 822862"/>
              <a:gd name="connsiteX10" fmla="*/ 1441118 w 3038621"/>
              <a:gd name="connsiteY10" fmla="*/ 169847 h 822862"/>
              <a:gd name="connsiteX11" fmla="*/ 777084 w 3038621"/>
              <a:gd name="connsiteY11" fmla="*/ 320836 h 822862"/>
              <a:gd name="connsiteX12" fmla="*/ 98746 w 3038621"/>
              <a:gd name="connsiteY12" fmla="*/ 647978 h 822862"/>
              <a:gd name="connsiteX13" fmla="*/ 139779 w 3038621"/>
              <a:gd name="connsiteY13" fmla="*/ 531126 h 822862"/>
              <a:gd name="connsiteX14" fmla="*/ 0 w 3038621"/>
              <a:gd name="connsiteY14" fmla="*/ 516303 h 822862"/>
              <a:gd name="connsiteX0" fmla="*/ 0 w 3038621"/>
              <a:gd name="connsiteY0" fmla="*/ 516303 h 822862"/>
              <a:gd name="connsiteX1" fmla="*/ 696060 w 3038621"/>
              <a:gd name="connsiteY1" fmla="*/ 166007 h 822862"/>
              <a:gd name="connsiteX2" fmla="*/ 1492836 w 3038621"/>
              <a:gd name="connsiteY2" fmla="*/ 614 h 822862"/>
              <a:gd name="connsiteX3" fmla="*/ 2193557 w 3038621"/>
              <a:gd name="connsiteY3" fmla="*/ 121281 h 822862"/>
              <a:gd name="connsiteX4" fmla="*/ 2655072 w 3038621"/>
              <a:gd name="connsiteY4" fmla="*/ 399304 h 822862"/>
              <a:gd name="connsiteX5" fmla="*/ 2843094 w 3038621"/>
              <a:gd name="connsiteY5" fmla="*/ 548485 h 822862"/>
              <a:gd name="connsiteX6" fmla="*/ 3038621 w 3038621"/>
              <a:gd name="connsiteY6" fmla="*/ 748058 h 822862"/>
              <a:gd name="connsiteX7" fmla="*/ 2773084 w 3038621"/>
              <a:gd name="connsiteY7" fmla="*/ 822862 h 822862"/>
              <a:gd name="connsiteX8" fmla="*/ 2494188 w 3038621"/>
              <a:gd name="connsiteY8" fmla="*/ 511241 h 822862"/>
              <a:gd name="connsiteX9" fmla="*/ 2123542 w 3038621"/>
              <a:gd name="connsiteY9" fmla="*/ 279934 h 822862"/>
              <a:gd name="connsiteX10" fmla="*/ 1441118 w 3038621"/>
              <a:gd name="connsiteY10" fmla="*/ 169847 h 822862"/>
              <a:gd name="connsiteX11" fmla="*/ 777084 w 3038621"/>
              <a:gd name="connsiteY11" fmla="*/ 320836 h 822862"/>
              <a:gd name="connsiteX12" fmla="*/ 98746 w 3038621"/>
              <a:gd name="connsiteY12" fmla="*/ 647978 h 822862"/>
              <a:gd name="connsiteX13" fmla="*/ 139779 w 3038621"/>
              <a:gd name="connsiteY13" fmla="*/ 531126 h 822862"/>
              <a:gd name="connsiteX14" fmla="*/ 0 w 3038621"/>
              <a:gd name="connsiteY14" fmla="*/ 516303 h 822862"/>
              <a:gd name="connsiteX0" fmla="*/ 0 w 3038621"/>
              <a:gd name="connsiteY0" fmla="*/ 516941 h 823500"/>
              <a:gd name="connsiteX1" fmla="*/ 696060 w 3038621"/>
              <a:gd name="connsiteY1" fmla="*/ 166645 h 823500"/>
              <a:gd name="connsiteX2" fmla="*/ 1492836 w 3038621"/>
              <a:gd name="connsiteY2" fmla="*/ 1252 h 823500"/>
              <a:gd name="connsiteX3" fmla="*/ 2193557 w 3038621"/>
              <a:gd name="connsiteY3" fmla="*/ 121919 h 823500"/>
              <a:gd name="connsiteX4" fmla="*/ 2824626 w 3038621"/>
              <a:gd name="connsiteY4" fmla="*/ 625819 h 823500"/>
              <a:gd name="connsiteX5" fmla="*/ 2843094 w 3038621"/>
              <a:gd name="connsiteY5" fmla="*/ 549123 h 823500"/>
              <a:gd name="connsiteX6" fmla="*/ 3038621 w 3038621"/>
              <a:gd name="connsiteY6" fmla="*/ 748696 h 823500"/>
              <a:gd name="connsiteX7" fmla="*/ 2773084 w 3038621"/>
              <a:gd name="connsiteY7" fmla="*/ 823500 h 823500"/>
              <a:gd name="connsiteX8" fmla="*/ 2494188 w 3038621"/>
              <a:gd name="connsiteY8" fmla="*/ 511879 h 823500"/>
              <a:gd name="connsiteX9" fmla="*/ 2123542 w 3038621"/>
              <a:gd name="connsiteY9" fmla="*/ 280572 h 823500"/>
              <a:gd name="connsiteX10" fmla="*/ 1441118 w 3038621"/>
              <a:gd name="connsiteY10" fmla="*/ 170485 h 823500"/>
              <a:gd name="connsiteX11" fmla="*/ 777084 w 3038621"/>
              <a:gd name="connsiteY11" fmla="*/ 321474 h 823500"/>
              <a:gd name="connsiteX12" fmla="*/ 98746 w 3038621"/>
              <a:gd name="connsiteY12" fmla="*/ 648616 h 823500"/>
              <a:gd name="connsiteX13" fmla="*/ 139779 w 3038621"/>
              <a:gd name="connsiteY13" fmla="*/ 531764 h 823500"/>
              <a:gd name="connsiteX14" fmla="*/ 0 w 3038621"/>
              <a:gd name="connsiteY14" fmla="*/ 516941 h 823500"/>
              <a:gd name="connsiteX0" fmla="*/ 0 w 3038621"/>
              <a:gd name="connsiteY0" fmla="*/ 516941 h 823500"/>
              <a:gd name="connsiteX1" fmla="*/ 696060 w 3038621"/>
              <a:gd name="connsiteY1" fmla="*/ 166645 h 823500"/>
              <a:gd name="connsiteX2" fmla="*/ 1492836 w 3038621"/>
              <a:gd name="connsiteY2" fmla="*/ 1252 h 823500"/>
              <a:gd name="connsiteX3" fmla="*/ 2193557 w 3038621"/>
              <a:gd name="connsiteY3" fmla="*/ 121919 h 823500"/>
              <a:gd name="connsiteX4" fmla="*/ 2824626 w 3038621"/>
              <a:gd name="connsiteY4" fmla="*/ 625819 h 823500"/>
              <a:gd name="connsiteX5" fmla="*/ 2843094 w 3038621"/>
              <a:gd name="connsiteY5" fmla="*/ 549123 h 823500"/>
              <a:gd name="connsiteX6" fmla="*/ 3038621 w 3038621"/>
              <a:gd name="connsiteY6" fmla="*/ 748696 h 823500"/>
              <a:gd name="connsiteX7" fmla="*/ 2773084 w 3038621"/>
              <a:gd name="connsiteY7" fmla="*/ 823500 h 823500"/>
              <a:gd name="connsiteX8" fmla="*/ 2803907 w 3038621"/>
              <a:gd name="connsiteY8" fmla="*/ 752794 h 823500"/>
              <a:gd name="connsiteX9" fmla="*/ 2123542 w 3038621"/>
              <a:gd name="connsiteY9" fmla="*/ 280572 h 823500"/>
              <a:gd name="connsiteX10" fmla="*/ 1441118 w 3038621"/>
              <a:gd name="connsiteY10" fmla="*/ 170485 h 823500"/>
              <a:gd name="connsiteX11" fmla="*/ 777084 w 3038621"/>
              <a:gd name="connsiteY11" fmla="*/ 321474 h 823500"/>
              <a:gd name="connsiteX12" fmla="*/ 98746 w 3038621"/>
              <a:gd name="connsiteY12" fmla="*/ 648616 h 823500"/>
              <a:gd name="connsiteX13" fmla="*/ 139779 w 3038621"/>
              <a:gd name="connsiteY13" fmla="*/ 531764 h 823500"/>
              <a:gd name="connsiteX14" fmla="*/ 0 w 3038621"/>
              <a:gd name="connsiteY14" fmla="*/ 516941 h 823500"/>
              <a:gd name="connsiteX0" fmla="*/ 0 w 3038621"/>
              <a:gd name="connsiteY0" fmla="*/ 516941 h 872572"/>
              <a:gd name="connsiteX1" fmla="*/ 696060 w 3038621"/>
              <a:gd name="connsiteY1" fmla="*/ 166645 h 872572"/>
              <a:gd name="connsiteX2" fmla="*/ 1492836 w 3038621"/>
              <a:gd name="connsiteY2" fmla="*/ 1252 h 872572"/>
              <a:gd name="connsiteX3" fmla="*/ 2193557 w 3038621"/>
              <a:gd name="connsiteY3" fmla="*/ 121919 h 872572"/>
              <a:gd name="connsiteX4" fmla="*/ 2824626 w 3038621"/>
              <a:gd name="connsiteY4" fmla="*/ 625819 h 872572"/>
              <a:gd name="connsiteX5" fmla="*/ 2843094 w 3038621"/>
              <a:gd name="connsiteY5" fmla="*/ 549123 h 872572"/>
              <a:gd name="connsiteX6" fmla="*/ 3038621 w 3038621"/>
              <a:gd name="connsiteY6" fmla="*/ 748696 h 872572"/>
              <a:gd name="connsiteX7" fmla="*/ 2773084 w 3038621"/>
              <a:gd name="connsiteY7" fmla="*/ 823500 h 872572"/>
              <a:gd name="connsiteX8" fmla="*/ 2803907 w 3038621"/>
              <a:gd name="connsiteY8" fmla="*/ 752794 h 872572"/>
              <a:gd name="connsiteX9" fmla="*/ 2123542 w 3038621"/>
              <a:gd name="connsiteY9" fmla="*/ 280572 h 872572"/>
              <a:gd name="connsiteX10" fmla="*/ 1441118 w 3038621"/>
              <a:gd name="connsiteY10" fmla="*/ 170485 h 872572"/>
              <a:gd name="connsiteX11" fmla="*/ 777084 w 3038621"/>
              <a:gd name="connsiteY11" fmla="*/ 321474 h 872572"/>
              <a:gd name="connsiteX12" fmla="*/ 151400 w 3038621"/>
              <a:gd name="connsiteY12" fmla="*/ 872572 h 872572"/>
              <a:gd name="connsiteX13" fmla="*/ 139779 w 3038621"/>
              <a:gd name="connsiteY13" fmla="*/ 531764 h 872572"/>
              <a:gd name="connsiteX14" fmla="*/ 0 w 3038621"/>
              <a:gd name="connsiteY14" fmla="*/ 516941 h 872572"/>
              <a:gd name="connsiteX0" fmla="*/ 0 w 3038621"/>
              <a:gd name="connsiteY0" fmla="*/ 516941 h 872572"/>
              <a:gd name="connsiteX1" fmla="*/ 696060 w 3038621"/>
              <a:gd name="connsiteY1" fmla="*/ 166645 h 872572"/>
              <a:gd name="connsiteX2" fmla="*/ 1492836 w 3038621"/>
              <a:gd name="connsiteY2" fmla="*/ 1252 h 872572"/>
              <a:gd name="connsiteX3" fmla="*/ 2193557 w 3038621"/>
              <a:gd name="connsiteY3" fmla="*/ 121919 h 872572"/>
              <a:gd name="connsiteX4" fmla="*/ 2824626 w 3038621"/>
              <a:gd name="connsiteY4" fmla="*/ 625819 h 872572"/>
              <a:gd name="connsiteX5" fmla="*/ 2843094 w 3038621"/>
              <a:gd name="connsiteY5" fmla="*/ 549123 h 872572"/>
              <a:gd name="connsiteX6" fmla="*/ 3038621 w 3038621"/>
              <a:gd name="connsiteY6" fmla="*/ 748696 h 872572"/>
              <a:gd name="connsiteX7" fmla="*/ 2773084 w 3038621"/>
              <a:gd name="connsiteY7" fmla="*/ 823500 h 872572"/>
              <a:gd name="connsiteX8" fmla="*/ 2803907 w 3038621"/>
              <a:gd name="connsiteY8" fmla="*/ 752794 h 872572"/>
              <a:gd name="connsiteX9" fmla="*/ 2123542 w 3038621"/>
              <a:gd name="connsiteY9" fmla="*/ 280572 h 872572"/>
              <a:gd name="connsiteX10" fmla="*/ 1441118 w 3038621"/>
              <a:gd name="connsiteY10" fmla="*/ 170485 h 872572"/>
              <a:gd name="connsiteX11" fmla="*/ 777084 w 3038621"/>
              <a:gd name="connsiteY11" fmla="*/ 321474 h 872572"/>
              <a:gd name="connsiteX12" fmla="*/ 151400 w 3038621"/>
              <a:gd name="connsiteY12" fmla="*/ 872572 h 872572"/>
              <a:gd name="connsiteX13" fmla="*/ 165886 w 3038621"/>
              <a:gd name="connsiteY13" fmla="*/ 827601 h 872572"/>
              <a:gd name="connsiteX14" fmla="*/ 0 w 3038621"/>
              <a:gd name="connsiteY14" fmla="*/ 516941 h 872572"/>
              <a:gd name="connsiteX0" fmla="*/ 0 w 2923343"/>
              <a:gd name="connsiteY0" fmla="*/ 787636 h 872572"/>
              <a:gd name="connsiteX1" fmla="*/ 580782 w 2923343"/>
              <a:gd name="connsiteY1" fmla="*/ 166645 h 872572"/>
              <a:gd name="connsiteX2" fmla="*/ 1377558 w 2923343"/>
              <a:gd name="connsiteY2" fmla="*/ 1252 h 872572"/>
              <a:gd name="connsiteX3" fmla="*/ 2078279 w 2923343"/>
              <a:gd name="connsiteY3" fmla="*/ 121919 h 872572"/>
              <a:gd name="connsiteX4" fmla="*/ 2709348 w 2923343"/>
              <a:gd name="connsiteY4" fmla="*/ 625819 h 872572"/>
              <a:gd name="connsiteX5" fmla="*/ 2727816 w 2923343"/>
              <a:gd name="connsiteY5" fmla="*/ 549123 h 872572"/>
              <a:gd name="connsiteX6" fmla="*/ 2923343 w 2923343"/>
              <a:gd name="connsiteY6" fmla="*/ 748696 h 872572"/>
              <a:gd name="connsiteX7" fmla="*/ 2657806 w 2923343"/>
              <a:gd name="connsiteY7" fmla="*/ 823500 h 872572"/>
              <a:gd name="connsiteX8" fmla="*/ 2688629 w 2923343"/>
              <a:gd name="connsiteY8" fmla="*/ 752794 h 872572"/>
              <a:gd name="connsiteX9" fmla="*/ 2008264 w 2923343"/>
              <a:gd name="connsiteY9" fmla="*/ 280572 h 872572"/>
              <a:gd name="connsiteX10" fmla="*/ 1325840 w 2923343"/>
              <a:gd name="connsiteY10" fmla="*/ 170485 h 872572"/>
              <a:gd name="connsiteX11" fmla="*/ 661806 w 2923343"/>
              <a:gd name="connsiteY11" fmla="*/ 321474 h 872572"/>
              <a:gd name="connsiteX12" fmla="*/ 36122 w 2923343"/>
              <a:gd name="connsiteY12" fmla="*/ 872572 h 872572"/>
              <a:gd name="connsiteX13" fmla="*/ 50608 w 2923343"/>
              <a:gd name="connsiteY13" fmla="*/ 827601 h 872572"/>
              <a:gd name="connsiteX14" fmla="*/ 0 w 2923343"/>
              <a:gd name="connsiteY14" fmla="*/ 787636 h 872572"/>
              <a:gd name="connsiteX0" fmla="*/ 0 w 2923343"/>
              <a:gd name="connsiteY0" fmla="*/ 787636 h 872572"/>
              <a:gd name="connsiteX1" fmla="*/ 580782 w 2923343"/>
              <a:gd name="connsiteY1" fmla="*/ 166645 h 872572"/>
              <a:gd name="connsiteX2" fmla="*/ 1377558 w 2923343"/>
              <a:gd name="connsiteY2" fmla="*/ 1252 h 872572"/>
              <a:gd name="connsiteX3" fmla="*/ 2078279 w 2923343"/>
              <a:gd name="connsiteY3" fmla="*/ 121919 h 872572"/>
              <a:gd name="connsiteX4" fmla="*/ 2709348 w 2923343"/>
              <a:gd name="connsiteY4" fmla="*/ 625819 h 872572"/>
              <a:gd name="connsiteX5" fmla="*/ 2727816 w 2923343"/>
              <a:gd name="connsiteY5" fmla="*/ 549123 h 872572"/>
              <a:gd name="connsiteX6" fmla="*/ 2923343 w 2923343"/>
              <a:gd name="connsiteY6" fmla="*/ 748696 h 872572"/>
              <a:gd name="connsiteX7" fmla="*/ 2657806 w 2923343"/>
              <a:gd name="connsiteY7" fmla="*/ 823500 h 872572"/>
              <a:gd name="connsiteX8" fmla="*/ 2688629 w 2923343"/>
              <a:gd name="connsiteY8" fmla="*/ 752794 h 872572"/>
              <a:gd name="connsiteX9" fmla="*/ 2008264 w 2923343"/>
              <a:gd name="connsiteY9" fmla="*/ 280572 h 872572"/>
              <a:gd name="connsiteX10" fmla="*/ 1389969 w 2923343"/>
              <a:gd name="connsiteY10" fmla="*/ 623748 h 872572"/>
              <a:gd name="connsiteX11" fmla="*/ 661806 w 2923343"/>
              <a:gd name="connsiteY11" fmla="*/ 321474 h 872572"/>
              <a:gd name="connsiteX12" fmla="*/ 36122 w 2923343"/>
              <a:gd name="connsiteY12" fmla="*/ 872572 h 872572"/>
              <a:gd name="connsiteX13" fmla="*/ 50608 w 2923343"/>
              <a:gd name="connsiteY13" fmla="*/ 827601 h 872572"/>
              <a:gd name="connsiteX14" fmla="*/ 0 w 2923343"/>
              <a:gd name="connsiteY14" fmla="*/ 787636 h 872572"/>
              <a:gd name="connsiteX0" fmla="*/ 0 w 2923343"/>
              <a:gd name="connsiteY0" fmla="*/ 787636 h 872572"/>
              <a:gd name="connsiteX1" fmla="*/ 580782 w 2923343"/>
              <a:gd name="connsiteY1" fmla="*/ 166645 h 872572"/>
              <a:gd name="connsiteX2" fmla="*/ 1377558 w 2923343"/>
              <a:gd name="connsiteY2" fmla="*/ 1252 h 872572"/>
              <a:gd name="connsiteX3" fmla="*/ 2078279 w 2923343"/>
              <a:gd name="connsiteY3" fmla="*/ 121919 h 872572"/>
              <a:gd name="connsiteX4" fmla="*/ 2709348 w 2923343"/>
              <a:gd name="connsiteY4" fmla="*/ 625819 h 872572"/>
              <a:gd name="connsiteX5" fmla="*/ 2727816 w 2923343"/>
              <a:gd name="connsiteY5" fmla="*/ 549123 h 872572"/>
              <a:gd name="connsiteX6" fmla="*/ 2923343 w 2923343"/>
              <a:gd name="connsiteY6" fmla="*/ 748696 h 872572"/>
              <a:gd name="connsiteX7" fmla="*/ 2657806 w 2923343"/>
              <a:gd name="connsiteY7" fmla="*/ 823500 h 872572"/>
              <a:gd name="connsiteX8" fmla="*/ 2688629 w 2923343"/>
              <a:gd name="connsiteY8" fmla="*/ 752794 h 872572"/>
              <a:gd name="connsiteX9" fmla="*/ 2181649 w 2923343"/>
              <a:gd name="connsiteY9" fmla="*/ 658310 h 872572"/>
              <a:gd name="connsiteX10" fmla="*/ 1389969 w 2923343"/>
              <a:gd name="connsiteY10" fmla="*/ 623748 h 872572"/>
              <a:gd name="connsiteX11" fmla="*/ 661806 w 2923343"/>
              <a:gd name="connsiteY11" fmla="*/ 321474 h 872572"/>
              <a:gd name="connsiteX12" fmla="*/ 36122 w 2923343"/>
              <a:gd name="connsiteY12" fmla="*/ 872572 h 872572"/>
              <a:gd name="connsiteX13" fmla="*/ 50608 w 2923343"/>
              <a:gd name="connsiteY13" fmla="*/ 827601 h 872572"/>
              <a:gd name="connsiteX14" fmla="*/ 0 w 2923343"/>
              <a:gd name="connsiteY14" fmla="*/ 787636 h 872572"/>
              <a:gd name="connsiteX0" fmla="*/ 0 w 2923343"/>
              <a:gd name="connsiteY0" fmla="*/ 787636 h 872572"/>
              <a:gd name="connsiteX1" fmla="*/ 580782 w 2923343"/>
              <a:gd name="connsiteY1" fmla="*/ 166645 h 872572"/>
              <a:gd name="connsiteX2" fmla="*/ 1377558 w 2923343"/>
              <a:gd name="connsiteY2" fmla="*/ 1252 h 872572"/>
              <a:gd name="connsiteX3" fmla="*/ 2078279 w 2923343"/>
              <a:gd name="connsiteY3" fmla="*/ 121919 h 872572"/>
              <a:gd name="connsiteX4" fmla="*/ 2709348 w 2923343"/>
              <a:gd name="connsiteY4" fmla="*/ 625819 h 872572"/>
              <a:gd name="connsiteX5" fmla="*/ 2727816 w 2923343"/>
              <a:gd name="connsiteY5" fmla="*/ 549123 h 872572"/>
              <a:gd name="connsiteX6" fmla="*/ 2923343 w 2923343"/>
              <a:gd name="connsiteY6" fmla="*/ 748696 h 872572"/>
              <a:gd name="connsiteX7" fmla="*/ 2657806 w 2923343"/>
              <a:gd name="connsiteY7" fmla="*/ 823500 h 872572"/>
              <a:gd name="connsiteX8" fmla="*/ 2688629 w 2923343"/>
              <a:gd name="connsiteY8" fmla="*/ 752794 h 872572"/>
              <a:gd name="connsiteX9" fmla="*/ 2181649 w 2923343"/>
              <a:gd name="connsiteY9" fmla="*/ 658310 h 872572"/>
              <a:gd name="connsiteX10" fmla="*/ 1389969 w 2923343"/>
              <a:gd name="connsiteY10" fmla="*/ 623748 h 872572"/>
              <a:gd name="connsiteX11" fmla="*/ 691975 w 2923343"/>
              <a:gd name="connsiteY11" fmla="*/ 698451 h 872572"/>
              <a:gd name="connsiteX12" fmla="*/ 36122 w 2923343"/>
              <a:gd name="connsiteY12" fmla="*/ 872572 h 872572"/>
              <a:gd name="connsiteX13" fmla="*/ 50608 w 2923343"/>
              <a:gd name="connsiteY13" fmla="*/ 827601 h 872572"/>
              <a:gd name="connsiteX14" fmla="*/ 0 w 2923343"/>
              <a:gd name="connsiteY14" fmla="*/ 787636 h 872572"/>
              <a:gd name="connsiteX0" fmla="*/ 0 w 2923343"/>
              <a:gd name="connsiteY0" fmla="*/ 817572 h 902508"/>
              <a:gd name="connsiteX1" fmla="*/ 615011 w 2923343"/>
              <a:gd name="connsiteY1" fmla="*/ 654698 h 902508"/>
              <a:gd name="connsiteX2" fmla="*/ 1377558 w 2923343"/>
              <a:gd name="connsiteY2" fmla="*/ 31188 h 902508"/>
              <a:gd name="connsiteX3" fmla="*/ 2078279 w 2923343"/>
              <a:gd name="connsiteY3" fmla="*/ 151855 h 902508"/>
              <a:gd name="connsiteX4" fmla="*/ 2709348 w 2923343"/>
              <a:gd name="connsiteY4" fmla="*/ 655755 h 902508"/>
              <a:gd name="connsiteX5" fmla="*/ 2727816 w 2923343"/>
              <a:gd name="connsiteY5" fmla="*/ 579059 h 902508"/>
              <a:gd name="connsiteX6" fmla="*/ 2923343 w 2923343"/>
              <a:gd name="connsiteY6" fmla="*/ 778632 h 902508"/>
              <a:gd name="connsiteX7" fmla="*/ 2657806 w 2923343"/>
              <a:gd name="connsiteY7" fmla="*/ 853436 h 902508"/>
              <a:gd name="connsiteX8" fmla="*/ 2688629 w 2923343"/>
              <a:gd name="connsiteY8" fmla="*/ 782730 h 902508"/>
              <a:gd name="connsiteX9" fmla="*/ 2181649 w 2923343"/>
              <a:gd name="connsiteY9" fmla="*/ 688246 h 902508"/>
              <a:gd name="connsiteX10" fmla="*/ 1389969 w 2923343"/>
              <a:gd name="connsiteY10" fmla="*/ 653684 h 902508"/>
              <a:gd name="connsiteX11" fmla="*/ 691975 w 2923343"/>
              <a:gd name="connsiteY11" fmla="*/ 728387 h 902508"/>
              <a:gd name="connsiteX12" fmla="*/ 36122 w 2923343"/>
              <a:gd name="connsiteY12" fmla="*/ 902508 h 902508"/>
              <a:gd name="connsiteX13" fmla="*/ 50608 w 2923343"/>
              <a:gd name="connsiteY13" fmla="*/ 857537 h 902508"/>
              <a:gd name="connsiteX14" fmla="*/ 0 w 2923343"/>
              <a:gd name="connsiteY14" fmla="*/ 817572 h 902508"/>
              <a:gd name="connsiteX0" fmla="*/ 0 w 2923343"/>
              <a:gd name="connsiteY0" fmla="*/ 666258 h 751194"/>
              <a:gd name="connsiteX1" fmla="*/ 615011 w 2923343"/>
              <a:gd name="connsiteY1" fmla="*/ 503384 h 751194"/>
              <a:gd name="connsiteX2" fmla="*/ 1407798 w 2923343"/>
              <a:gd name="connsiteY2" fmla="*/ 408877 h 751194"/>
              <a:gd name="connsiteX3" fmla="*/ 2078279 w 2923343"/>
              <a:gd name="connsiteY3" fmla="*/ 541 h 751194"/>
              <a:gd name="connsiteX4" fmla="*/ 2709348 w 2923343"/>
              <a:gd name="connsiteY4" fmla="*/ 504441 h 751194"/>
              <a:gd name="connsiteX5" fmla="*/ 2727816 w 2923343"/>
              <a:gd name="connsiteY5" fmla="*/ 427745 h 751194"/>
              <a:gd name="connsiteX6" fmla="*/ 2923343 w 2923343"/>
              <a:gd name="connsiteY6" fmla="*/ 627318 h 751194"/>
              <a:gd name="connsiteX7" fmla="*/ 2657806 w 2923343"/>
              <a:gd name="connsiteY7" fmla="*/ 702122 h 751194"/>
              <a:gd name="connsiteX8" fmla="*/ 2688629 w 2923343"/>
              <a:gd name="connsiteY8" fmla="*/ 631416 h 751194"/>
              <a:gd name="connsiteX9" fmla="*/ 2181649 w 2923343"/>
              <a:gd name="connsiteY9" fmla="*/ 536932 h 751194"/>
              <a:gd name="connsiteX10" fmla="*/ 1389969 w 2923343"/>
              <a:gd name="connsiteY10" fmla="*/ 502370 h 751194"/>
              <a:gd name="connsiteX11" fmla="*/ 691975 w 2923343"/>
              <a:gd name="connsiteY11" fmla="*/ 577073 h 751194"/>
              <a:gd name="connsiteX12" fmla="*/ 36122 w 2923343"/>
              <a:gd name="connsiteY12" fmla="*/ 751194 h 751194"/>
              <a:gd name="connsiteX13" fmla="*/ 50608 w 2923343"/>
              <a:gd name="connsiteY13" fmla="*/ 706223 h 751194"/>
              <a:gd name="connsiteX14" fmla="*/ 0 w 2923343"/>
              <a:gd name="connsiteY14" fmla="*/ 666258 h 751194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1649 w 2923343"/>
              <a:gd name="connsiteY9" fmla="*/ 136480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816 w 2923343"/>
              <a:gd name="connsiteY5" fmla="*/ 27293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23343"/>
              <a:gd name="connsiteY0" fmla="*/ 265806 h 350742"/>
              <a:gd name="connsiteX1" fmla="*/ 615011 w 2923343"/>
              <a:gd name="connsiteY1" fmla="*/ 102932 h 350742"/>
              <a:gd name="connsiteX2" fmla="*/ 1407798 w 2923343"/>
              <a:gd name="connsiteY2" fmla="*/ 8425 h 350742"/>
              <a:gd name="connsiteX3" fmla="*/ 2200795 w 2923343"/>
              <a:gd name="connsiteY3" fmla="*/ 15423 h 350742"/>
              <a:gd name="connsiteX4" fmla="*/ 2709348 w 2923343"/>
              <a:gd name="connsiteY4" fmla="*/ 103989 h 350742"/>
              <a:gd name="connsiteX5" fmla="*/ 2727552 w 2923343"/>
              <a:gd name="connsiteY5" fmla="*/ 22002 h 350742"/>
              <a:gd name="connsiteX6" fmla="*/ 2923343 w 2923343"/>
              <a:gd name="connsiteY6" fmla="*/ 226866 h 350742"/>
              <a:gd name="connsiteX7" fmla="*/ 2657806 w 2923343"/>
              <a:gd name="connsiteY7" fmla="*/ 301670 h 350742"/>
              <a:gd name="connsiteX8" fmla="*/ 2688629 w 2923343"/>
              <a:gd name="connsiteY8" fmla="*/ 230964 h 350742"/>
              <a:gd name="connsiteX9" fmla="*/ 2187555 w 2923343"/>
              <a:gd name="connsiteY9" fmla="*/ 141524 h 350742"/>
              <a:gd name="connsiteX10" fmla="*/ 1389969 w 2923343"/>
              <a:gd name="connsiteY10" fmla="*/ 101918 h 350742"/>
              <a:gd name="connsiteX11" fmla="*/ 691975 w 2923343"/>
              <a:gd name="connsiteY11" fmla="*/ 176621 h 350742"/>
              <a:gd name="connsiteX12" fmla="*/ 36122 w 2923343"/>
              <a:gd name="connsiteY12" fmla="*/ 350742 h 350742"/>
              <a:gd name="connsiteX13" fmla="*/ 50608 w 2923343"/>
              <a:gd name="connsiteY13" fmla="*/ 305771 h 350742"/>
              <a:gd name="connsiteX14" fmla="*/ 0 w 2923343"/>
              <a:gd name="connsiteY14" fmla="*/ 265806 h 350742"/>
              <a:gd name="connsiteX0" fmla="*/ 0 w 2931801"/>
              <a:gd name="connsiteY0" fmla="*/ 265806 h 350742"/>
              <a:gd name="connsiteX1" fmla="*/ 615011 w 2931801"/>
              <a:gd name="connsiteY1" fmla="*/ 102932 h 350742"/>
              <a:gd name="connsiteX2" fmla="*/ 1407798 w 2931801"/>
              <a:gd name="connsiteY2" fmla="*/ 8425 h 350742"/>
              <a:gd name="connsiteX3" fmla="*/ 2200795 w 2931801"/>
              <a:gd name="connsiteY3" fmla="*/ 15423 h 350742"/>
              <a:gd name="connsiteX4" fmla="*/ 2709348 w 2931801"/>
              <a:gd name="connsiteY4" fmla="*/ 103989 h 350742"/>
              <a:gd name="connsiteX5" fmla="*/ 2727552 w 2931801"/>
              <a:gd name="connsiteY5" fmla="*/ 22002 h 350742"/>
              <a:gd name="connsiteX6" fmla="*/ 2931801 w 2931801"/>
              <a:gd name="connsiteY6" fmla="*/ 226493 h 350742"/>
              <a:gd name="connsiteX7" fmla="*/ 2657806 w 2931801"/>
              <a:gd name="connsiteY7" fmla="*/ 301670 h 350742"/>
              <a:gd name="connsiteX8" fmla="*/ 2688629 w 2931801"/>
              <a:gd name="connsiteY8" fmla="*/ 230964 h 350742"/>
              <a:gd name="connsiteX9" fmla="*/ 2187555 w 2931801"/>
              <a:gd name="connsiteY9" fmla="*/ 141524 h 350742"/>
              <a:gd name="connsiteX10" fmla="*/ 1389969 w 2931801"/>
              <a:gd name="connsiteY10" fmla="*/ 101918 h 350742"/>
              <a:gd name="connsiteX11" fmla="*/ 691975 w 2931801"/>
              <a:gd name="connsiteY11" fmla="*/ 176621 h 350742"/>
              <a:gd name="connsiteX12" fmla="*/ 36122 w 2931801"/>
              <a:gd name="connsiteY12" fmla="*/ 350742 h 350742"/>
              <a:gd name="connsiteX13" fmla="*/ 50608 w 2931801"/>
              <a:gd name="connsiteY13" fmla="*/ 305771 h 350742"/>
              <a:gd name="connsiteX14" fmla="*/ 0 w 2931801"/>
              <a:gd name="connsiteY14" fmla="*/ 265806 h 350742"/>
              <a:gd name="connsiteX0" fmla="*/ 0 w 2931801"/>
              <a:gd name="connsiteY0" fmla="*/ 265806 h 350742"/>
              <a:gd name="connsiteX1" fmla="*/ 615011 w 2931801"/>
              <a:gd name="connsiteY1" fmla="*/ 102932 h 350742"/>
              <a:gd name="connsiteX2" fmla="*/ 1407798 w 2931801"/>
              <a:gd name="connsiteY2" fmla="*/ 8425 h 350742"/>
              <a:gd name="connsiteX3" fmla="*/ 2200795 w 2931801"/>
              <a:gd name="connsiteY3" fmla="*/ 15423 h 350742"/>
              <a:gd name="connsiteX4" fmla="*/ 2709348 w 2931801"/>
              <a:gd name="connsiteY4" fmla="*/ 103989 h 350742"/>
              <a:gd name="connsiteX5" fmla="*/ 2727552 w 2931801"/>
              <a:gd name="connsiteY5" fmla="*/ 22002 h 350742"/>
              <a:gd name="connsiteX6" fmla="*/ 2931801 w 2931801"/>
              <a:gd name="connsiteY6" fmla="*/ 226493 h 350742"/>
              <a:gd name="connsiteX7" fmla="*/ 2658070 w 2931801"/>
              <a:gd name="connsiteY7" fmla="*/ 306961 h 350742"/>
              <a:gd name="connsiteX8" fmla="*/ 2688629 w 2931801"/>
              <a:gd name="connsiteY8" fmla="*/ 230964 h 350742"/>
              <a:gd name="connsiteX9" fmla="*/ 2187555 w 2931801"/>
              <a:gd name="connsiteY9" fmla="*/ 141524 h 350742"/>
              <a:gd name="connsiteX10" fmla="*/ 1389969 w 2931801"/>
              <a:gd name="connsiteY10" fmla="*/ 101918 h 350742"/>
              <a:gd name="connsiteX11" fmla="*/ 691975 w 2931801"/>
              <a:gd name="connsiteY11" fmla="*/ 176621 h 350742"/>
              <a:gd name="connsiteX12" fmla="*/ 36122 w 2931801"/>
              <a:gd name="connsiteY12" fmla="*/ 350742 h 350742"/>
              <a:gd name="connsiteX13" fmla="*/ 50608 w 2931801"/>
              <a:gd name="connsiteY13" fmla="*/ 305771 h 350742"/>
              <a:gd name="connsiteX14" fmla="*/ 0 w 2931801"/>
              <a:gd name="connsiteY14" fmla="*/ 265806 h 350742"/>
              <a:gd name="connsiteX0" fmla="*/ -1 w 2934354"/>
              <a:gd name="connsiteY0" fmla="*/ 271222 h 350742"/>
              <a:gd name="connsiteX1" fmla="*/ 617564 w 2934354"/>
              <a:gd name="connsiteY1" fmla="*/ 102932 h 350742"/>
              <a:gd name="connsiteX2" fmla="*/ 1410351 w 2934354"/>
              <a:gd name="connsiteY2" fmla="*/ 8425 h 350742"/>
              <a:gd name="connsiteX3" fmla="*/ 2203348 w 2934354"/>
              <a:gd name="connsiteY3" fmla="*/ 15423 h 350742"/>
              <a:gd name="connsiteX4" fmla="*/ 2711901 w 2934354"/>
              <a:gd name="connsiteY4" fmla="*/ 103989 h 350742"/>
              <a:gd name="connsiteX5" fmla="*/ 2730105 w 2934354"/>
              <a:gd name="connsiteY5" fmla="*/ 22002 h 350742"/>
              <a:gd name="connsiteX6" fmla="*/ 2934354 w 2934354"/>
              <a:gd name="connsiteY6" fmla="*/ 226493 h 350742"/>
              <a:gd name="connsiteX7" fmla="*/ 2660623 w 2934354"/>
              <a:gd name="connsiteY7" fmla="*/ 306961 h 350742"/>
              <a:gd name="connsiteX8" fmla="*/ 2691182 w 2934354"/>
              <a:gd name="connsiteY8" fmla="*/ 230964 h 350742"/>
              <a:gd name="connsiteX9" fmla="*/ 2190108 w 2934354"/>
              <a:gd name="connsiteY9" fmla="*/ 141524 h 350742"/>
              <a:gd name="connsiteX10" fmla="*/ 1392522 w 2934354"/>
              <a:gd name="connsiteY10" fmla="*/ 101918 h 350742"/>
              <a:gd name="connsiteX11" fmla="*/ 694528 w 2934354"/>
              <a:gd name="connsiteY11" fmla="*/ 176621 h 350742"/>
              <a:gd name="connsiteX12" fmla="*/ 38675 w 2934354"/>
              <a:gd name="connsiteY12" fmla="*/ 350742 h 350742"/>
              <a:gd name="connsiteX13" fmla="*/ 53161 w 2934354"/>
              <a:gd name="connsiteY13" fmla="*/ 305771 h 350742"/>
              <a:gd name="connsiteX14" fmla="*/ -1 w 2934354"/>
              <a:gd name="connsiteY14" fmla="*/ 271222 h 350742"/>
              <a:gd name="connsiteX0" fmla="*/ 0 w 2934355"/>
              <a:gd name="connsiteY0" fmla="*/ 274834 h 354354"/>
              <a:gd name="connsiteX1" fmla="*/ 617565 w 2934355"/>
              <a:gd name="connsiteY1" fmla="*/ 106544 h 354354"/>
              <a:gd name="connsiteX2" fmla="*/ 1401627 w 2934355"/>
              <a:gd name="connsiteY2" fmla="*/ 7117 h 354354"/>
              <a:gd name="connsiteX3" fmla="*/ 2203349 w 2934355"/>
              <a:gd name="connsiteY3" fmla="*/ 19035 h 354354"/>
              <a:gd name="connsiteX4" fmla="*/ 2711902 w 2934355"/>
              <a:gd name="connsiteY4" fmla="*/ 107601 h 354354"/>
              <a:gd name="connsiteX5" fmla="*/ 2730106 w 2934355"/>
              <a:gd name="connsiteY5" fmla="*/ 25614 h 354354"/>
              <a:gd name="connsiteX6" fmla="*/ 2934355 w 2934355"/>
              <a:gd name="connsiteY6" fmla="*/ 230105 h 354354"/>
              <a:gd name="connsiteX7" fmla="*/ 2660624 w 2934355"/>
              <a:gd name="connsiteY7" fmla="*/ 310573 h 354354"/>
              <a:gd name="connsiteX8" fmla="*/ 2691183 w 2934355"/>
              <a:gd name="connsiteY8" fmla="*/ 234576 h 354354"/>
              <a:gd name="connsiteX9" fmla="*/ 2190109 w 2934355"/>
              <a:gd name="connsiteY9" fmla="*/ 145136 h 354354"/>
              <a:gd name="connsiteX10" fmla="*/ 1392523 w 2934355"/>
              <a:gd name="connsiteY10" fmla="*/ 105530 h 354354"/>
              <a:gd name="connsiteX11" fmla="*/ 694529 w 2934355"/>
              <a:gd name="connsiteY11" fmla="*/ 180233 h 354354"/>
              <a:gd name="connsiteX12" fmla="*/ 38676 w 2934355"/>
              <a:gd name="connsiteY12" fmla="*/ 354354 h 354354"/>
              <a:gd name="connsiteX13" fmla="*/ 53162 w 2934355"/>
              <a:gd name="connsiteY13" fmla="*/ 309383 h 354354"/>
              <a:gd name="connsiteX14" fmla="*/ 0 w 2934355"/>
              <a:gd name="connsiteY14" fmla="*/ 274834 h 354354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0109 w 2934355"/>
              <a:gd name="connsiteY9" fmla="*/ 146822 h 356040"/>
              <a:gd name="connsiteX10" fmla="*/ 1392523 w 2934355"/>
              <a:gd name="connsiteY10" fmla="*/ 107216 h 356040"/>
              <a:gd name="connsiteX11" fmla="*/ 694529 w 2934355"/>
              <a:gd name="connsiteY11" fmla="*/ 181919 h 356040"/>
              <a:gd name="connsiteX12" fmla="*/ 38676 w 2934355"/>
              <a:gd name="connsiteY12" fmla="*/ 356040 h 356040"/>
              <a:gd name="connsiteX13" fmla="*/ 53162 w 2934355"/>
              <a:gd name="connsiteY13" fmla="*/ 311069 h 356040"/>
              <a:gd name="connsiteX14" fmla="*/ 0 w 2934355"/>
              <a:gd name="connsiteY14" fmla="*/ 276520 h 356040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3195 w 2934355"/>
              <a:gd name="connsiteY9" fmla="*/ 151990 h 356040"/>
              <a:gd name="connsiteX10" fmla="*/ 1392523 w 2934355"/>
              <a:gd name="connsiteY10" fmla="*/ 107216 h 356040"/>
              <a:gd name="connsiteX11" fmla="*/ 694529 w 2934355"/>
              <a:gd name="connsiteY11" fmla="*/ 181919 h 356040"/>
              <a:gd name="connsiteX12" fmla="*/ 38676 w 2934355"/>
              <a:gd name="connsiteY12" fmla="*/ 356040 h 356040"/>
              <a:gd name="connsiteX13" fmla="*/ 53162 w 2934355"/>
              <a:gd name="connsiteY13" fmla="*/ 311069 h 356040"/>
              <a:gd name="connsiteX14" fmla="*/ 0 w 2934355"/>
              <a:gd name="connsiteY14" fmla="*/ 276520 h 356040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3195 w 2934355"/>
              <a:gd name="connsiteY9" fmla="*/ 151990 h 356040"/>
              <a:gd name="connsiteX10" fmla="*/ 1381377 w 2934355"/>
              <a:gd name="connsiteY10" fmla="*/ 110359 h 356040"/>
              <a:gd name="connsiteX11" fmla="*/ 694529 w 2934355"/>
              <a:gd name="connsiteY11" fmla="*/ 181919 h 356040"/>
              <a:gd name="connsiteX12" fmla="*/ 38676 w 2934355"/>
              <a:gd name="connsiteY12" fmla="*/ 356040 h 356040"/>
              <a:gd name="connsiteX13" fmla="*/ 53162 w 2934355"/>
              <a:gd name="connsiteY13" fmla="*/ 311069 h 356040"/>
              <a:gd name="connsiteX14" fmla="*/ 0 w 2934355"/>
              <a:gd name="connsiteY14" fmla="*/ 276520 h 356040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3195 w 2934355"/>
              <a:gd name="connsiteY9" fmla="*/ 151990 h 356040"/>
              <a:gd name="connsiteX10" fmla="*/ 1381377 w 2934355"/>
              <a:gd name="connsiteY10" fmla="*/ 110359 h 356040"/>
              <a:gd name="connsiteX11" fmla="*/ 703121 w 2934355"/>
              <a:gd name="connsiteY11" fmla="*/ 184191 h 356040"/>
              <a:gd name="connsiteX12" fmla="*/ 38676 w 2934355"/>
              <a:gd name="connsiteY12" fmla="*/ 356040 h 356040"/>
              <a:gd name="connsiteX13" fmla="*/ 53162 w 2934355"/>
              <a:gd name="connsiteY13" fmla="*/ 311069 h 356040"/>
              <a:gd name="connsiteX14" fmla="*/ 0 w 2934355"/>
              <a:gd name="connsiteY14" fmla="*/ 276520 h 356040"/>
              <a:gd name="connsiteX0" fmla="*/ 0 w 2934355"/>
              <a:gd name="connsiteY0" fmla="*/ 276520 h 356040"/>
              <a:gd name="connsiteX1" fmla="*/ 617565 w 2934355"/>
              <a:gd name="connsiteY1" fmla="*/ 108230 h 356040"/>
              <a:gd name="connsiteX2" fmla="*/ 1401627 w 2934355"/>
              <a:gd name="connsiteY2" fmla="*/ 8803 h 356040"/>
              <a:gd name="connsiteX3" fmla="*/ 2183348 w 2934355"/>
              <a:gd name="connsiteY3" fmla="*/ 16300 h 356040"/>
              <a:gd name="connsiteX4" fmla="*/ 2711902 w 2934355"/>
              <a:gd name="connsiteY4" fmla="*/ 109287 h 356040"/>
              <a:gd name="connsiteX5" fmla="*/ 2730106 w 2934355"/>
              <a:gd name="connsiteY5" fmla="*/ 27300 h 356040"/>
              <a:gd name="connsiteX6" fmla="*/ 2934355 w 2934355"/>
              <a:gd name="connsiteY6" fmla="*/ 231791 h 356040"/>
              <a:gd name="connsiteX7" fmla="*/ 2660624 w 2934355"/>
              <a:gd name="connsiteY7" fmla="*/ 312259 h 356040"/>
              <a:gd name="connsiteX8" fmla="*/ 2691183 w 2934355"/>
              <a:gd name="connsiteY8" fmla="*/ 236262 h 356040"/>
              <a:gd name="connsiteX9" fmla="*/ 2193195 w 2934355"/>
              <a:gd name="connsiteY9" fmla="*/ 151990 h 356040"/>
              <a:gd name="connsiteX10" fmla="*/ 1381377 w 2934355"/>
              <a:gd name="connsiteY10" fmla="*/ 110359 h 356040"/>
              <a:gd name="connsiteX11" fmla="*/ 703121 w 2934355"/>
              <a:gd name="connsiteY11" fmla="*/ 184191 h 356040"/>
              <a:gd name="connsiteX12" fmla="*/ 38676 w 2934355"/>
              <a:gd name="connsiteY12" fmla="*/ 356040 h 356040"/>
              <a:gd name="connsiteX13" fmla="*/ 52765 w 2934355"/>
              <a:gd name="connsiteY13" fmla="*/ 303132 h 356040"/>
              <a:gd name="connsiteX14" fmla="*/ 0 w 2934355"/>
              <a:gd name="connsiteY14" fmla="*/ 276520 h 356040"/>
              <a:gd name="connsiteX0" fmla="*/ 0 w 2934355"/>
              <a:gd name="connsiteY0" fmla="*/ 276520 h 345458"/>
              <a:gd name="connsiteX1" fmla="*/ 617565 w 2934355"/>
              <a:gd name="connsiteY1" fmla="*/ 108230 h 345458"/>
              <a:gd name="connsiteX2" fmla="*/ 1401627 w 2934355"/>
              <a:gd name="connsiteY2" fmla="*/ 8803 h 345458"/>
              <a:gd name="connsiteX3" fmla="*/ 2183348 w 2934355"/>
              <a:gd name="connsiteY3" fmla="*/ 16300 h 345458"/>
              <a:gd name="connsiteX4" fmla="*/ 2711902 w 2934355"/>
              <a:gd name="connsiteY4" fmla="*/ 109287 h 345458"/>
              <a:gd name="connsiteX5" fmla="*/ 2730106 w 2934355"/>
              <a:gd name="connsiteY5" fmla="*/ 27300 h 345458"/>
              <a:gd name="connsiteX6" fmla="*/ 2934355 w 2934355"/>
              <a:gd name="connsiteY6" fmla="*/ 231791 h 345458"/>
              <a:gd name="connsiteX7" fmla="*/ 2660624 w 2934355"/>
              <a:gd name="connsiteY7" fmla="*/ 312259 h 345458"/>
              <a:gd name="connsiteX8" fmla="*/ 2691183 w 2934355"/>
              <a:gd name="connsiteY8" fmla="*/ 236262 h 345458"/>
              <a:gd name="connsiteX9" fmla="*/ 2193195 w 2934355"/>
              <a:gd name="connsiteY9" fmla="*/ 151990 h 345458"/>
              <a:gd name="connsiteX10" fmla="*/ 1381377 w 2934355"/>
              <a:gd name="connsiteY10" fmla="*/ 110359 h 345458"/>
              <a:gd name="connsiteX11" fmla="*/ 703121 w 2934355"/>
              <a:gd name="connsiteY11" fmla="*/ 184191 h 345458"/>
              <a:gd name="connsiteX12" fmla="*/ 38145 w 2934355"/>
              <a:gd name="connsiteY12" fmla="*/ 345458 h 345458"/>
              <a:gd name="connsiteX13" fmla="*/ 52765 w 2934355"/>
              <a:gd name="connsiteY13" fmla="*/ 303132 h 345458"/>
              <a:gd name="connsiteX14" fmla="*/ 0 w 2934355"/>
              <a:gd name="connsiteY14" fmla="*/ 276520 h 345458"/>
              <a:gd name="connsiteX0" fmla="*/ 0 w 2934355"/>
              <a:gd name="connsiteY0" fmla="*/ 276520 h 345458"/>
              <a:gd name="connsiteX1" fmla="*/ 617565 w 2934355"/>
              <a:gd name="connsiteY1" fmla="*/ 108230 h 345458"/>
              <a:gd name="connsiteX2" fmla="*/ 1401627 w 2934355"/>
              <a:gd name="connsiteY2" fmla="*/ 8803 h 345458"/>
              <a:gd name="connsiteX3" fmla="*/ 2183348 w 2934355"/>
              <a:gd name="connsiteY3" fmla="*/ 16300 h 345458"/>
              <a:gd name="connsiteX4" fmla="*/ 2711902 w 2934355"/>
              <a:gd name="connsiteY4" fmla="*/ 109287 h 345458"/>
              <a:gd name="connsiteX5" fmla="*/ 2730106 w 2934355"/>
              <a:gd name="connsiteY5" fmla="*/ 27300 h 345458"/>
              <a:gd name="connsiteX6" fmla="*/ 2934355 w 2934355"/>
              <a:gd name="connsiteY6" fmla="*/ 231791 h 345458"/>
              <a:gd name="connsiteX7" fmla="*/ 2660624 w 2934355"/>
              <a:gd name="connsiteY7" fmla="*/ 312259 h 345458"/>
              <a:gd name="connsiteX8" fmla="*/ 2691183 w 2934355"/>
              <a:gd name="connsiteY8" fmla="*/ 236262 h 345458"/>
              <a:gd name="connsiteX9" fmla="*/ 2193195 w 2934355"/>
              <a:gd name="connsiteY9" fmla="*/ 151990 h 345458"/>
              <a:gd name="connsiteX10" fmla="*/ 1381377 w 2934355"/>
              <a:gd name="connsiteY10" fmla="*/ 110359 h 345458"/>
              <a:gd name="connsiteX11" fmla="*/ 703121 w 2934355"/>
              <a:gd name="connsiteY11" fmla="*/ 184191 h 345458"/>
              <a:gd name="connsiteX12" fmla="*/ 38145 w 2934355"/>
              <a:gd name="connsiteY12" fmla="*/ 345458 h 345458"/>
              <a:gd name="connsiteX13" fmla="*/ 52765 w 2934355"/>
              <a:gd name="connsiteY13" fmla="*/ 303132 h 345458"/>
              <a:gd name="connsiteX14" fmla="*/ 0 w 2934355"/>
              <a:gd name="connsiteY14" fmla="*/ 276520 h 345458"/>
              <a:gd name="connsiteX0" fmla="*/ 0 w 2934355"/>
              <a:gd name="connsiteY0" fmla="*/ 276520 h 345458"/>
              <a:gd name="connsiteX1" fmla="*/ 617565 w 2934355"/>
              <a:gd name="connsiteY1" fmla="*/ 108230 h 345458"/>
              <a:gd name="connsiteX2" fmla="*/ 1401627 w 2934355"/>
              <a:gd name="connsiteY2" fmla="*/ 8803 h 345458"/>
              <a:gd name="connsiteX3" fmla="*/ 2183348 w 2934355"/>
              <a:gd name="connsiteY3" fmla="*/ 16300 h 345458"/>
              <a:gd name="connsiteX4" fmla="*/ 2711902 w 2934355"/>
              <a:gd name="connsiteY4" fmla="*/ 109287 h 345458"/>
              <a:gd name="connsiteX5" fmla="*/ 2730106 w 2934355"/>
              <a:gd name="connsiteY5" fmla="*/ 27300 h 345458"/>
              <a:gd name="connsiteX6" fmla="*/ 2934355 w 2934355"/>
              <a:gd name="connsiteY6" fmla="*/ 231791 h 345458"/>
              <a:gd name="connsiteX7" fmla="*/ 2660624 w 2934355"/>
              <a:gd name="connsiteY7" fmla="*/ 312259 h 345458"/>
              <a:gd name="connsiteX8" fmla="*/ 2691183 w 2934355"/>
              <a:gd name="connsiteY8" fmla="*/ 236262 h 345458"/>
              <a:gd name="connsiteX9" fmla="*/ 2193195 w 2934355"/>
              <a:gd name="connsiteY9" fmla="*/ 151990 h 345458"/>
              <a:gd name="connsiteX10" fmla="*/ 1381377 w 2934355"/>
              <a:gd name="connsiteY10" fmla="*/ 110359 h 345458"/>
              <a:gd name="connsiteX11" fmla="*/ 703121 w 2934355"/>
              <a:gd name="connsiteY11" fmla="*/ 184191 h 345458"/>
              <a:gd name="connsiteX12" fmla="*/ 38145 w 2934355"/>
              <a:gd name="connsiteY12" fmla="*/ 345458 h 345458"/>
              <a:gd name="connsiteX13" fmla="*/ 52765 w 2934355"/>
              <a:gd name="connsiteY13" fmla="*/ 303132 h 345458"/>
              <a:gd name="connsiteX14" fmla="*/ 0 w 2934355"/>
              <a:gd name="connsiteY14" fmla="*/ 276520 h 345458"/>
              <a:gd name="connsiteX0" fmla="*/ 0 w 2934355"/>
              <a:gd name="connsiteY0" fmla="*/ 276520 h 345458"/>
              <a:gd name="connsiteX1" fmla="*/ 617565 w 2934355"/>
              <a:gd name="connsiteY1" fmla="*/ 108230 h 345458"/>
              <a:gd name="connsiteX2" fmla="*/ 1401627 w 2934355"/>
              <a:gd name="connsiteY2" fmla="*/ 8803 h 345458"/>
              <a:gd name="connsiteX3" fmla="*/ 2183348 w 2934355"/>
              <a:gd name="connsiteY3" fmla="*/ 16300 h 345458"/>
              <a:gd name="connsiteX4" fmla="*/ 2711902 w 2934355"/>
              <a:gd name="connsiteY4" fmla="*/ 109287 h 345458"/>
              <a:gd name="connsiteX5" fmla="*/ 2730106 w 2934355"/>
              <a:gd name="connsiteY5" fmla="*/ 27300 h 345458"/>
              <a:gd name="connsiteX6" fmla="*/ 2934355 w 2934355"/>
              <a:gd name="connsiteY6" fmla="*/ 231791 h 345458"/>
              <a:gd name="connsiteX7" fmla="*/ 2722189 w 2934355"/>
              <a:gd name="connsiteY7" fmla="*/ 308595 h 345458"/>
              <a:gd name="connsiteX8" fmla="*/ 2691183 w 2934355"/>
              <a:gd name="connsiteY8" fmla="*/ 236262 h 345458"/>
              <a:gd name="connsiteX9" fmla="*/ 2193195 w 2934355"/>
              <a:gd name="connsiteY9" fmla="*/ 151990 h 345458"/>
              <a:gd name="connsiteX10" fmla="*/ 1381377 w 2934355"/>
              <a:gd name="connsiteY10" fmla="*/ 110359 h 345458"/>
              <a:gd name="connsiteX11" fmla="*/ 703121 w 2934355"/>
              <a:gd name="connsiteY11" fmla="*/ 184191 h 345458"/>
              <a:gd name="connsiteX12" fmla="*/ 38145 w 2934355"/>
              <a:gd name="connsiteY12" fmla="*/ 345458 h 345458"/>
              <a:gd name="connsiteX13" fmla="*/ 52765 w 2934355"/>
              <a:gd name="connsiteY13" fmla="*/ 303132 h 345458"/>
              <a:gd name="connsiteX14" fmla="*/ 0 w 2934355"/>
              <a:gd name="connsiteY14" fmla="*/ 276520 h 345458"/>
              <a:gd name="connsiteX0" fmla="*/ 0 w 2934355"/>
              <a:gd name="connsiteY0" fmla="*/ 276520 h 345458"/>
              <a:gd name="connsiteX1" fmla="*/ 617565 w 2934355"/>
              <a:gd name="connsiteY1" fmla="*/ 108230 h 345458"/>
              <a:gd name="connsiteX2" fmla="*/ 1401627 w 2934355"/>
              <a:gd name="connsiteY2" fmla="*/ 8803 h 345458"/>
              <a:gd name="connsiteX3" fmla="*/ 2183348 w 2934355"/>
              <a:gd name="connsiteY3" fmla="*/ 16300 h 345458"/>
              <a:gd name="connsiteX4" fmla="*/ 2711902 w 2934355"/>
              <a:gd name="connsiteY4" fmla="*/ 109287 h 345458"/>
              <a:gd name="connsiteX5" fmla="*/ 2730106 w 2934355"/>
              <a:gd name="connsiteY5" fmla="*/ 27300 h 345458"/>
              <a:gd name="connsiteX6" fmla="*/ 2934355 w 2934355"/>
              <a:gd name="connsiteY6" fmla="*/ 231791 h 345458"/>
              <a:gd name="connsiteX7" fmla="*/ 2722189 w 2934355"/>
              <a:gd name="connsiteY7" fmla="*/ 308595 h 345458"/>
              <a:gd name="connsiteX8" fmla="*/ 2739379 w 2934355"/>
              <a:gd name="connsiteY8" fmla="*/ 237207 h 345458"/>
              <a:gd name="connsiteX9" fmla="*/ 2193195 w 2934355"/>
              <a:gd name="connsiteY9" fmla="*/ 151990 h 345458"/>
              <a:gd name="connsiteX10" fmla="*/ 1381377 w 2934355"/>
              <a:gd name="connsiteY10" fmla="*/ 110359 h 345458"/>
              <a:gd name="connsiteX11" fmla="*/ 703121 w 2934355"/>
              <a:gd name="connsiteY11" fmla="*/ 184191 h 345458"/>
              <a:gd name="connsiteX12" fmla="*/ 38145 w 2934355"/>
              <a:gd name="connsiteY12" fmla="*/ 345458 h 345458"/>
              <a:gd name="connsiteX13" fmla="*/ 52765 w 2934355"/>
              <a:gd name="connsiteY13" fmla="*/ 303132 h 345458"/>
              <a:gd name="connsiteX14" fmla="*/ 0 w 2934355"/>
              <a:gd name="connsiteY14" fmla="*/ 276520 h 345458"/>
              <a:gd name="connsiteX0" fmla="*/ 0 w 2934355"/>
              <a:gd name="connsiteY0" fmla="*/ 415135 h 484073"/>
              <a:gd name="connsiteX1" fmla="*/ 617565 w 2934355"/>
              <a:gd name="connsiteY1" fmla="*/ 246845 h 484073"/>
              <a:gd name="connsiteX2" fmla="*/ 1401627 w 2934355"/>
              <a:gd name="connsiteY2" fmla="*/ 147418 h 484073"/>
              <a:gd name="connsiteX3" fmla="*/ 2183348 w 2934355"/>
              <a:gd name="connsiteY3" fmla="*/ 154915 h 484073"/>
              <a:gd name="connsiteX4" fmla="*/ 2550880 w 2934355"/>
              <a:gd name="connsiteY4" fmla="*/ 8285 h 484073"/>
              <a:gd name="connsiteX5" fmla="*/ 2730106 w 2934355"/>
              <a:gd name="connsiteY5" fmla="*/ 165915 h 484073"/>
              <a:gd name="connsiteX6" fmla="*/ 2934355 w 2934355"/>
              <a:gd name="connsiteY6" fmla="*/ 370406 h 484073"/>
              <a:gd name="connsiteX7" fmla="*/ 2722189 w 2934355"/>
              <a:gd name="connsiteY7" fmla="*/ 447210 h 484073"/>
              <a:gd name="connsiteX8" fmla="*/ 2739379 w 2934355"/>
              <a:gd name="connsiteY8" fmla="*/ 375822 h 484073"/>
              <a:gd name="connsiteX9" fmla="*/ 2193195 w 2934355"/>
              <a:gd name="connsiteY9" fmla="*/ 290605 h 484073"/>
              <a:gd name="connsiteX10" fmla="*/ 1381377 w 2934355"/>
              <a:gd name="connsiteY10" fmla="*/ 248974 h 484073"/>
              <a:gd name="connsiteX11" fmla="*/ 703121 w 2934355"/>
              <a:gd name="connsiteY11" fmla="*/ 322806 h 484073"/>
              <a:gd name="connsiteX12" fmla="*/ 38145 w 2934355"/>
              <a:gd name="connsiteY12" fmla="*/ 484073 h 484073"/>
              <a:gd name="connsiteX13" fmla="*/ 52765 w 2934355"/>
              <a:gd name="connsiteY13" fmla="*/ 441747 h 484073"/>
              <a:gd name="connsiteX14" fmla="*/ 0 w 2934355"/>
              <a:gd name="connsiteY14" fmla="*/ 415135 h 484073"/>
              <a:gd name="connsiteX0" fmla="*/ 0 w 2934355"/>
              <a:gd name="connsiteY0" fmla="*/ 279256 h 348194"/>
              <a:gd name="connsiteX1" fmla="*/ 617565 w 2934355"/>
              <a:gd name="connsiteY1" fmla="*/ 110966 h 348194"/>
              <a:gd name="connsiteX2" fmla="*/ 1401627 w 2934355"/>
              <a:gd name="connsiteY2" fmla="*/ 11539 h 348194"/>
              <a:gd name="connsiteX3" fmla="*/ 2183348 w 2934355"/>
              <a:gd name="connsiteY3" fmla="*/ 19036 h 348194"/>
              <a:gd name="connsiteX4" fmla="*/ 2779691 w 2934355"/>
              <a:gd name="connsiteY4" fmla="*/ 163259 h 348194"/>
              <a:gd name="connsiteX5" fmla="*/ 2730106 w 2934355"/>
              <a:gd name="connsiteY5" fmla="*/ 30036 h 348194"/>
              <a:gd name="connsiteX6" fmla="*/ 2934355 w 2934355"/>
              <a:gd name="connsiteY6" fmla="*/ 234527 h 348194"/>
              <a:gd name="connsiteX7" fmla="*/ 2722189 w 2934355"/>
              <a:gd name="connsiteY7" fmla="*/ 311331 h 348194"/>
              <a:gd name="connsiteX8" fmla="*/ 2739379 w 2934355"/>
              <a:gd name="connsiteY8" fmla="*/ 239943 h 348194"/>
              <a:gd name="connsiteX9" fmla="*/ 2193195 w 2934355"/>
              <a:gd name="connsiteY9" fmla="*/ 154726 h 348194"/>
              <a:gd name="connsiteX10" fmla="*/ 1381377 w 2934355"/>
              <a:gd name="connsiteY10" fmla="*/ 113095 h 348194"/>
              <a:gd name="connsiteX11" fmla="*/ 703121 w 2934355"/>
              <a:gd name="connsiteY11" fmla="*/ 186927 h 348194"/>
              <a:gd name="connsiteX12" fmla="*/ 38145 w 2934355"/>
              <a:gd name="connsiteY12" fmla="*/ 348194 h 348194"/>
              <a:gd name="connsiteX13" fmla="*/ 52765 w 2934355"/>
              <a:gd name="connsiteY13" fmla="*/ 305868 h 348194"/>
              <a:gd name="connsiteX14" fmla="*/ 0 w 2934355"/>
              <a:gd name="connsiteY14" fmla="*/ 279256 h 348194"/>
              <a:gd name="connsiteX0" fmla="*/ 0 w 2934355"/>
              <a:gd name="connsiteY0" fmla="*/ 279256 h 352580"/>
              <a:gd name="connsiteX1" fmla="*/ 617565 w 2934355"/>
              <a:gd name="connsiteY1" fmla="*/ 110966 h 352580"/>
              <a:gd name="connsiteX2" fmla="*/ 1401627 w 2934355"/>
              <a:gd name="connsiteY2" fmla="*/ 11539 h 352580"/>
              <a:gd name="connsiteX3" fmla="*/ 2183348 w 2934355"/>
              <a:gd name="connsiteY3" fmla="*/ 19036 h 352580"/>
              <a:gd name="connsiteX4" fmla="*/ 2779691 w 2934355"/>
              <a:gd name="connsiteY4" fmla="*/ 163259 h 352580"/>
              <a:gd name="connsiteX5" fmla="*/ 2730106 w 2934355"/>
              <a:gd name="connsiteY5" fmla="*/ 30036 h 352580"/>
              <a:gd name="connsiteX6" fmla="*/ 2934355 w 2934355"/>
              <a:gd name="connsiteY6" fmla="*/ 234527 h 352580"/>
              <a:gd name="connsiteX7" fmla="*/ 2722189 w 2934355"/>
              <a:gd name="connsiteY7" fmla="*/ 311331 h 352580"/>
              <a:gd name="connsiteX8" fmla="*/ 2739379 w 2934355"/>
              <a:gd name="connsiteY8" fmla="*/ 239943 h 352580"/>
              <a:gd name="connsiteX9" fmla="*/ 2193195 w 2934355"/>
              <a:gd name="connsiteY9" fmla="*/ 154726 h 352580"/>
              <a:gd name="connsiteX10" fmla="*/ 1381377 w 2934355"/>
              <a:gd name="connsiteY10" fmla="*/ 113095 h 352580"/>
              <a:gd name="connsiteX11" fmla="*/ 703121 w 2934355"/>
              <a:gd name="connsiteY11" fmla="*/ 186927 h 352580"/>
              <a:gd name="connsiteX12" fmla="*/ 44518 w 2934355"/>
              <a:gd name="connsiteY12" fmla="*/ 352579 h 352580"/>
              <a:gd name="connsiteX13" fmla="*/ 52765 w 2934355"/>
              <a:gd name="connsiteY13" fmla="*/ 305868 h 352580"/>
              <a:gd name="connsiteX14" fmla="*/ 0 w 2934355"/>
              <a:gd name="connsiteY14" fmla="*/ 279256 h 352580"/>
              <a:gd name="connsiteX0" fmla="*/ 171852 w 3106207"/>
              <a:gd name="connsiteY0" fmla="*/ 279256 h 668488"/>
              <a:gd name="connsiteX1" fmla="*/ 789417 w 3106207"/>
              <a:gd name="connsiteY1" fmla="*/ 110966 h 668488"/>
              <a:gd name="connsiteX2" fmla="*/ 1573479 w 3106207"/>
              <a:gd name="connsiteY2" fmla="*/ 11539 h 668488"/>
              <a:gd name="connsiteX3" fmla="*/ 2355200 w 3106207"/>
              <a:gd name="connsiteY3" fmla="*/ 19036 h 668488"/>
              <a:gd name="connsiteX4" fmla="*/ 2951543 w 3106207"/>
              <a:gd name="connsiteY4" fmla="*/ 163259 h 668488"/>
              <a:gd name="connsiteX5" fmla="*/ 2901958 w 3106207"/>
              <a:gd name="connsiteY5" fmla="*/ 30036 h 668488"/>
              <a:gd name="connsiteX6" fmla="*/ 3106207 w 3106207"/>
              <a:gd name="connsiteY6" fmla="*/ 234527 h 668488"/>
              <a:gd name="connsiteX7" fmla="*/ 2894041 w 3106207"/>
              <a:gd name="connsiteY7" fmla="*/ 311331 h 668488"/>
              <a:gd name="connsiteX8" fmla="*/ 2911231 w 3106207"/>
              <a:gd name="connsiteY8" fmla="*/ 239943 h 668488"/>
              <a:gd name="connsiteX9" fmla="*/ 2365047 w 3106207"/>
              <a:gd name="connsiteY9" fmla="*/ 154726 h 668488"/>
              <a:gd name="connsiteX10" fmla="*/ 1553229 w 3106207"/>
              <a:gd name="connsiteY10" fmla="*/ 113095 h 668488"/>
              <a:gd name="connsiteX11" fmla="*/ 874973 w 3106207"/>
              <a:gd name="connsiteY11" fmla="*/ 186927 h 668488"/>
              <a:gd name="connsiteX12" fmla="*/ 0 w 3106207"/>
              <a:gd name="connsiteY12" fmla="*/ 668488 h 668488"/>
              <a:gd name="connsiteX13" fmla="*/ 224617 w 3106207"/>
              <a:gd name="connsiteY13" fmla="*/ 305868 h 668488"/>
              <a:gd name="connsiteX14" fmla="*/ 171852 w 3106207"/>
              <a:gd name="connsiteY14" fmla="*/ 279256 h 668488"/>
              <a:gd name="connsiteX0" fmla="*/ 171852 w 3106207"/>
              <a:gd name="connsiteY0" fmla="*/ 279256 h 668488"/>
              <a:gd name="connsiteX1" fmla="*/ 789417 w 3106207"/>
              <a:gd name="connsiteY1" fmla="*/ 110966 h 668488"/>
              <a:gd name="connsiteX2" fmla="*/ 1573479 w 3106207"/>
              <a:gd name="connsiteY2" fmla="*/ 11539 h 668488"/>
              <a:gd name="connsiteX3" fmla="*/ 2355200 w 3106207"/>
              <a:gd name="connsiteY3" fmla="*/ 19036 h 668488"/>
              <a:gd name="connsiteX4" fmla="*/ 2951543 w 3106207"/>
              <a:gd name="connsiteY4" fmla="*/ 163259 h 668488"/>
              <a:gd name="connsiteX5" fmla="*/ 2901958 w 3106207"/>
              <a:gd name="connsiteY5" fmla="*/ 30036 h 668488"/>
              <a:gd name="connsiteX6" fmla="*/ 3106207 w 3106207"/>
              <a:gd name="connsiteY6" fmla="*/ 234527 h 668488"/>
              <a:gd name="connsiteX7" fmla="*/ 2894041 w 3106207"/>
              <a:gd name="connsiteY7" fmla="*/ 311331 h 668488"/>
              <a:gd name="connsiteX8" fmla="*/ 2911231 w 3106207"/>
              <a:gd name="connsiteY8" fmla="*/ 239943 h 668488"/>
              <a:gd name="connsiteX9" fmla="*/ 2365047 w 3106207"/>
              <a:gd name="connsiteY9" fmla="*/ 154726 h 668488"/>
              <a:gd name="connsiteX10" fmla="*/ 1553229 w 3106207"/>
              <a:gd name="connsiteY10" fmla="*/ 113095 h 668488"/>
              <a:gd name="connsiteX11" fmla="*/ 874973 w 3106207"/>
              <a:gd name="connsiteY11" fmla="*/ 186927 h 668488"/>
              <a:gd name="connsiteX12" fmla="*/ 0 w 3106207"/>
              <a:gd name="connsiteY12" fmla="*/ 668488 h 668488"/>
              <a:gd name="connsiteX13" fmla="*/ 9015 w 3106207"/>
              <a:gd name="connsiteY13" fmla="*/ 557884 h 668488"/>
              <a:gd name="connsiteX14" fmla="*/ 171852 w 3106207"/>
              <a:gd name="connsiteY14" fmla="*/ 279256 h 668488"/>
              <a:gd name="connsiteX0" fmla="*/ 171852 w 3106207"/>
              <a:gd name="connsiteY0" fmla="*/ 279256 h 668488"/>
              <a:gd name="connsiteX1" fmla="*/ 789417 w 3106207"/>
              <a:gd name="connsiteY1" fmla="*/ 110966 h 668488"/>
              <a:gd name="connsiteX2" fmla="*/ 1573479 w 3106207"/>
              <a:gd name="connsiteY2" fmla="*/ 11539 h 668488"/>
              <a:gd name="connsiteX3" fmla="*/ 2355200 w 3106207"/>
              <a:gd name="connsiteY3" fmla="*/ 19036 h 668488"/>
              <a:gd name="connsiteX4" fmla="*/ 2951543 w 3106207"/>
              <a:gd name="connsiteY4" fmla="*/ 163259 h 668488"/>
              <a:gd name="connsiteX5" fmla="*/ 2901958 w 3106207"/>
              <a:gd name="connsiteY5" fmla="*/ 30036 h 668488"/>
              <a:gd name="connsiteX6" fmla="*/ 3106207 w 3106207"/>
              <a:gd name="connsiteY6" fmla="*/ 234527 h 668488"/>
              <a:gd name="connsiteX7" fmla="*/ 2894041 w 3106207"/>
              <a:gd name="connsiteY7" fmla="*/ 311331 h 668488"/>
              <a:gd name="connsiteX8" fmla="*/ 2911231 w 3106207"/>
              <a:gd name="connsiteY8" fmla="*/ 239943 h 668488"/>
              <a:gd name="connsiteX9" fmla="*/ 2365047 w 3106207"/>
              <a:gd name="connsiteY9" fmla="*/ 154726 h 668488"/>
              <a:gd name="connsiteX10" fmla="*/ 1553229 w 3106207"/>
              <a:gd name="connsiteY10" fmla="*/ 113095 h 668488"/>
              <a:gd name="connsiteX11" fmla="*/ 874973 w 3106207"/>
              <a:gd name="connsiteY11" fmla="*/ 186927 h 668488"/>
              <a:gd name="connsiteX12" fmla="*/ 0 w 3106207"/>
              <a:gd name="connsiteY12" fmla="*/ 668488 h 668488"/>
              <a:gd name="connsiteX13" fmla="*/ 171852 w 3106207"/>
              <a:gd name="connsiteY13" fmla="*/ 279256 h 668488"/>
              <a:gd name="connsiteX0" fmla="*/ 0 w 3128798"/>
              <a:gd name="connsiteY0" fmla="*/ 642459 h 668488"/>
              <a:gd name="connsiteX1" fmla="*/ 812008 w 3128798"/>
              <a:gd name="connsiteY1" fmla="*/ 110966 h 668488"/>
              <a:gd name="connsiteX2" fmla="*/ 1596070 w 3128798"/>
              <a:gd name="connsiteY2" fmla="*/ 11539 h 668488"/>
              <a:gd name="connsiteX3" fmla="*/ 2377791 w 3128798"/>
              <a:gd name="connsiteY3" fmla="*/ 19036 h 668488"/>
              <a:gd name="connsiteX4" fmla="*/ 2974134 w 3128798"/>
              <a:gd name="connsiteY4" fmla="*/ 163259 h 668488"/>
              <a:gd name="connsiteX5" fmla="*/ 2924549 w 3128798"/>
              <a:gd name="connsiteY5" fmla="*/ 30036 h 668488"/>
              <a:gd name="connsiteX6" fmla="*/ 3128798 w 3128798"/>
              <a:gd name="connsiteY6" fmla="*/ 234527 h 668488"/>
              <a:gd name="connsiteX7" fmla="*/ 2916632 w 3128798"/>
              <a:gd name="connsiteY7" fmla="*/ 311331 h 668488"/>
              <a:gd name="connsiteX8" fmla="*/ 2933822 w 3128798"/>
              <a:gd name="connsiteY8" fmla="*/ 239943 h 668488"/>
              <a:gd name="connsiteX9" fmla="*/ 2387638 w 3128798"/>
              <a:gd name="connsiteY9" fmla="*/ 154726 h 668488"/>
              <a:gd name="connsiteX10" fmla="*/ 1575820 w 3128798"/>
              <a:gd name="connsiteY10" fmla="*/ 113095 h 668488"/>
              <a:gd name="connsiteX11" fmla="*/ 897564 w 3128798"/>
              <a:gd name="connsiteY11" fmla="*/ 186927 h 668488"/>
              <a:gd name="connsiteX12" fmla="*/ 22591 w 3128798"/>
              <a:gd name="connsiteY12" fmla="*/ 668488 h 668488"/>
              <a:gd name="connsiteX13" fmla="*/ 0 w 3128798"/>
              <a:gd name="connsiteY13" fmla="*/ 642459 h 668488"/>
              <a:gd name="connsiteX0" fmla="*/ 0 w 3128798"/>
              <a:gd name="connsiteY0" fmla="*/ 650100 h 676129"/>
              <a:gd name="connsiteX1" fmla="*/ 550369 w 3128798"/>
              <a:gd name="connsiteY1" fmla="*/ 228515 h 676129"/>
              <a:gd name="connsiteX2" fmla="*/ 1596070 w 3128798"/>
              <a:gd name="connsiteY2" fmla="*/ 19180 h 676129"/>
              <a:gd name="connsiteX3" fmla="*/ 2377791 w 3128798"/>
              <a:gd name="connsiteY3" fmla="*/ 26677 h 676129"/>
              <a:gd name="connsiteX4" fmla="*/ 2974134 w 3128798"/>
              <a:gd name="connsiteY4" fmla="*/ 170900 h 676129"/>
              <a:gd name="connsiteX5" fmla="*/ 2924549 w 3128798"/>
              <a:gd name="connsiteY5" fmla="*/ 37677 h 676129"/>
              <a:gd name="connsiteX6" fmla="*/ 3128798 w 3128798"/>
              <a:gd name="connsiteY6" fmla="*/ 242168 h 676129"/>
              <a:gd name="connsiteX7" fmla="*/ 2916632 w 3128798"/>
              <a:gd name="connsiteY7" fmla="*/ 318972 h 676129"/>
              <a:gd name="connsiteX8" fmla="*/ 2933822 w 3128798"/>
              <a:gd name="connsiteY8" fmla="*/ 247584 h 676129"/>
              <a:gd name="connsiteX9" fmla="*/ 2387638 w 3128798"/>
              <a:gd name="connsiteY9" fmla="*/ 162367 h 676129"/>
              <a:gd name="connsiteX10" fmla="*/ 1575820 w 3128798"/>
              <a:gd name="connsiteY10" fmla="*/ 120736 h 676129"/>
              <a:gd name="connsiteX11" fmla="*/ 897564 w 3128798"/>
              <a:gd name="connsiteY11" fmla="*/ 194568 h 676129"/>
              <a:gd name="connsiteX12" fmla="*/ 22591 w 3128798"/>
              <a:gd name="connsiteY12" fmla="*/ 676129 h 676129"/>
              <a:gd name="connsiteX13" fmla="*/ 0 w 3128798"/>
              <a:gd name="connsiteY13" fmla="*/ 650100 h 676129"/>
              <a:gd name="connsiteX0" fmla="*/ 0 w 3128798"/>
              <a:gd name="connsiteY0" fmla="*/ 650100 h 676129"/>
              <a:gd name="connsiteX1" fmla="*/ 550369 w 3128798"/>
              <a:gd name="connsiteY1" fmla="*/ 228515 h 676129"/>
              <a:gd name="connsiteX2" fmla="*/ 1596070 w 3128798"/>
              <a:gd name="connsiteY2" fmla="*/ 19180 h 676129"/>
              <a:gd name="connsiteX3" fmla="*/ 2377791 w 3128798"/>
              <a:gd name="connsiteY3" fmla="*/ 26677 h 676129"/>
              <a:gd name="connsiteX4" fmla="*/ 2974134 w 3128798"/>
              <a:gd name="connsiteY4" fmla="*/ 170900 h 676129"/>
              <a:gd name="connsiteX5" fmla="*/ 2924549 w 3128798"/>
              <a:gd name="connsiteY5" fmla="*/ 37677 h 676129"/>
              <a:gd name="connsiteX6" fmla="*/ 3128798 w 3128798"/>
              <a:gd name="connsiteY6" fmla="*/ 242168 h 676129"/>
              <a:gd name="connsiteX7" fmla="*/ 2916632 w 3128798"/>
              <a:gd name="connsiteY7" fmla="*/ 318972 h 676129"/>
              <a:gd name="connsiteX8" fmla="*/ 2933822 w 3128798"/>
              <a:gd name="connsiteY8" fmla="*/ 247584 h 676129"/>
              <a:gd name="connsiteX9" fmla="*/ 2387638 w 3128798"/>
              <a:gd name="connsiteY9" fmla="*/ 162367 h 676129"/>
              <a:gd name="connsiteX10" fmla="*/ 1575820 w 3128798"/>
              <a:gd name="connsiteY10" fmla="*/ 120736 h 676129"/>
              <a:gd name="connsiteX11" fmla="*/ 506419 w 3128798"/>
              <a:gd name="connsiteY11" fmla="*/ 307412 h 676129"/>
              <a:gd name="connsiteX12" fmla="*/ 22591 w 3128798"/>
              <a:gd name="connsiteY12" fmla="*/ 676129 h 676129"/>
              <a:gd name="connsiteX13" fmla="*/ 0 w 3128798"/>
              <a:gd name="connsiteY13" fmla="*/ 650100 h 676129"/>
              <a:gd name="connsiteX0" fmla="*/ 0 w 3128798"/>
              <a:gd name="connsiteY0" fmla="*/ 661021 h 687050"/>
              <a:gd name="connsiteX1" fmla="*/ 550369 w 3128798"/>
              <a:gd name="connsiteY1" fmla="*/ 239436 h 687050"/>
              <a:gd name="connsiteX2" fmla="*/ 1387350 w 3128798"/>
              <a:gd name="connsiteY2" fmla="*/ 15359 h 687050"/>
              <a:gd name="connsiteX3" fmla="*/ 2377791 w 3128798"/>
              <a:gd name="connsiteY3" fmla="*/ 37598 h 687050"/>
              <a:gd name="connsiteX4" fmla="*/ 2974134 w 3128798"/>
              <a:gd name="connsiteY4" fmla="*/ 181821 h 687050"/>
              <a:gd name="connsiteX5" fmla="*/ 2924549 w 3128798"/>
              <a:gd name="connsiteY5" fmla="*/ 48598 h 687050"/>
              <a:gd name="connsiteX6" fmla="*/ 3128798 w 3128798"/>
              <a:gd name="connsiteY6" fmla="*/ 253089 h 687050"/>
              <a:gd name="connsiteX7" fmla="*/ 2916632 w 3128798"/>
              <a:gd name="connsiteY7" fmla="*/ 329893 h 687050"/>
              <a:gd name="connsiteX8" fmla="*/ 2933822 w 3128798"/>
              <a:gd name="connsiteY8" fmla="*/ 258505 h 687050"/>
              <a:gd name="connsiteX9" fmla="*/ 2387638 w 3128798"/>
              <a:gd name="connsiteY9" fmla="*/ 173288 h 687050"/>
              <a:gd name="connsiteX10" fmla="*/ 1575820 w 3128798"/>
              <a:gd name="connsiteY10" fmla="*/ 131657 h 687050"/>
              <a:gd name="connsiteX11" fmla="*/ 506419 w 3128798"/>
              <a:gd name="connsiteY11" fmla="*/ 318333 h 687050"/>
              <a:gd name="connsiteX12" fmla="*/ 22591 w 3128798"/>
              <a:gd name="connsiteY12" fmla="*/ 687050 h 687050"/>
              <a:gd name="connsiteX13" fmla="*/ 0 w 3128798"/>
              <a:gd name="connsiteY13" fmla="*/ 661021 h 687050"/>
              <a:gd name="connsiteX0" fmla="*/ 0 w 3128798"/>
              <a:gd name="connsiteY0" fmla="*/ 661021 h 687050"/>
              <a:gd name="connsiteX1" fmla="*/ 550369 w 3128798"/>
              <a:gd name="connsiteY1" fmla="*/ 239436 h 687050"/>
              <a:gd name="connsiteX2" fmla="*/ 1387350 w 3128798"/>
              <a:gd name="connsiteY2" fmla="*/ 15359 h 687050"/>
              <a:gd name="connsiteX3" fmla="*/ 2377791 w 3128798"/>
              <a:gd name="connsiteY3" fmla="*/ 37598 h 687050"/>
              <a:gd name="connsiteX4" fmla="*/ 2974134 w 3128798"/>
              <a:gd name="connsiteY4" fmla="*/ 181821 h 687050"/>
              <a:gd name="connsiteX5" fmla="*/ 2924549 w 3128798"/>
              <a:gd name="connsiteY5" fmla="*/ 48598 h 687050"/>
              <a:gd name="connsiteX6" fmla="*/ 3128798 w 3128798"/>
              <a:gd name="connsiteY6" fmla="*/ 253089 h 687050"/>
              <a:gd name="connsiteX7" fmla="*/ 2916632 w 3128798"/>
              <a:gd name="connsiteY7" fmla="*/ 329893 h 687050"/>
              <a:gd name="connsiteX8" fmla="*/ 2933822 w 3128798"/>
              <a:gd name="connsiteY8" fmla="*/ 258505 h 687050"/>
              <a:gd name="connsiteX9" fmla="*/ 2387638 w 3128798"/>
              <a:gd name="connsiteY9" fmla="*/ 173288 h 687050"/>
              <a:gd name="connsiteX10" fmla="*/ 1450888 w 3128798"/>
              <a:gd name="connsiteY10" fmla="*/ 59518 h 687050"/>
              <a:gd name="connsiteX11" fmla="*/ 506419 w 3128798"/>
              <a:gd name="connsiteY11" fmla="*/ 318333 h 687050"/>
              <a:gd name="connsiteX12" fmla="*/ 22591 w 3128798"/>
              <a:gd name="connsiteY12" fmla="*/ 687050 h 687050"/>
              <a:gd name="connsiteX13" fmla="*/ 0 w 3128798"/>
              <a:gd name="connsiteY13" fmla="*/ 661021 h 687050"/>
              <a:gd name="connsiteX0" fmla="*/ 0 w 3128798"/>
              <a:gd name="connsiteY0" fmla="*/ 661021 h 687050"/>
              <a:gd name="connsiteX1" fmla="*/ 550369 w 3128798"/>
              <a:gd name="connsiteY1" fmla="*/ 239436 h 687050"/>
              <a:gd name="connsiteX2" fmla="*/ 1387350 w 3128798"/>
              <a:gd name="connsiteY2" fmla="*/ 15359 h 687050"/>
              <a:gd name="connsiteX3" fmla="*/ 2377791 w 3128798"/>
              <a:gd name="connsiteY3" fmla="*/ 37598 h 687050"/>
              <a:gd name="connsiteX4" fmla="*/ 2974134 w 3128798"/>
              <a:gd name="connsiteY4" fmla="*/ 181821 h 687050"/>
              <a:gd name="connsiteX5" fmla="*/ 2924549 w 3128798"/>
              <a:gd name="connsiteY5" fmla="*/ 48598 h 687050"/>
              <a:gd name="connsiteX6" fmla="*/ 3128798 w 3128798"/>
              <a:gd name="connsiteY6" fmla="*/ 253089 h 687050"/>
              <a:gd name="connsiteX7" fmla="*/ 2916632 w 3128798"/>
              <a:gd name="connsiteY7" fmla="*/ 329893 h 687050"/>
              <a:gd name="connsiteX8" fmla="*/ 2933822 w 3128798"/>
              <a:gd name="connsiteY8" fmla="*/ 258505 h 687050"/>
              <a:gd name="connsiteX9" fmla="*/ 2399059 w 3128798"/>
              <a:gd name="connsiteY9" fmla="*/ 139730 h 687050"/>
              <a:gd name="connsiteX10" fmla="*/ 1450888 w 3128798"/>
              <a:gd name="connsiteY10" fmla="*/ 59518 h 687050"/>
              <a:gd name="connsiteX11" fmla="*/ 506419 w 3128798"/>
              <a:gd name="connsiteY11" fmla="*/ 318333 h 687050"/>
              <a:gd name="connsiteX12" fmla="*/ 22591 w 3128798"/>
              <a:gd name="connsiteY12" fmla="*/ 687050 h 687050"/>
              <a:gd name="connsiteX13" fmla="*/ 0 w 3128798"/>
              <a:gd name="connsiteY13" fmla="*/ 661021 h 687050"/>
              <a:gd name="connsiteX0" fmla="*/ 0 w 3128798"/>
              <a:gd name="connsiteY0" fmla="*/ 661993 h 688022"/>
              <a:gd name="connsiteX1" fmla="*/ 550369 w 3128798"/>
              <a:gd name="connsiteY1" fmla="*/ 240408 h 688022"/>
              <a:gd name="connsiteX2" fmla="*/ 1387350 w 3128798"/>
              <a:gd name="connsiteY2" fmla="*/ 16331 h 688022"/>
              <a:gd name="connsiteX3" fmla="*/ 2306664 w 3128798"/>
              <a:gd name="connsiteY3" fmla="*/ 35654 h 688022"/>
              <a:gd name="connsiteX4" fmla="*/ 2974134 w 3128798"/>
              <a:gd name="connsiteY4" fmla="*/ 182793 h 688022"/>
              <a:gd name="connsiteX5" fmla="*/ 2924549 w 3128798"/>
              <a:gd name="connsiteY5" fmla="*/ 49570 h 688022"/>
              <a:gd name="connsiteX6" fmla="*/ 3128798 w 3128798"/>
              <a:gd name="connsiteY6" fmla="*/ 254061 h 688022"/>
              <a:gd name="connsiteX7" fmla="*/ 2916632 w 3128798"/>
              <a:gd name="connsiteY7" fmla="*/ 330865 h 688022"/>
              <a:gd name="connsiteX8" fmla="*/ 2933822 w 3128798"/>
              <a:gd name="connsiteY8" fmla="*/ 259477 h 688022"/>
              <a:gd name="connsiteX9" fmla="*/ 2399059 w 3128798"/>
              <a:gd name="connsiteY9" fmla="*/ 140702 h 688022"/>
              <a:gd name="connsiteX10" fmla="*/ 1450888 w 3128798"/>
              <a:gd name="connsiteY10" fmla="*/ 60490 h 688022"/>
              <a:gd name="connsiteX11" fmla="*/ 506419 w 3128798"/>
              <a:gd name="connsiteY11" fmla="*/ 319305 h 688022"/>
              <a:gd name="connsiteX12" fmla="*/ 22591 w 3128798"/>
              <a:gd name="connsiteY12" fmla="*/ 688022 h 688022"/>
              <a:gd name="connsiteX13" fmla="*/ 0 w 3128798"/>
              <a:gd name="connsiteY13" fmla="*/ 661993 h 688022"/>
              <a:gd name="connsiteX0" fmla="*/ 0 w 3128798"/>
              <a:gd name="connsiteY0" fmla="*/ 661993 h 688022"/>
              <a:gd name="connsiteX1" fmla="*/ 550369 w 3128798"/>
              <a:gd name="connsiteY1" fmla="*/ 240408 h 688022"/>
              <a:gd name="connsiteX2" fmla="*/ 1387350 w 3128798"/>
              <a:gd name="connsiteY2" fmla="*/ 16331 h 688022"/>
              <a:gd name="connsiteX3" fmla="*/ 2306664 w 3128798"/>
              <a:gd name="connsiteY3" fmla="*/ 35654 h 688022"/>
              <a:gd name="connsiteX4" fmla="*/ 2974134 w 3128798"/>
              <a:gd name="connsiteY4" fmla="*/ 182793 h 688022"/>
              <a:gd name="connsiteX5" fmla="*/ 2924549 w 3128798"/>
              <a:gd name="connsiteY5" fmla="*/ 49570 h 688022"/>
              <a:gd name="connsiteX6" fmla="*/ 3128798 w 3128798"/>
              <a:gd name="connsiteY6" fmla="*/ 254061 h 688022"/>
              <a:gd name="connsiteX7" fmla="*/ 2916632 w 3128798"/>
              <a:gd name="connsiteY7" fmla="*/ 330865 h 688022"/>
              <a:gd name="connsiteX8" fmla="*/ 2933822 w 3128798"/>
              <a:gd name="connsiteY8" fmla="*/ 259477 h 688022"/>
              <a:gd name="connsiteX9" fmla="*/ 2399059 w 3128798"/>
              <a:gd name="connsiteY9" fmla="*/ 140702 h 688022"/>
              <a:gd name="connsiteX10" fmla="*/ 1450888 w 3128798"/>
              <a:gd name="connsiteY10" fmla="*/ 60490 h 688022"/>
              <a:gd name="connsiteX11" fmla="*/ 506419 w 3128798"/>
              <a:gd name="connsiteY11" fmla="*/ 319305 h 688022"/>
              <a:gd name="connsiteX12" fmla="*/ 22591 w 3128798"/>
              <a:gd name="connsiteY12" fmla="*/ 688022 h 688022"/>
              <a:gd name="connsiteX13" fmla="*/ 0 w 3128798"/>
              <a:gd name="connsiteY13" fmla="*/ 661993 h 688022"/>
              <a:gd name="connsiteX0" fmla="*/ 0 w 3128798"/>
              <a:gd name="connsiteY0" fmla="*/ 661993 h 688022"/>
              <a:gd name="connsiteX1" fmla="*/ 550369 w 3128798"/>
              <a:gd name="connsiteY1" fmla="*/ 240408 h 688022"/>
              <a:gd name="connsiteX2" fmla="*/ 1387350 w 3128798"/>
              <a:gd name="connsiteY2" fmla="*/ 16331 h 688022"/>
              <a:gd name="connsiteX3" fmla="*/ 2306664 w 3128798"/>
              <a:gd name="connsiteY3" fmla="*/ 35654 h 688022"/>
              <a:gd name="connsiteX4" fmla="*/ 2974134 w 3128798"/>
              <a:gd name="connsiteY4" fmla="*/ 182793 h 688022"/>
              <a:gd name="connsiteX5" fmla="*/ 2924549 w 3128798"/>
              <a:gd name="connsiteY5" fmla="*/ 49570 h 688022"/>
              <a:gd name="connsiteX6" fmla="*/ 3128798 w 3128798"/>
              <a:gd name="connsiteY6" fmla="*/ 254061 h 688022"/>
              <a:gd name="connsiteX7" fmla="*/ 2916632 w 3128798"/>
              <a:gd name="connsiteY7" fmla="*/ 330865 h 688022"/>
              <a:gd name="connsiteX8" fmla="*/ 2933822 w 3128798"/>
              <a:gd name="connsiteY8" fmla="*/ 259477 h 688022"/>
              <a:gd name="connsiteX9" fmla="*/ 2399059 w 3128798"/>
              <a:gd name="connsiteY9" fmla="*/ 140702 h 688022"/>
              <a:gd name="connsiteX10" fmla="*/ 1450888 w 3128798"/>
              <a:gd name="connsiteY10" fmla="*/ 60490 h 688022"/>
              <a:gd name="connsiteX11" fmla="*/ 506419 w 3128798"/>
              <a:gd name="connsiteY11" fmla="*/ 319305 h 688022"/>
              <a:gd name="connsiteX12" fmla="*/ 22591 w 3128798"/>
              <a:gd name="connsiteY12" fmla="*/ 688022 h 688022"/>
              <a:gd name="connsiteX13" fmla="*/ 0 w 3128798"/>
              <a:gd name="connsiteY13" fmla="*/ 661993 h 688022"/>
              <a:gd name="connsiteX0" fmla="*/ 0 w 3128798"/>
              <a:gd name="connsiteY0" fmla="*/ 660006 h 686035"/>
              <a:gd name="connsiteX1" fmla="*/ 625068 w 3128798"/>
              <a:gd name="connsiteY1" fmla="*/ 211583 h 686035"/>
              <a:gd name="connsiteX2" fmla="*/ 1387350 w 3128798"/>
              <a:gd name="connsiteY2" fmla="*/ 14344 h 686035"/>
              <a:gd name="connsiteX3" fmla="*/ 2306664 w 3128798"/>
              <a:gd name="connsiteY3" fmla="*/ 33667 h 686035"/>
              <a:gd name="connsiteX4" fmla="*/ 2974134 w 3128798"/>
              <a:gd name="connsiteY4" fmla="*/ 180806 h 686035"/>
              <a:gd name="connsiteX5" fmla="*/ 2924549 w 3128798"/>
              <a:gd name="connsiteY5" fmla="*/ 47583 h 686035"/>
              <a:gd name="connsiteX6" fmla="*/ 3128798 w 3128798"/>
              <a:gd name="connsiteY6" fmla="*/ 252074 h 686035"/>
              <a:gd name="connsiteX7" fmla="*/ 2916632 w 3128798"/>
              <a:gd name="connsiteY7" fmla="*/ 328878 h 686035"/>
              <a:gd name="connsiteX8" fmla="*/ 2933822 w 3128798"/>
              <a:gd name="connsiteY8" fmla="*/ 257490 h 686035"/>
              <a:gd name="connsiteX9" fmla="*/ 2399059 w 3128798"/>
              <a:gd name="connsiteY9" fmla="*/ 138715 h 686035"/>
              <a:gd name="connsiteX10" fmla="*/ 1450888 w 3128798"/>
              <a:gd name="connsiteY10" fmla="*/ 58503 h 686035"/>
              <a:gd name="connsiteX11" fmla="*/ 506419 w 3128798"/>
              <a:gd name="connsiteY11" fmla="*/ 317318 h 686035"/>
              <a:gd name="connsiteX12" fmla="*/ 22591 w 3128798"/>
              <a:gd name="connsiteY12" fmla="*/ 686035 h 686035"/>
              <a:gd name="connsiteX13" fmla="*/ 0 w 3128798"/>
              <a:gd name="connsiteY13" fmla="*/ 660006 h 686035"/>
              <a:gd name="connsiteX0" fmla="*/ 0 w 3128798"/>
              <a:gd name="connsiteY0" fmla="*/ 660006 h 686035"/>
              <a:gd name="connsiteX1" fmla="*/ 625068 w 3128798"/>
              <a:gd name="connsiteY1" fmla="*/ 211583 h 686035"/>
              <a:gd name="connsiteX2" fmla="*/ 1387350 w 3128798"/>
              <a:gd name="connsiteY2" fmla="*/ 14344 h 686035"/>
              <a:gd name="connsiteX3" fmla="*/ 2306664 w 3128798"/>
              <a:gd name="connsiteY3" fmla="*/ 33667 h 686035"/>
              <a:gd name="connsiteX4" fmla="*/ 2974134 w 3128798"/>
              <a:gd name="connsiteY4" fmla="*/ 180806 h 686035"/>
              <a:gd name="connsiteX5" fmla="*/ 2924549 w 3128798"/>
              <a:gd name="connsiteY5" fmla="*/ 47583 h 686035"/>
              <a:gd name="connsiteX6" fmla="*/ 3128798 w 3128798"/>
              <a:gd name="connsiteY6" fmla="*/ 252074 h 686035"/>
              <a:gd name="connsiteX7" fmla="*/ 2916632 w 3128798"/>
              <a:gd name="connsiteY7" fmla="*/ 328878 h 686035"/>
              <a:gd name="connsiteX8" fmla="*/ 2933822 w 3128798"/>
              <a:gd name="connsiteY8" fmla="*/ 257490 h 686035"/>
              <a:gd name="connsiteX9" fmla="*/ 2399059 w 3128798"/>
              <a:gd name="connsiteY9" fmla="*/ 138715 h 686035"/>
              <a:gd name="connsiteX10" fmla="*/ 1450888 w 3128798"/>
              <a:gd name="connsiteY10" fmla="*/ 58503 h 686035"/>
              <a:gd name="connsiteX11" fmla="*/ 581117 w 3128798"/>
              <a:gd name="connsiteY11" fmla="*/ 290480 h 686035"/>
              <a:gd name="connsiteX12" fmla="*/ 22591 w 3128798"/>
              <a:gd name="connsiteY12" fmla="*/ 686035 h 686035"/>
              <a:gd name="connsiteX13" fmla="*/ 0 w 3128798"/>
              <a:gd name="connsiteY13" fmla="*/ 660006 h 686035"/>
              <a:gd name="connsiteX0" fmla="*/ 0 w 3128798"/>
              <a:gd name="connsiteY0" fmla="*/ 660006 h 686035"/>
              <a:gd name="connsiteX1" fmla="*/ 625068 w 3128798"/>
              <a:gd name="connsiteY1" fmla="*/ 211583 h 686035"/>
              <a:gd name="connsiteX2" fmla="*/ 1387350 w 3128798"/>
              <a:gd name="connsiteY2" fmla="*/ 14344 h 686035"/>
              <a:gd name="connsiteX3" fmla="*/ 2306664 w 3128798"/>
              <a:gd name="connsiteY3" fmla="*/ 33667 h 686035"/>
              <a:gd name="connsiteX4" fmla="*/ 2974134 w 3128798"/>
              <a:gd name="connsiteY4" fmla="*/ 180806 h 686035"/>
              <a:gd name="connsiteX5" fmla="*/ 2924549 w 3128798"/>
              <a:gd name="connsiteY5" fmla="*/ 47583 h 686035"/>
              <a:gd name="connsiteX6" fmla="*/ 3128798 w 3128798"/>
              <a:gd name="connsiteY6" fmla="*/ 252074 h 686035"/>
              <a:gd name="connsiteX7" fmla="*/ 2916632 w 3128798"/>
              <a:gd name="connsiteY7" fmla="*/ 328878 h 686035"/>
              <a:gd name="connsiteX8" fmla="*/ 2933822 w 3128798"/>
              <a:gd name="connsiteY8" fmla="*/ 257490 h 686035"/>
              <a:gd name="connsiteX9" fmla="*/ 2399059 w 3128798"/>
              <a:gd name="connsiteY9" fmla="*/ 138715 h 686035"/>
              <a:gd name="connsiteX10" fmla="*/ 1450888 w 3128798"/>
              <a:gd name="connsiteY10" fmla="*/ 58503 h 686035"/>
              <a:gd name="connsiteX11" fmla="*/ 581117 w 3128798"/>
              <a:gd name="connsiteY11" fmla="*/ 290480 h 686035"/>
              <a:gd name="connsiteX12" fmla="*/ 22591 w 3128798"/>
              <a:gd name="connsiteY12" fmla="*/ 686035 h 686035"/>
              <a:gd name="connsiteX13" fmla="*/ 0 w 3128798"/>
              <a:gd name="connsiteY13" fmla="*/ 660006 h 686035"/>
              <a:gd name="connsiteX0" fmla="*/ 0 w 3128798"/>
              <a:gd name="connsiteY0" fmla="*/ 660006 h 686035"/>
              <a:gd name="connsiteX1" fmla="*/ 625068 w 3128798"/>
              <a:gd name="connsiteY1" fmla="*/ 211583 h 686035"/>
              <a:gd name="connsiteX2" fmla="*/ 1387350 w 3128798"/>
              <a:gd name="connsiteY2" fmla="*/ 14344 h 686035"/>
              <a:gd name="connsiteX3" fmla="*/ 2306664 w 3128798"/>
              <a:gd name="connsiteY3" fmla="*/ 33667 h 686035"/>
              <a:gd name="connsiteX4" fmla="*/ 2974134 w 3128798"/>
              <a:gd name="connsiteY4" fmla="*/ 180806 h 686035"/>
              <a:gd name="connsiteX5" fmla="*/ 2924549 w 3128798"/>
              <a:gd name="connsiteY5" fmla="*/ 47583 h 686035"/>
              <a:gd name="connsiteX6" fmla="*/ 3128798 w 3128798"/>
              <a:gd name="connsiteY6" fmla="*/ 252074 h 686035"/>
              <a:gd name="connsiteX7" fmla="*/ 2916632 w 3128798"/>
              <a:gd name="connsiteY7" fmla="*/ 328878 h 686035"/>
              <a:gd name="connsiteX8" fmla="*/ 2933822 w 3128798"/>
              <a:gd name="connsiteY8" fmla="*/ 257490 h 686035"/>
              <a:gd name="connsiteX9" fmla="*/ 2399059 w 3128798"/>
              <a:gd name="connsiteY9" fmla="*/ 138715 h 686035"/>
              <a:gd name="connsiteX10" fmla="*/ 1450888 w 3128798"/>
              <a:gd name="connsiteY10" fmla="*/ 58503 h 686035"/>
              <a:gd name="connsiteX11" fmla="*/ 581117 w 3128798"/>
              <a:gd name="connsiteY11" fmla="*/ 290480 h 686035"/>
              <a:gd name="connsiteX12" fmla="*/ 22591 w 3128798"/>
              <a:gd name="connsiteY12" fmla="*/ 686035 h 686035"/>
              <a:gd name="connsiteX13" fmla="*/ 0 w 3128798"/>
              <a:gd name="connsiteY13" fmla="*/ 660006 h 686035"/>
              <a:gd name="connsiteX0" fmla="*/ 0 w 3128798"/>
              <a:gd name="connsiteY0" fmla="*/ 668392 h 694421"/>
              <a:gd name="connsiteX1" fmla="*/ 395066 w 3128798"/>
              <a:gd name="connsiteY1" fmla="*/ 333234 h 694421"/>
              <a:gd name="connsiteX2" fmla="*/ 1387350 w 3128798"/>
              <a:gd name="connsiteY2" fmla="*/ 22730 h 694421"/>
              <a:gd name="connsiteX3" fmla="*/ 2306664 w 3128798"/>
              <a:gd name="connsiteY3" fmla="*/ 42053 h 694421"/>
              <a:gd name="connsiteX4" fmla="*/ 2974134 w 3128798"/>
              <a:gd name="connsiteY4" fmla="*/ 189192 h 694421"/>
              <a:gd name="connsiteX5" fmla="*/ 2924549 w 3128798"/>
              <a:gd name="connsiteY5" fmla="*/ 55969 h 694421"/>
              <a:gd name="connsiteX6" fmla="*/ 3128798 w 3128798"/>
              <a:gd name="connsiteY6" fmla="*/ 260460 h 694421"/>
              <a:gd name="connsiteX7" fmla="*/ 2916632 w 3128798"/>
              <a:gd name="connsiteY7" fmla="*/ 337264 h 694421"/>
              <a:gd name="connsiteX8" fmla="*/ 2933822 w 3128798"/>
              <a:gd name="connsiteY8" fmla="*/ 265876 h 694421"/>
              <a:gd name="connsiteX9" fmla="*/ 2399059 w 3128798"/>
              <a:gd name="connsiteY9" fmla="*/ 147101 h 694421"/>
              <a:gd name="connsiteX10" fmla="*/ 1450888 w 3128798"/>
              <a:gd name="connsiteY10" fmla="*/ 66889 h 694421"/>
              <a:gd name="connsiteX11" fmla="*/ 581117 w 3128798"/>
              <a:gd name="connsiteY11" fmla="*/ 298866 h 694421"/>
              <a:gd name="connsiteX12" fmla="*/ 22591 w 3128798"/>
              <a:gd name="connsiteY12" fmla="*/ 694421 h 694421"/>
              <a:gd name="connsiteX13" fmla="*/ 0 w 3128798"/>
              <a:gd name="connsiteY13" fmla="*/ 668392 h 694421"/>
              <a:gd name="connsiteX0" fmla="*/ 0 w 3128798"/>
              <a:gd name="connsiteY0" fmla="*/ 668392 h 694421"/>
              <a:gd name="connsiteX1" fmla="*/ 395066 w 3128798"/>
              <a:gd name="connsiteY1" fmla="*/ 333234 h 694421"/>
              <a:gd name="connsiteX2" fmla="*/ 1387350 w 3128798"/>
              <a:gd name="connsiteY2" fmla="*/ 22730 h 694421"/>
              <a:gd name="connsiteX3" fmla="*/ 2306664 w 3128798"/>
              <a:gd name="connsiteY3" fmla="*/ 42053 h 694421"/>
              <a:gd name="connsiteX4" fmla="*/ 2974134 w 3128798"/>
              <a:gd name="connsiteY4" fmla="*/ 189192 h 694421"/>
              <a:gd name="connsiteX5" fmla="*/ 2924549 w 3128798"/>
              <a:gd name="connsiteY5" fmla="*/ 55969 h 694421"/>
              <a:gd name="connsiteX6" fmla="*/ 3128798 w 3128798"/>
              <a:gd name="connsiteY6" fmla="*/ 260460 h 694421"/>
              <a:gd name="connsiteX7" fmla="*/ 2916632 w 3128798"/>
              <a:gd name="connsiteY7" fmla="*/ 337264 h 694421"/>
              <a:gd name="connsiteX8" fmla="*/ 2933822 w 3128798"/>
              <a:gd name="connsiteY8" fmla="*/ 265876 h 694421"/>
              <a:gd name="connsiteX9" fmla="*/ 2399059 w 3128798"/>
              <a:gd name="connsiteY9" fmla="*/ 147101 h 694421"/>
              <a:gd name="connsiteX10" fmla="*/ 1450888 w 3128798"/>
              <a:gd name="connsiteY10" fmla="*/ 66889 h 694421"/>
              <a:gd name="connsiteX11" fmla="*/ 581117 w 3128798"/>
              <a:gd name="connsiteY11" fmla="*/ 298866 h 694421"/>
              <a:gd name="connsiteX12" fmla="*/ 22591 w 3128798"/>
              <a:gd name="connsiteY12" fmla="*/ 694421 h 694421"/>
              <a:gd name="connsiteX13" fmla="*/ 0 w 3128798"/>
              <a:gd name="connsiteY13" fmla="*/ 668392 h 694421"/>
              <a:gd name="connsiteX0" fmla="*/ 0 w 3128798"/>
              <a:gd name="connsiteY0" fmla="*/ 668392 h 694421"/>
              <a:gd name="connsiteX1" fmla="*/ 395066 w 3128798"/>
              <a:gd name="connsiteY1" fmla="*/ 333234 h 694421"/>
              <a:gd name="connsiteX2" fmla="*/ 1387350 w 3128798"/>
              <a:gd name="connsiteY2" fmla="*/ 22730 h 694421"/>
              <a:gd name="connsiteX3" fmla="*/ 2306664 w 3128798"/>
              <a:gd name="connsiteY3" fmla="*/ 42053 h 694421"/>
              <a:gd name="connsiteX4" fmla="*/ 2974134 w 3128798"/>
              <a:gd name="connsiteY4" fmla="*/ 189192 h 694421"/>
              <a:gd name="connsiteX5" fmla="*/ 2924549 w 3128798"/>
              <a:gd name="connsiteY5" fmla="*/ 55969 h 694421"/>
              <a:gd name="connsiteX6" fmla="*/ 3128798 w 3128798"/>
              <a:gd name="connsiteY6" fmla="*/ 260460 h 694421"/>
              <a:gd name="connsiteX7" fmla="*/ 2916632 w 3128798"/>
              <a:gd name="connsiteY7" fmla="*/ 337264 h 694421"/>
              <a:gd name="connsiteX8" fmla="*/ 2933822 w 3128798"/>
              <a:gd name="connsiteY8" fmla="*/ 265876 h 694421"/>
              <a:gd name="connsiteX9" fmla="*/ 2399059 w 3128798"/>
              <a:gd name="connsiteY9" fmla="*/ 147101 h 694421"/>
              <a:gd name="connsiteX10" fmla="*/ 1450888 w 3128798"/>
              <a:gd name="connsiteY10" fmla="*/ 66889 h 694421"/>
              <a:gd name="connsiteX11" fmla="*/ 581117 w 3128798"/>
              <a:gd name="connsiteY11" fmla="*/ 298866 h 694421"/>
              <a:gd name="connsiteX12" fmla="*/ 22591 w 3128798"/>
              <a:gd name="connsiteY12" fmla="*/ 694421 h 694421"/>
              <a:gd name="connsiteX13" fmla="*/ 0 w 3128798"/>
              <a:gd name="connsiteY13" fmla="*/ 668392 h 694421"/>
              <a:gd name="connsiteX0" fmla="*/ 0 w 3128798"/>
              <a:gd name="connsiteY0" fmla="*/ 668392 h 694421"/>
              <a:gd name="connsiteX1" fmla="*/ 395066 w 3128798"/>
              <a:gd name="connsiteY1" fmla="*/ 333234 h 694421"/>
              <a:gd name="connsiteX2" fmla="*/ 1387350 w 3128798"/>
              <a:gd name="connsiteY2" fmla="*/ 22730 h 694421"/>
              <a:gd name="connsiteX3" fmla="*/ 2306664 w 3128798"/>
              <a:gd name="connsiteY3" fmla="*/ 42053 h 694421"/>
              <a:gd name="connsiteX4" fmla="*/ 2974134 w 3128798"/>
              <a:gd name="connsiteY4" fmla="*/ 189192 h 694421"/>
              <a:gd name="connsiteX5" fmla="*/ 2924549 w 3128798"/>
              <a:gd name="connsiteY5" fmla="*/ 55969 h 694421"/>
              <a:gd name="connsiteX6" fmla="*/ 3128798 w 3128798"/>
              <a:gd name="connsiteY6" fmla="*/ 260460 h 694421"/>
              <a:gd name="connsiteX7" fmla="*/ 2916632 w 3128798"/>
              <a:gd name="connsiteY7" fmla="*/ 337264 h 694421"/>
              <a:gd name="connsiteX8" fmla="*/ 2933822 w 3128798"/>
              <a:gd name="connsiteY8" fmla="*/ 265876 h 694421"/>
              <a:gd name="connsiteX9" fmla="*/ 2399059 w 3128798"/>
              <a:gd name="connsiteY9" fmla="*/ 147101 h 694421"/>
              <a:gd name="connsiteX10" fmla="*/ 1450888 w 3128798"/>
              <a:gd name="connsiteY10" fmla="*/ 66889 h 694421"/>
              <a:gd name="connsiteX11" fmla="*/ 419440 w 3128798"/>
              <a:gd name="connsiteY11" fmla="*/ 380908 h 694421"/>
              <a:gd name="connsiteX12" fmla="*/ 22591 w 3128798"/>
              <a:gd name="connsiteY12" fmla="*/ 694421 h 694421"/>
              <a:gd name="connsiteX13" fmla="*/ 0 w 3128798"/>
              <a:gd name="connsiteY13" fmla="*/ 668392 h 694421"/>
              <a:gd name="connsiteX0" fmla="*/ 0 w 3128798"/>
              <a:gd name="connsiteY0" fmla="*/ 668392 h 694421"/>
              <a:gd name="connsiteX1" fmla="*/ 395066 w 3128798"/>
              <a:gd name="connsiteY1" fmla="*/ 333234 h 694421"/>
              <a:gd name="connsiteX2" fmla="*/ 1387350 w 3128798"/>
              <a:gd name="connsiteY2" fmla="*/ 22730 h 694421"/>
              <a:gd name="connsiteX3" fmla="*/ 2306664 w 3128798"/>
              <a:gd name="connsiteY3" fmla="*/ 42053 h 694421"/>
              <a:gd name="connsiteX4" fmla="*/ 2974134 w 3128798"/>
              <a:gd name="connsiteY4" fmla="*/ 189192 h 694421"/>
              <a:gd name="connsiteX5" fmla="*/ 2924549 w 3128798"/>
              <a:gd name="connsiteY5" fmla="*/ 55969 h 694421"/>
              <a:gd name="connsiteX6" fmla="*/ 3128798 w 3128798"/>
              <a:gd name="connsiteY6" fmla="*/ 260460 h 694421"/>
              <a:gd name="connsiteX7" fmla="*/ 2916632 w 3128798"/>
              <a:gd name="connsiteY7" fmla="*/ 337264 h 694421"/>
              <a:gd name="connsiteX8" fmla="*/ 2933822 w 3128798"/>
              <a:gd name="connsiteY8" fmla="*/ 265876 h 694421"/>
              <a:gd name="connsiteX9" fmla="*/ 2399059 w 3128798"/>
              <a:gd name="connsiteY9" fmla="*/ 147101 h 694421"/>
              <a:gd name="connsiteX10" fmla="*/ 1450888 w 3128798"/>
              <a:gd name="connsiteY10" fmla="*/ 66889 h 694421"/>
              <a:gd name="connsiteX11" fmla="*/ 419440 w 3128798"/>
              <a:gd name="connsiteY11" fmla="*/ 380908 h 694421"/>
              <a:gd name="connsiteX12" fmla="*/ 22591 w 3128798"/>
              <a:gd name="connsiteY12" fmla="*/ 694421 h 694421"/>
              <a:gd name="connsiteX13" fmla="*/ 0 w 3128798"/>
              <a:gd name="connsiteY13" fmla="*/ 668392 h 694421"/>
              <a:gd name="connsiteX0" fmla="*/ 0 w 3128798"/>
              <a:gd name="connsiteY0" fmla="*/ 631451 h 657480"/>
              <a:gd name="connsiteX1" fmla="*/ 395066 w 3128798"/>
              <a:gd name="connsiteY1" fmla="*/ 296293 h 657480"/>
              <a:gd name="connsiteX2" fmla="*/ 978321 w 3128798"/>
              <a:gd name="connsiteY2" fmla="*/ 58724 h 657480"/>
              <a:gd name="connsiteX3" fmla="*/ 2306664 w 3128798"/>
              <a:gd name="connsiteY3" fmla="*/ 5112 h 657480"/>
              <a:gd name="connsiteX4" fmla="*/ 2974134 w 3128798"/>
              <a:gd name="connsiteY4" fmla="*/ 152251 h 657480"/>
              <a:gd name="connsiteX5" fmla="*/ 2924549 w 3128798"/>
              <a:gd name="connsiteY5" fmla="*/ 19028 h 657480"/>
              <a:gd name="connsiteX6" fmla="*/ 3128798 w 3128798"/>
              <a:gd name="connsiteY6" fmla="*/ 223519 h 657480"/>
              <a:gd name="connsiteX7" fmla="*/ 2916632 w 3128798"/>
              <a:gd name="connsiteY7" fmla="*/ 300323 h 657480"/>
              <a:gd name="connsiteX8" fmla="*/ 2933822 w 3128798"/>
              <a:gd name="connsiteY8" fmla="*/ 228935 h 657480"/>
              <a:gd name="connsiteX9" fmla="*/ 2399059 w 3128798"/>
              <a:gd name="connsiteY9" fmla="*/ 110160 h 657480"/>
              <a:gd name="connsiteX10" fmla="*/ 1450888 w 3128798"/>
              <a:gd name="connsiteY10" fmla="*/ 29948 h 657480"/>
              <a:gd name="connsiteX11" fmla="*/ 419440 w 3128798"/>
              <a:gd name="connsiteY11" fmla="*/ 343967 h 657480"/>
              <a:gd name="connsiteX12" fmla="*/ 22591 w 3128798"/>
              <a:gd name="connsiteY12" fmla="*/ 657480 h 657480"/>
              <a:gd name="connsiteX13" fmla="*/ 0 w 3128798"/>
              <a:gd name="connsiteY13" fmla="*/ 631451 h 657480"/>
              <a:gd name="connsiteX0" fmla="*/ 0 w 3128798"/>
              <a:gd name="connsiteY0" fmla="*/ 629116 h 655145"/>
              <a:gd name="connsiteX1" fmla="*/ 395066 w 3128798"/>
              <a:gd name="connsiteY1" fmla="*/ 293958 h 655145"/>
              <a:gd name="connsiteX2" fmla="*/ 978321 w 3128798"/>
              <a:gd name="connsiteY2" fmla="*/ 56389 h 655145"/>
              <a:gd name="connsiteX3" fmla="*/ 2306664 w 3128798"/>
              <a:gd name="connsiteY3" fmla="*/ 2777 h 655145"/>
              <a:gd name="connsiteX4" fmla="*/ 2974134 w 3128798"/>
              <a:gd name="connsiteY4" fmla="*/ 149916 h 655145"/>
              <a:gd name="connsiteX5" fmla="*/ 2924549 w 3128798"/>
              <a:gd name="connsiteY5" fmla="*/ 16693 h 655145"/>
              <a:gd name="connsiteX6" fmla="*/ 3128798 w 3128798"/>
              <a:gd name="connsiteY6" fmla="*/ 221184 h 655145"/>
              <a:gd name="connsiteX7" fmla="*/ 2916632 w 3128798"/>
              <a:gd name="connsiteY7" fmla="*/ 297988 h 655145"/>
              <a:gd name="connsiteX8" fmla="*/ 2933822 w 3128798"/>
              <a:gd name="connsiteY8" fmla="*/ 226600 h 655145"/>
              <a:gd name="connsiteX9" fmla="*/ 2399059 w 3128798"/>
              <a:gd name="connsiteY9" fmla="*/ 107825 h 655145"/>
              <a:gd name="connsiteX10" fmla="*/ 1450888 w 3128798"/>
              <a:gd name="connsiteY10" fmla="*/ 27613 h 655145"/>
              <a:gd name="connsiteX11" fmla="*/ 419440 w 3128798"/>
              <a:gd name="connsiteY11" fmla="*/ 341632 h 655145"/>
              <a:gd name="connsiteX12" fmla="*/ 22591 w 3128798"/>
              <a:gd name="connsiteY12" fmla="*/ 655145 h 655145"/>
              <a:gd name="connsiteX13" fmla="*/ 0 w 3128798"/>
              <a:gd name="connsiteY13" fmla="*/ 629116 h 655145"/>
              <a:gd name="connsiteX0" fmla="*/ 0 w 3128798"/>
              <a:gd name="connsiteY0" fmla="*/ 629116 h 655145"/>
              <a:gd name="connsiteX1" fmla="*/ 395066 w 3128798"/>
              <a:gd name="connsiteY1" fmla="*/ 293958 h 655145"/>
              <a:gd name="connsiteX2" fmla="*/ 978321 w 3128798"/>
              <a:gd name="connsiteY2" fmla="*/ 56389 h 655145"/>
              <a:gd name="connsiteX3" fmla="*/ 2306664 w 3128798"/>
              <a:gd name="connsiteY3" fmla="*/ 2777 h 655145"/>
              <a:gd name="connsiteX4" fmla="*/ 2974134 w 3128798"/>
              <a:gd name="connsiteY4" fmla="*/ 149916 h 655145"/>
              <a:gd name="connsiteX5" fmla="*/ 2924549 w 3128798"/>
              <a:gd name="connsiteY5" fmla="*/ 16693 h 655145"/>
              <a:gd name="connsiteX6" fmla="*/ 3128798 w 3128798"/>
              <a:gd name="connsiteY6" fmla="*/ 221184 h 655145"/>
              <a:gd name="connsiteX7" fmla="*/ 2916632 w 3128798"/>
              <a:gd name="connsiteY7" fmla="*/ 297988 h 655145"/>
              <a:gd name="connsiteX8" fmla="*/ 2933822 w 3128798"/>
              <a:gd name="connsiteY8" fmla="*/ 226600 h 655145"/>
              <a:gd name="connsiteX9" fmla="*/ 2399059 w 3128798"/>
              <a:gd name="connsiteY9" fmla="*/ 107825 h 655145"/>
              <a:gd name="connsiteX10" fmla="*/ 974777 w 3128798"/>
              <a:gd name="connsiteY10" fmla="*/ 105012 h 655145"/>
              <a:gd name="connsiteX11" fmla="*/ 419440 w 3128798"/>
              <a:gd name="connsiteY11" fmla="*/ 341632 h 655145"/>
              <a:gd name="connsiteX12" fmla="*/ 22591 w 3128798"/>
              <a:gd name="connsiteY12" fmla="*/ 655145 h 655145"/>
              <a:gd name="connsiteX13" fmla="*/ 0 w 3128798"/>
              <a:gd name="connsiteY13" fmla="*/ 629116 h 655145"/>
              <a:gd name="connsiteX0" fmla="*/ 0 w 3128798"/>
              <a:gd name="connsiteY0" fmla="*/ 629116 h 655145"/>
              <a:gd name="connsiteX1" fmla="*/ 395066 w 3128798"/>
              <a:gd name="connsiteY1" fmla="*/ 293958 h 655145"/>
              <a:gd name="connsiteX2" fmla="*/ 978321 w 3128798"/>
              <a:gd name="connsiteY2" fmla="*/ 56389 h 655145"/>
              <a:gd name="connsiteX3" fmla="*/ 2306664 w 3128798"/>
              <a:gd name="connsiteY3" fmla="*/ 2777 h 655145"/>
              <a:gd name="connsiteX4" fmla="*/ 2974134 w 3128798"/>
              <a:gd name="connsiteY4" fmla="*/ 149916 h 655145"/>
              <a:gd name="connsiteX5" fmla="*/ 2924549 w 3128798"/>
              <a:gd name="connsiteY5" fmla="*/ 16693 h 655145"/>
              <a:gd name="connsiteX6" fmla="*/ 3128798 w 3128798"/>
              <a:gd name="connsiteY6" fmla="*/ 221184 h 655145"/>
              <a:gd name="connsiteX7" fmla="*/ 2916632 w 3128798"/>
              <a:gd name="connsiteY7" fmla="*/ 297988 h 655145"/>
              <a:gd name="connsiteX8" fmla="*/ 2933822 w 3128798"/>
              <a:gd name="connsiteY8" fmla="*/ 226600 h 655145"/>
              <a:gd name="connsiteX9" fmla="*/ 2399059 w 3128798"/>
              <a:gd name="connsiteY9" fmla="*/ 107825 h 655145"/>
              <a:gd name="connsiteX10" fmla="*/ 974777 w 3128798"/>
              <a:gd name="connsiteY10" fmla="*/ 105012 h 655145"/>
              <a:gd name="connsiteX11" fmla="*/ 419440 w 3128798"/>
              <a:gd name="connsiteY11" fmla="*/ 341632 h 655145"/>
              <a:gd name="connsiteX12" fmla="*/ 22591 w 3128798"/>
              <a:gd name="connsiteY12" fmla="*/ 655145 h 655145"/>
              <a:gd name="connsiteX13" fmla="*/ 0 w 3128798"/>
              <a:gd name="connsiteY13" fmla="*/ 629116 h 655145"/>
              <a:gd name="connsiteX0" fmla="*/ 0 w 3128798"/>
              <a:gd name="connsiteY0" fmla="*/ 657511 h 683540"/>
              <a:gd name="connsiteX1" fmla="*/ 395066 w 3128798"/>
              <a:gd name="connsiteY1" fmla="*/ 322353 h 683540"/>
              <a:gd name="connsiteX2" fmla="*/ 978321 w 3128798"/>
              <a:gd name="connsiteY2" fmla="*/ 84784 h 683540"/>
              <a:gd name="connsiteX3" fmla="*/ 1623839 w 3128798"/>
              <a:gd name="connsiteY3" fmla="*/ 3181 h 683540"/>
              <a:gd name="connsiteX4" fmla="*/ 2974134 w 3128798"/>
              <a:gd name="connsiteY4" fmla="*/ 178311 h 683540"/>
              <a:gd name="connsiteX5" fmla="*/ 2924549 w 3128798"/>
              <a:gd name="connsiteY5" fmla="*/ 45088 h 683540"/>
              <a:gd name="connsiteX6" fmla="*/ 3128798 w 3128798"/>
              <a:gd name="connsiteY6" fmla="*/ 249579 h 683540"/>
              <a:gd name="connsiteX7" fmla="*/ 2916632 w 3128798"/>
              <a:gd name="connsiteY7" fmla="*/ 326383 h 683540"/>
              <a:gd name="connsiteX8" fmla="*/ 2933822 w 3128798"/>
              <a:gd name="connsiteY8" fmla="*/ 254995 h 683540"/>
              <a:gd name="connsiteX9" fmla="*/ 2399059 w 3128798"/>
              <a:gd name="connsiteY9" fmla="*/ 136220 h 683540"/>
              <a:gd name="connsiteX10" fmla="*/ 974777 w 3128798"/>
              <a:gd name="connsiteY10" fmla="*/ 133407 h 683540"/>
              <a:gd name="connsiteX11" fmla="*/ 419440 w 3128798"/>
              <a:gd name="connsiteY11" fmla="*/ 370027 h 683540"/>
              <a:gd name="connsiteX12" fmla="*/ 22591 w 3128798"/>
              <a:gd name="connsiteY12" fmla="*/ 683540 h 683540"/>
              <a:gd name="connsiteX13" fmla="*/ 0 w 3128798"/>
              <a:gd name="connsiteY13" fmla="*/ 657511 h 683540"/>
              <a:gd name="connsiteX0" fmla="*/ 0 w 3128798"/>
              <a:gd name="connsiteY0" fmla="*/ 654371 h 680400"/>
              <a:gd name="connsiteX1" fmla="*/ 395066 w 3128798"/>
              <a:gd name="connsiteY1" fmla="*/ 319213 h 680400"/>
              <a:gd name="connsiteX2" fmla="*/ 978321 w 3128798"/>
              <a:gd name="connsiteY2" fmla="*/ 81644 h 680400"/>
              <a:gd name="connsiteX3" fmla="*/ 1623839 w 3128798"/>
              <a:gd name="connsiteY3" fmla="*/ 41 h 680400"/>
              <a:gd name="connsiteX4" fmla="*/ 2974134 w 3128798"/>
              <a:gd name="connsiteY4" fmla="*/ 175171 h 680400"/>
              <a:gd name="connsiteX5" fmla="*/ 2924549 w 3128798"/>
              <a:gd name="connsiteY5" fmla="*/ 41948 h 680400"/>
              <a:gd name="connsiteX6" fmla="*/ 3128798 w 3128798"/>
              <a:gd name="connsiteY6" fmla="*/ 246439 h 680400"/>
              <a:gd name="connsiteX7" fmla="*/ 2916632 w 3128798"/>
              <a:gd name="connsiteY7" fmla="*/ 323243 h 680400"/>
              <a:gd name="connsiteX8" fmla="*/ 2933822 w 3128798"/>
              <a:gd name="connsiteY8" fmla="*/ 251855 h 680400"/>
              <a:gd name="connsiteX9" fmla="*/ 2399059 w 3128798"/>
              <a:gd name="connsiteY9" fmla="*/ 133080 h 680400"/>
              <a:gd name="connsiteX10" fmla="*/ 974777 w 3128798"/>
              <a:gd name="connsiteY10" fmla="*/ 130267 h 680400"/>
              <a:gd name="connsiteX11" fmla="*/ 419440 w 3128798"/>
              <a:gd name="connsiteY11" fmla="*/ 366887 h 680400"/>
              <a:gd name="connsiteX12" fmla="*/ 22591 w 3128798"/>
              <a:gd name="connsiteY12" fmla="*/ 680400 h 680400"/>
              <a:gd name="connsiteX13" fmla="*/ 0 w 3128798"/>
              <a:gd name="connsiteY13" fmla="*/ 654371 h 680400"/>
              <a:gd name="connsiteX0" fmla="*/ 0 w 3128798"/>
              <a:gd name="connsiteY0" fmla="*/ 654371 h 680400"/>
              <a:gd name="connsiteX1" fmla="*/ 395066 w 3128798"/>
              <a:gd name="connsiteY1" fmla="*/ 319213 h 680400"/>
              <a:gd name="connsiteX2" fmla="*/ 978321 w 3128798"/>
              <a:gd name="connsiteY2" fmla="*/ 81644 h 680400"/>
              <a:gd name="connsiteX3" fmla="*/ 1623839 w 3128798"/>
              <a:gd name="connsiteY3" fmla="*/ 41 h 680400"/>
              <a:gd name="connsiteX4" fmla="*/ 2974134 w 3128798"/>
              <a:gd name="connsiteY4" fmla="*/ 175171 h 680400"/>
              <a:gd name="connsiteX5" fmla="*/ 2924549 w 3128798"/>
              <a:gd name="connsiteY5" fmla="*/ 41948 h 680400"/>
              <a:gd name="connsiteX6" fmla="*/ 3128798 w 3128798"/>
              <a:gd name="connsiteY6" fmla="*/ 246439 h 680400"/>
              <a:gd name="connsiteX7" fmla="*/ 2916632 w 3128798"/>
              <a:gd name="connsiteY7" fmla="*/ 323243 h 680400"/>
              <a:gd name="connsiteX8" fmla="*/ 2933822 w 3128798"/>
              <a:gd name="connsiteY8" fmla="*/ 251855 h 680400"/>
              <a:gd name="connsiteX9" fmla="*/ 1685837 w 3128798"/>
              <a:gd name="connsiteY9" fmla="*/ 74973 h 680400"/>
              <a:gd name="connsiteX10" fmla="*/ 974777 w 3128798"/>
              <a:gd name="connsiteY10" fmla="*/ 130267 h 680400"/>
              <a:gd name="connsiteX11" fmla="*/ 419440 w 3128798"/>
              <a:gd name="connsiteY11" fmla="*/ 366887 h 680400"/>
              <a:gd name="connsiteX12" fmla="*/ 22591 w 3128798"/>
              <a:gd name="connsiteY12" fmla="*/ 680400 h 680400"/>
              <a:gd name="connsiteX13" fmla="*/ 0 w 3128798"/>
              <a:gd name="connsiteY13" fmla="*/ 654371 h 680400"/>
              <a:gd name="connsiteX0" fmla="*/ 0 w 3128798"/>
              <a:gd name="connsiteY0" fmla="*/ 654371 h 680400"/>
              <a:gd name="connsiteX1" fmla="*/ 395066 w 3128798"/>
              <a:gd name="connsiteY1" fmla="*/ 319213 h 680400"/>
              <a:gd name="connsiteX2" fmla="*/ 978321 w 3128798"/>
              <a:gd name="connsiteY2" fmla="*/ 81644 h 680400"/>
              <a:gd name="connsiteX3" fmla="*/ 1623839 w 3128798"/>
              <a:gd name="connsiteY3" fmla="*/ 41 h 680400"/>
              <a:gd name="connsiteX4" fmla="*/ 2974134 w 3128798"/>
              <a:gd name="connsiteY4" fmla="*/ 175171 h 680400"/>
              <a:gd name="connsiteX5" fmla="*/ 2924549 w 3128798"/>
              <a:gd name="connsiteY5" fmla="*/ 41948 h 680400"/>
              <a:gd name="connsiteX6" fmla="*/ 3128798 w 3128798"/>
              <a:gd name="connsiteY6" fmla="*/ 246439 h 680400"/>
              <a:gd name="connsiteX7" fmla="*/ 2916632 w 3128798"/>
              <a:gd name="connsiteY7" fmla="*/ 323243 h 680400"/>
              <a:gd name="connsiteX8" fmla="*/ 2933822 w 3128798"/>
              <a:gd name="connsiteY8" fmla="*/ 251855 h 680400"/>
              <a:gd name="connsiteX9" fmla="*/ 1685837 w 3128798"/>
              <a:gd name="connsiteY9" fmla="*/ 74973 h 680400"/>
              <a:gd name="connsiteX10" fmla="*/ 974777 w 3128798"/>
              <a:gd name="connsiteY10" fmla="*/ 130267 h 680400"/>
              <a:gd name="connsiteX11" fmla="*/ 419440 w 3128798"/>
              <a:gd name="connsiteY11" fmla="*/ 366887 h 680400"/>
              <a:gd name="connsiteX12" fmla="*/ 22591 w 3128798"/>
              <a:gd name="connsiteY12" fmla="*/ 680400 h 680400"/>
              <a:gd name="connsiteX13" fmla="*/ 0 w 3128798"/>
              <a:gd name="connsiteY13" fmla="*/ 654371 h 680400"/>
              <a:gd name="connsiteX0" fmla="*/ 0 w 3128798"/>
              <a:gd name="connsiteY0" fmla="*/ 654343 h 680372"/>
              <a:gd name="connsiteX1" fmla="*/ 395066 w 3128798"/>
              <a:gd name="connsiteY1" fmla="*/ 319185 h 680372"/>
              <a:gd name="connsiteX2" fmla="*/ 978321 w 3128798"/>
              <a:gd name="connsiteY2" fmla="*/ 81616 h 680372"/>
              <a:gd name="connsiteX3" fmla="*/ 1623839 w 3128798"/>
              <a:gd name="connsiteY3" fmla="*/ 13 h 680372"/>
              <a:gd name="connsiteX4" fmla="*/ 2307458 w 3128798"/>
              <a:gd name="connsiteY4" fmla="*/ 76122 h 680372"/>
              <a:gd name="connsiteX5" fmla="*/ 2974134 w 3128798"/>
              <a:gd name="connsiteY5" fmla="*/ 175143 h 680372"/>
              <a:gd name="connsiteX6" fmla="*/ 2924549 w 3128798"/>
              <a:gd name="connsiteY6" fmla="*/ 41920 h 680372"/>
              <a:gd name="connsiteX7" fmla="*/ 3128798 w 3128798"/>
              <a:gd name="connsiteY7" fmla="*/ 246411 h 680372"/>
              <a:gd name="connsiteX8" fmla="*/ 2916632 w 3128798"/>
              <a:gd name="connsiteY8" fmla="*/ 323215 h 680372"/>
              <a:gd name="connsiteX9" fmla="*/ 2933822 w 3128798"/>
              <a:gd name="connsiteY9" fmla="*/ 251827 h 680372"/>
              <a:gd name="connsiteX10" fmla="*/ 1685837 w 3128798"/>
              <a:gd name="connsiteY10" fmla="*/ 74945 h 680372"/>
              <a:gd name="connsiteX11" fmla="*/ 974777 w 3128798"/>
              <a:gd name="connsiteY11" fmla="*/ 130239 h 680372"/>
              <a:gd name="connsiteX12" fmla="*/ 419440 w 3128798"/>
              <a:gd name="connsiteY12" fmla="*/ 366859 h 680372"/>
              <a:gd name="connsiteX13" fmla="*/ 22591 w 3128798"/>
              <a:gd name="connsiteY13" fmla="*/ 680372 h 680372"/>
              <a:gd name="connsiteX14" fmla="*/ 0 w 3128798"/>
              <a:gd name="connsiteY14" fmla="*/ 654343 h 680372"/>
              <a:gd name="connsiteX0" fmla="*/ 0 w 3128798"/>
              <a:gd name="connsiteY0" fmla="*/ 654343 h 680372"/>
              <a:gd name="connsiteX1" fmla="*/ 395066 w 3128798"/>
              <a:gd name="connsiteY1" fmla="*/ 319185 h 680372"/>
              <a:gd name="connsiteX2" fmla="*/ 978321 w 3128798"/>
              <a:gd name="connsiteY2" fmla="*/ 81616 h 680372"/>
              <a:gd name="connsiteX3" fmla="*/ 1623839 w 3128798"/>
              <a:gd name="connsiteY3" fmla="*/ 13 h 680372"/>
              <a:gd name="connsiteX4" fmla="*/ 2307458 w 3128798"/>
              <a:gd name="connsiteY4" fmla="*/ 76122 h 680372"/>
              <a:gd name="connsiteX5" fmla="*/ 2974134 w 3128798"/>
              <a:gd name="connsiteY5" fmla="*/ 175143 h 680372"/>
              <a:gd name="connsiteX6" fmla="*/ 2924549 w 3128798"/>
              <a:gd name="connsiteY6" fmla="*/ 41920 h 680372"/>
              <a:gd name="connsiteX7" fmla="*/ 3128798 w 3128798"/>
              <a:gd name="connsiteY7" fmla="*/ 246411 h 680372"/>
              <a:gd name="connsiteX8" fmla="*/ 2916632 w 3128798"/>
              <a:gd name="connsiteY8" fmla="*/ 323215 h 680372"/>
              <a:gd name="connsiteX9" fmla="*/ 2933822 w 3128798"/>
              <a:gd name="connsiteY9" fmla="*/ 251827 h 680372"/>
              <a:gd name="connsiteX10" fmla="*/ 2340040 w 3128798"/>
              <a:gd name="connsiteY10" fmla="*/ 153756 h 680372"/>
              <a:gd name="connsiteX11" fmla="*/ 1685837 w 3128798"/>
              <a:gd name="connsiteY11" fmla="*/ 74945 h 680372"/>
              <a:gd name="connsiteX12" fmla="*/ 974777 w 3128798"/>
              <a:gd name="connsiteY12" fmla="*/ 130239 h 680372"/>
              <a:gd name="connsiteX13" fmla="*/ 419440 w 3128798"/>
              <a:gd name="connsiteY13" fmla="*/ 366859 h 680372"/>
              <a:gd name="connsiteX14" fmla="*/ 22591 w 3128798"/>
              <a:gd name="connsiteY14" fmla="*/ 680372 h 680372"/>
              <a:gd name="connsiteX15" fmla="*/ 0 w 3128798"/>
              <a:gd name="connsiteY15" fmla="*/ 654343 h 680372"/>
              <a:gd name="connsiteX0" fmla="*/ 0 w 3128798"/>
              <a:gd name="connsiteY0" fmla="*/ 657593 h 683622"/>
              <a:gd name="connsiteX1" fmla="*/ 395066 w 3128798"/>
              <a:gd name="connsiteY1" fmla="*/ 322435 h 683622"/>
              <a:gd name="connsiteX2" fmla="*/ 978321 w 3128798"/>
              <a:gd name="connsiteY2" fmla="*/ 84866 h 683622"/>
              <a:gd name="connsiteX3" fmla="*/ 1623839 w 3128798"/>
              <a:gd name="connsiteY3" fmla="*/ 3263 h 683622"/>
              <a:gd name="connsiteX4" fmla="*/ 2265785 w 3128798"/>
              <a:gd name="connsiteY4" fmla="*/ 32297 h 683622"/>
              <a:gd name="connsiteX5" fmla="*/ 2974134 w 3128798"/>
              <a:gd name="connsiteY5" fmla="*/ 178393 h 683622"/>
              <a:gd name="connsiteX6" fmla="*/ 2924549 w 3128798"/>
              <a:gd name="connsiteY6" fmla="*/ 45170 h 683622"/>
              <a:gd name="connsiteX7" fmla="*/ 3128798 w 3128798"/>
              <a:gd name="connsiteY7" fmla="*/ 249661 h 683622"/>
              <a:gd name="connsiteX8" fmla="*/ 2916632 w 3128798"/>
              <a:gd name="connsiteY8" fmla="*/ 326465 h 683622"/>
              <a:gd name="connsiteX9" fmla="*/ 2933822 w 3128798"/>
              <a:gd name="connsiteY9" fmla="*/ 255077 h 683622"/>
              <a:gd name="connsiteX10" fmla="*/ 2340040 w 3128798"/>
              <a:gd name="connsiteY10" fmla="*/ 157006 h 683622"/>
              <a:gd name="connsiteX11" fmla="*/ 1685837 w 3128798"/>
              <a:gd name="connsiteY11" fmla="*/ 78195 h 683622"/>
              <a:gd name="connsiteX12" fmla="*/ 974777 w 3128798"/>
              <a:gd name="connsiteY12" fmla="*/ 133489 h 683622"/>
              <a:gd name="connsiteX13" fmla="*/ 419440 w 3128798"/>
              <a:gd name="connsiteY13" fmla="*/ 370109 h 683622"/>
              <a:gd name="connsiteX14" fmla="*/ 22591 w 3128798"/>
              <a:gd name="connsiteY14" fmla="*/ 683622 h 683622"/>
              <a:gd name="connsiteX15" fmla="*/ 0 w 3128798"/>
              <a:gd name="connsiteY15" fmla="*/ 657593 h 683622"/>
              <a:gd name="connsiteX0" fmla="*/ 0 w 3128798"/>
              <a:gd name="connsiteY0" fmla="*/ 657595 h 683624"/>
              <a:gd name="connsiteX1" fmla="*/ 395066 w 3128798"/>
              <a:gd name="connsiteY1" fmla="*/ 322437 h 683624"/>
              <a:gd name="connsiteX2" fmla="*/ 978321 w 3128798"/>
              <a:gd name="connsiteY2" fmla="*/ 84868 h 683624"/>
              <a:gd name="connsiteX3" fmla="*/ 1623839 w 3128798"/>
              <a:gd name="connsiteY3" fmla="*/ 3265 h 683624"/>
              <a:gd name="connsiteX4" fmla="*/ 2265785 w 3128798"/>
              <a:gd name="connsiteY4" fmla="*/ 32299 h 683624"/>
              <a:gd name="connsiteX5" fmla="*/ 2974134 w 3128798"/>
              <a:gd name="connsiteY5" fmla="*/ 178395 h 683624"/>
              <a:gd name="connsiteX6" fmla="*/ 2924549 w 3128798"/>
              <a:gd name="connsiteY6" fmla="*/ 45172 h 683624"/>
              <a:gd name="connsiteX7" fmla="*/ 3128798 w 3128798"/>
              <a:gd name="connsiteY7" fmla="*/ 249663 h 683624"/>
              <a:gd name="connsiteX8" fmla="*/ 2916632 w 3128798"/>
              <a:gd name="connsiteY8" fmla="*/ 326467 h 683624"/>
              <a:gd name="connsiteX9" fmla="*/ 2933822 w 3128798"/>
              <a:gd name="connsiteY9" fmla="*/ 255079 h 683624"/>
              <a:gd name="connsiteX10" fmla="*/ 2277767 w 3128798"/>
              <a:gd name="connsiteY10" fmla="*/ 104965 h 683624"/>
              <a:gd name="connsiteX11" fmla="*/ 1685837 w 3128798"/>
              <a:gd name="connsiteY11" fmla="*/ 78197 h 683624"/>
              <a:gd name="connsiteX12" fmla="*/ 974777 w 3128798"/>
              <a:gd name="connsiteY12" fmla="*/ 133491 h 683624"/>
              <a:gd name="connsiteX13" fmla="*/ 419440 w 3128798"/>
              <a:gd name="connsiteY13" fmla="*/ 370111 h 683624"/>
              <a:gd name="connsiteX14" fmla="*/ 22591 w 3128798"/>
              <a:gd name="connsiteY14" fmla="*/ 683624 h 683624"/>
              <a:gd name="connsiteX15" fmla="*/ 0 w 3128798"/>
              <a:gd name="connsiteY15" fmla="*/ 657595 h 683624"/>
              <a:gd name="connsiteX0" fmla="*/ 0 w 3128798"/>
              <a:gd name="connsiteY0" fmla="*/ 657595 h 683624"/>
              <a:gd name="connsiteX1" fmla="*/ 395066 w 3128798"/>
              <a:gd name="connsiteY1" fmla="*/ 322437 h 683624"/>
              <a:gd name="connsiteX2" fmla="*/ 978321 w 3128798"/>
              <a:gd name="connsiteY2" fmla="*/ 84868 h 683624"/>
              <a:gd name="connsiteX3" fmla="*/ 1623839 w 3128798"/>
              <a:gd name="connsiteY3" fmla="*/ 3265 h 683624"/>
              <a:gd name="connsiteX4" fmla="*/ 2265785 w 3128798"/>
              <a:gd name="connsiteY4" fmla="*/ 32299 h 683624"/>
              <a:gd name="connsiteX5" fmla="*/ 2974134 w 3128798"/>
              <a:gd name="connsiteY5" fmla="*/ 178395 h 683624"/>
              <a:gd name="connsiteX6" fmla="*/ 2924549 w 3128798"/>
              <a:gd name="connsiteY6" fmla="*/ 45172 h 683624"/>
              <a:gd name="connsiteX7" fmla="*/ 3128798 w 3128798"/>
              <a:gd name="connsiteY7" fmla="*/ 249663 h 683624"/>
              <a:gd name="connsiteX8" fmla="*/ 2916632 w 3128798"/>
              <a:gd name="connsiteY8" fmla="*/ 326467 h 683624"/>
              <a:gd name="connsiteX9" fmla="*/ 2933822 w 3128798"/>
              <a:gd name="connsiteY9" fmla="*/ 255079 h 683624"/>
              <a:gd name="connsiteX10" fmla="*/ 2277767 w 3128798"/>
              <a:gd name="connsiteY10" fmla="*/ 104965 h 683624"/>
              <a:gd name="connsiteX11" fmla="*/ 1685837 w 3128798"/>
              <a:gd name="connsiteY11" fmla="*/ 78197 h 683624"/>
              <a:gd name="connsiteX12" fmla="*/ 974777 w 3128798"/>
              <a:gd name="connsiteY12" fmla="*/ 133491 h 683624"/>
              <a:gd name="connsiteX13" fmla="*/ 419440 w 3128798"/>
              <a:gd name="connsiteY13" fmla="*/ 370111 h 683624"/>
              <a:gd name="connsiteX14" fmla="*/ 22591 w 3128798"/>
              <a:gd name="connsiteY14" fmla="*/ 683624 h 683624"/>
              <a:gd name="connsiteX15" fmla="*/ 0 w 3128798"/>
              <a:gd name="connsiteY15" fmla="*/ 657595 h 683624"/>
              <a:gd name="connsiteX0" fmla="*/ 0 w 3128798"/>
              <a:gd name="connsiteY0" fmla="*/ 657498 h 683527"/>
              <a:gd name="connsiteX1" fmla="*/ 395066 w 3128798"/>
              <a:gd name="connsiteY1" fmla="*/ 322340 h 683527"/>
              <a:gd name="connsiteX2" fmla="*/ 978321 w 3128798"/>
              <a:gd name="connsiteY2" fmla="*/ 84771 h 683527"/>
              <a:gd name="connsiteX3" fmla="*/ 1623839 w 3128798"/>
              <a:gd name="connsiteY3" fmla="*/ 3168 h 683527"/>
              <a:gd name="connsiteX4" fmla="*/ 2265785 w 3128798"/>
              <a:gd name="connsiteY4" fmla="*/ 32202 h 683527"/>
              <a:gd name="connsiteX5" fmla="*/ 2974134 w 3128798"/>
              <a:gd name="connsiteY5" fmla="*/ 178298 h 683527"/>
              <a:gd name="connsiteX6" fmla="*/ 2924549 w 3128798"/>
              <a:gd name="connsiteY6" fmla="*/ 45075 h 683527"/>
              <a:gd name="connsiteX7" fmla="*/ 3128798 w 3128798"/>
              <a:gd name="connsiteY7" fmla="*/ 249566 h 683527"/>
              <a:gd name="connsiteX8" fmla="*/ 2916632 w 3128798"/>
              <a:gd name="connsiteY8" fmla="*/ 326370 h 683527"/>
              <a:gd name="connsiteX9" fmla="*/ 2933822 w 3128798"/>
              <a:gd name="connsiteY9" fmla="*/ 254982 h 683527"/>
              <a:gd name="connsiteX10" fmla="*/ 2277767 w 3128798"/>
              <a:gd name="connsiteY10" fmla="*/ 104868 h 683527"/>
              <a:gd name="connsiteX11" fmla="*/ 1685837 w 3128798"/>
              <a:gd name="connsiteY11" fmla="*/ 78100 h 683527"/>
              <a:gd name="connsiteX12" fmla="*/ 974777 w 3128798"/>
              <a:gd name="connsiteY12" fmla="*/ 133394 h 683527"/>
              <a:gd name="connsiteX13" fmla="*/ 419440 w 3128798"/>
              <a:gd name="connsiteY13" fmla="*/ 370014 h 683527"/>
              <a:gd name="connsiteX14" fmla="*/ 22591 w 3128798"/>
              <a:gd name="connsiteY14" fmla="*/ 683527 h 683527"/>
              <a:gd name="connsiteX15" fmla="*/ 0 w 3128798"/>
              <a:gd name="connsiteY15" fmla="*/ 657498 h 683527"/>
              <a:gd name="connsiteX0" fmla="*/ 0 w 3128798"/>
              <a:gd name="connsiteY0" fmla="*/ 657498 h 683527"/>
              <a:gd name="connsiteX1" fmla="*/ 395066 w 3128798"/>
              <a:gd name="connsiteY1" fmla="*/ 322340 h 683527"/>
              <a:gd name="connsiteX2" fmla="*/ 978321 w 3128798"/>
              <a:gd name="connsiteY2" fmla="*/ 84771 h 683527"/>
              <a:gd name="connsiteX3" fmla="*/ 1623839 w 3128798"/>
              <a:gd name="connsiteY3" fmla="*/ 3168 h 683527"/>
              <a:gd name="connsiteX4" fmla="*/ 2265785 w 3128798"/>
              <a:gd name="connsiteY4" fmla="*/ 32202 h 683527"/>
              <a:gd name="connsiteX5" fmla="*/ 2974134 w 3128798"/>
              <a:gd name="connsiteY5" fmla="*/ 178298 h 683527"/>
              <a:gd name="connsiteX6" fmla="*/ 2924549 w 3128798"/>
              <a:gd name="connsiteY6" fmla="*/ 45075 h 683527"/>
              <a:gd name="connsiteX7" fmla="*/ 3128798 w 3128798"/>
              <a:gd name="connsiteY7" fmla="*/ 249566 h 683527"/>
              <a:gd name="connsiteX8" fmla="*/ 2916632 w 3128798"/>
              <a:gd name="connsiteY8" fmla="*/ 326370 h 683527"/>
              <a:gd name="connsiteX9" fmla="*/ 2933822 w 3128798"/>
              <a:gd name="connsiteY9" fmla="*/ 254982 h 683527"/>
              <a:gd name="connsiteX10" fmla="*/ 2277767 w 3128798"/>
              <a:gd name="connsiteY10" fmla="*/ 104868 h 683527"/>
              <a:gd name="connsiteX11" fmla="*/ 1685837 w 3128798"/>
              <a:gd name="connsiteY11" fmla="*/ 78100 h 683527"/>
              <a:gd name="connsiteX12" fmla="*/ 974777 w 3128798"/>
              <a:gd name="connsiteY12" fmla="*/ 133394 h 683527"/>
              <a:gd name="connsiteX13" fmla="*/ 419440 w 3128798"/>
              <a:gd name="connsiteY13" fmla="*/ 370014 h 683527"/>
              <a:gd name="connsiteX14" fmla="*/ 22591 w 3128798"/>
              <a:gd name="connsiteY14" fmla="*/ 683527 h 683527"/>
              <a:gd name="connsiteX15" fmla="*/ 0 w 3128798"/>
              <a:gd name="connsiteY15" fmla="*/ 657498 h 683527"/>
              <a:gd name="connsiteX0" fmla="*/ 0 w 3128798"/>
              <a:gd name="connsiteY0" fmla="*/ 651955 h 677984"/>
              <a:gd name="connsiteX1" fmla="*/ 395066 w 3128798"/>
              <a:gd name="connsiteY1" fmla="*/ 316797 h 677984"/>
              <a:gd name="connsiteX2" fmla="*/ 978321 w 3128798"/>
              <a:gd name="connsiteY2" fmla="*/ 79228 h 677984"/>
              <a:gd name="connsiteX3" fmla="*/ 1486483 w 3128798"/>
              <a:gd name="connsiteY3" fmla="*/ 4365 h 677984"/>
              <a:gd name="connsiteX4" fmla="*/ 2265785 w 3128798"/>
              <a:gd name="connsiteY4" fmla="*/ 26659 h 677984"/>
              <a:gd name="connsiteX5" fmla="*/ 2974134 w 3128798"/>
              <a:gd name="connsiteY5" fmla="*/ 172755 h 677984"/>
              <a:gd name="connsiteX6" fmla="*/ 2924549 w 3128798"/>
              <a:gd name="connsiteY6" fmla="*/ 39532 h 677984"/>
              <a:gd name="connsiteX7" fmla="*/ 3128798 w 3128798"/>
              <a:gd name="connsiteY7" fmla="*/ 244023 h 677984"/>
              <a:gd name="connsiteX8" fmla="*/ 2916632 w 3128798"/>
              <a:gd name="connsiteY8" fmla="*/ 320827 h 677984"/>
              <a:gd name="connsiteX9" fmla="*/ 2933822 w 3128798"/>
              <a:gd name="connsiteY9" fmla="*/ 249439 h 677984"/>
              <a:gd name="connsiteX10" fmla="*/ 2277767 w 3128798"/>
              <a:gd name="connsiteY10" fmla="*/ 99325 h 677984"/>
              <a:gd name="connsiteX11" fmla="*/ 1685837 w 3128798"/>
              <a:gd name="connsiteY11" fmla="*/ 72557 h 677984"/>
              <a:gd name="connsiteX12" fmla="*/ 974777 w 3128798"/>
              <a:gd name="connsiteY12" fmla="*/ 127851 h 677984"/>
              <a:gd name="connsiteX13" fmla="*/ 419440 w 3128798"/>
              <a:gd name="connsiteY13" fmla="*/ 364471 h 677984"/>
              <a:gd name="connsiteX14" fmla="*/ 22591 w 3128798"/>
              <a:gd name="connsiteY14" fmla="*/ 677984 h 677984"/>
              <a:gd name="connsiteX15" fmla="*/ 0 w 3128798"/>
              <a:gd name="connsiteY15" fmla="*/ 651955 h 677984"/>
              <a:gd name="connsiteX0" fmla="*/ 0 w 3128798"/>
              <a:gd name="connsiteY0" fmla="*/ 651955 h 677984"/>
              <a:gd name="connsiteX1" fmla="*/ 395066 w 3128798"/>
              <a:gd name="connsiteY1" fmla="*/ 316797 h 677984"/>
              <a:gd name="connsiteX2" fmla="*/ 978321 w 3128798"/>
              <a:gd name="connsiteY2" fmla="*/ 79228 h 677984"/>
              <a:gd name="connsiteX3" fmla="*/ 1486483 w 3128798"/>
              <a:gd name="connsiteY3" fmla="*/ 4365 h 677984"/>
              <a:gd name="connsiteX4" fmla="*/ 2265785 w 3128798"/>
              <a:gd name="connsiteY4" fmla="*/ 26659 h 677984"/>
              <a:gd name="connsiteX5" fmla="*/ 2974134 w 3128798"/>
              <a:gd name="connsiteY5" fmla="*/ 172755 h 677984"/>
              <a:gd name="connsiteX6" fmla="*/ 2924549 w 3128798"/>
              <a:gd name="connsiteY6" fmla="*/ 39532 h 677984"/>
              <a:gd name="connsiteX7" fmla="*/ 3128798 w 3128798"/>
              <a:gd name="connsiteY7" fmla="*/ 244023 h 677984"/>
              <a:gd name="connsiteX8" fmla="*/ 2916632 w 3128798"/>
              <a:gd name="connsiteY8" fmla="*/ 320827 h 677984"/>
              <a:gd name="connsiteX9" fmla="*/ 2933822 w 3128798"/>
              <a:gd name="connsiteY9" fmla="*/ 249439 h 677984"/>
              <a:gd name="connsiteX10" fmla="*/ 2277767 w 3128798"/>
              <a:gd name="connsiteY10" fmla="*/ 99325 h 677984"/>
              <a:gd name="connsiteX11" fmla="*/ 1564181 w 3128798"/>
              <a:gd name="connsiteY11" fmla="*/ 71694 h 677984"/>
              <a:gd name="connsiteX12" fmla="*/ 974777 w 3128798"/>
              <a:gd name="connsiteY12" fmla="*/ 127851 h 677984"/>
              <a:gd name="connsiteX13" fmla="*/ 419440 w 3128798"/>
              <a:gd name="connsiteY13" fmla="*/ 364471 h 677984"/>
              <a:gd name="connsiteX14" fmla="*/ 22591 w 3128798"/>
              <a:gd name="connsiteY14" fmla="*/ 677984 h 677984"/>
              <a:gd name="connsiteX15" fmla="*/ 0 w 3128798"/>
              <a:gd name="connsiteY15" fmla="*/ 651955 h 677984"/>
              <a:gd name="connsiteX0" fmla="*/ 0 w 3128798"/>
              <a:gd name="connsiteY0" fmla="*/ 651955 h 677984"/>
              <a:gd name="connsiteX1" fmla="*/ 395066 w 3128798"/>
              <a:gd name="connsiteY1" fmla="*/ 316797 h 677984"/>
              <a:gd name="connsiteX2" fmla="*/ 978321 w 3128798"/>
              <a:gd name="connsiteY2" fmla="*/ 79228 h 677984"/>
              <a:gd name="connsiteX3" fmla="*/ 1486483 w 3128798"/>
              <a:gd name="connsiteY3" fmla="*/ 4365 h 677984"/>
              <a:gd name="connsiteX4" fmla="*/ 2265785 w 3128798"/>
              <a:gd name="connsiteY4" fmla="*/ 26659 h 677984"/>
              <a:gd name="connsiteX5" fmla="*/ 2974134 w 3128798"/>
              <a:gd name="connsiteY5" fmla="*/ 172755 h 677984"/>
              <a:gd name="connsiteX6" fmla="*/ 2924549 w 3128798"/>
              <a:gd name="connsiteY6" fmla="*/ 39532 h 677984"/>
              <a:gd name="connsiteX7" fmla="*/ 3128798 w 3128798"/>
              <a:gd name="connsiteY7" fmla="*/ 244023 h 677984"/>
              <a:gd name="connsiteX8" fmla="*/ 2916632 w 3128798"/>
              <a:gd name="connsiteY8" fmla="*/ 320827 h 677984"/>
              <a:gd name="connsiteX9" fmla="*/ 2933822 w 3128798"/>
              <a:gd name="connsiteY9" fmla="*/ 249439 h 677984"/>
              <a:gd name="connsiteX10" fmla="*/ 2277767 w 3128798"/>
              <a:gd name="connsiteY10" fmla="*/ 99325 h 677984"/>
              <a:gd name="connsiteX11" fmla="*/ 1564181 w 3128798"/>
              <a:gd name="connsiteY11" fmla="*/ 71694 h 677984"/>
              <a:gd name="connsiteX12" fmla="*/ 974777 w 3128798"/>
              <a:gd name="connsiteY12" fmla="*/ 127851 h 677984"/>
              <a:gd name="connsiteX13" fmla="*/ 419440 w 3128798"/>
              <a:gd name="connsiteY13" fmla="*/ 364471 h 677984"/>
              <a:gd name="connsiteX14" fmla="*/ 22591 w 3128798"/>
              <a:gd name="connsiteY14" fmla="*/ 677984 h 677984"/>
              <a:gd name="connsiteX15" fmla="*/ 0 w 3128798"/>
              <a:gd name="connsiteY15" fmla="*/ 651955 h 677984"/>
              <a:gd name="connsiteX0" fmla="*/ 0 w 3128798"/>
              <a:gd name="connsiteY0" fmla="*/ 650492 h 676521"/>
              <a:gd name="connsiteX1" fmla="*/ 395066 w 3128798"/>
              <a:gd name="connsiteY1" fmla="*/ 315334 h 676521"/>
              <a:gd name="connsiteX2" fmla="*/ 978321 w 3128798"/>
              <a:gd name="connsiteY2" fmla="*/ 77765 h 676521"/>
              <a:gd name="connsiteX3" fmla="*/ 1486483 w 3128798"/>
              <a:gd name="connsiteY3" fmla="*/ 2902 h 676521"/>
              <a:gd name="connsiteX4" fmla="*/ 2265785 w 3128798"/>
              <a:gd name="connsiteY4" fmla="*/ 25196 h 676521"/>
              <a:gd name="connsiteX5" fmla="*/ 2974134 w 3128798"/>
              <a:gd name="connsiteY5" fmla="*/ 171292 h 676521"/>
              <a:gd name="connsiteX6" fmla="*/ 2924549 w 3128798"/>
              <a:gd name="connsiteY6" fmla="*/ 38069 h 676521"/>
              <a:gd name="connsiteX7" fmla="*/ 3128798 w 3128798"/>
              <a:gd name="connsiteY7" fmla="*/ 242560 h 676521"/>
              <a:gd name="connsiteX8" fmla="*/ 2916632 w 3128798"/>
              <a:gd name="connsiteY8" fmla="*/ 319364 h 676521"/>
              <a:gd name="connsiteX9" fmla="*/ 2933822 w 3128798"/>
              <a:gd name="connsiteY9" fmla="*/ 247976 h 676521"/>
              <a:gd name="connsiteX10" fmla="*/ 2277767 w 3128798"/>
              <a:gd name="connsiteY10" fmla="*/ 97862 h 676521"/>
              <a:gd name="connsiteX11" fmla="*/ 1564181 w 3128798"/>
              <a:gd name="connsiteY11" fmla="*/ 70231 h 676521"/>
              <a:gd name="connsiteX12" fmla="*/ 974777 w 3128798"/>
              <a:gd name="connsiteY12" fmla="*/ 126388 h 676521"/>
              <a:gd name="connsiteX13" fmla="*/ 419440 w 3128798"/>
              <a:gd name="connsiteY13" fmla="*/ 363008 h 676521"/>
              <a:gd name="connsiteX14" fmla="*/ 22591 w 3128798"/>
              <a:gd name="connsiteY14" fmla="*/ 676521 h 676521"/>
              <a:gd name="connsiteX15" fmla="*/ 0 w 3128798"/>
              <a:gd name="connsiteY15" fmla="*/ 650492 h 676521"/>
              <a:gd name="connsiteX0" fmla="*/ 0 w 3128798"/>
              <a:gd name="connsiteY0" fmla="*/ 648519 h 674548"/>
              <a:gd name="connsiteX1" fmla="*/ 395066 w 3128798"/>
              <a:gd name="connsiteY1" fmla="*/ 313361 h 674548"/>
              <a:gd name="connsiteX2" fmla="*/ 978321 w 3128798"/>
              <a:gd name="connsiteY2" fmla="*/ 75792 h 674548"/>
              <a:gd name="connsiteX3" fmla="*/ 1486483 w 3128798"/>
              <a:gd name="connsiteY3" fmla="*/ 929 h 674548"/>
              <a:gd name="connsiteX4" fmla="*/ 2265785 w 3128798"/>
              <a:gd name="connsiteY4" fmla="*/ 23223 h 674548"/>
              <a:gd name="connsiteX5" fmla="*/ 2974134 w 3128798"/>
              <a:gd name="connsiteY5" fmla="*/ 169319 h 674548"/>
              <a:gd name="connsiteX6" fmla="*/ 2924549 w 3128798"/>
              <a:gd name="connsiteY6" fmla="*/ 36096 h 674548"/>
              <a:gd name="connsiteX7" fmla="*/ 3128798 w 3128798"/>
              <a:gd name="connsiteY7" fmla="*/ 240587 h 674548"/>
              <a:gd name="connsiteX8" fmla="*/ 2916632 w 3128798"/>
              <a:gd name="connsiteY8" fmla="*/ 317391 h 674548"/>
              <a:gd name="connsiteX9" fmla="*/ 2933822 w 3128798"/>
              <a:gd name="connsiteY9" fmla="*/ 246003 h 674548"/>
              <a:gd name="connsiteX10" fmla="*/ 2277767 w 3128798"/>
              <a:gd name="connsiteY10" fmla="*/ 95889 h 674548"/>
              <a:gd name="connsiteX11" fmla="*/ 1564181 w 3128798"/>
              <a:gd name="connsiteY11" fmla="*/ 68258 h 674548"/>
              <a:gd name="connsiteX12" fmla="*/ 974777 w 3128798"/>
              <a:gd name="connsiteY12" fmla="*/ 124415 h 674548"/>
              <a:gd name="connsiteX13" fmla="*/ 419440 w 3128798"/>
              <a:gd name="connsiteY13" fmla="*/ 361035 h 674548"/>
              <a:gd name="connsiteX14" fmla="*/ 22591 w 3128798"/>
              <a:gd name="connsiteY14" fmla="*/ 674548 h 674548"/>
              <a:gd name="connsiteX15" fmla="*/ 0 w 3128798"/>
              <a:gd name="connsiteY15" fmla="*/ 648519 h 674548"/>
              <a:gd name="connsiteX0" fmla="*/ 0 w 3128798"/>
              <a:gd name="connsiteY0" fmla="*/ 648519 h 674548"/>
              <a:gd name="connsiteX1" fmla="*/ 395066 w 3128798"/>
              <a:gd name="connsiteY1" fmla="*/ 313361 h 674548"/>
              <a:gd name="connsiteX2" fmla="*/ 978321 w 3128798"/>
              <a:gd name="connsiteY2" fmla="*/ 75792 h 674548"/>
              <a:gd name="connsiteX3" fmla="*/ 1486483 w 3128798"/>
              <a:gd name="connsiteY3" fmla="*/ 929 h 674548"/>
              <a:gd name="connsiteX4" fmla="*/ 2265785 w 3128798"/>
              <a:gd name="connsiteY4" fmla="*/ 23223 h 674548"/>
              <a:gd name="connsiteX5" fmla="*/ 2974134 w 3128798"/>
              <a:gd name="connsiteY5" fmla="*/ 169319 h 674548"/>
              <a:gd name="connsiteX6" fmla="*/ 2924549 w 3128798"/>
              <a:gd name="connsiteY6" fmla="*/ 36096 h 674548"/>
              <a:gd name="connsiteX7" fmla="*/ 3128798 w 3128798"/>
              <a:gd name="connsiteY7" fmla="*/ 240587 h 674548"/>
              <a:gd name="connsiteX8" fmla="*/ 2916632 w 3128798"/>
              <a:gd name="connsiteY8" fmla="*/ 317391 h 674548"/>
              <a:gd name="connsiteX9" fmla="*/ 2933822 w 3128798"/>
              <a:gd name="connsiteY9" fmla="*/ 246003 h 674548"/>
              <a:gd name="connsiteX10" fmla="*/ 2277767 w 3128798"/>
              <a:gd name="connsiteY10" fmla="*/ 95889 h 674548"/>
              <a:gd name="connsiteX11" fmla="*/ 1564181 w 3128798"/>
              <a:gd name="connsiteY11" fmla="*/ 68258 h 674548"/>
              <a:gd name="connsiteX12" fmla="*/ 974777 w 3128798"/>
              <a:gd name="connsiteY12" fmla="*/ 124415 h 674548"/>
              <a:gd name="connsiteX13" fmla="*/ 419440 w 3128798"/>
              <a:gd name="connsiteY13" fmla="*/ 361035 h 674548"/>
              <a:gd name="connsiteX14" fmla="*/ 22591 w 3128798"/>
              <a:gd name="connsiteY14" fmla="*/ 674548 h 674548"/>
              <a:gd name="connsiteX15" fmla="*/ 0 w 3128798"/>
              <a:gd name="connsiteY15" fmla="*/ 648519 h 674548"/>
              <a:gd name="connsiteX0" fmla="*/ 0 w 3128798"/>
              <a:gd name="connsiteY0" fmla="*/ 648519 h 674548"/>
              <a:gd name="connsiteX1" fmla="*/ 395066 w 3128798"/>
              <a:gd name="connsiteY1" fmla="*/ 313361 h 674548"/>
              <a:gd name="connsiteX2" fmla="*/ 978321 w 3128798"/>
              <a:gd name="connsiteY2" fmla="*/ 75792 h 674548"/>
              <a:gd name="connsiteX3" fmla="*/ 1486483 w 3128798"/>
              <a:gd name="connsiteY3" fmla="*/ 929 h 674548"/>
              <a:gd name="connsiteX4" fmla="*/ 2265785 w 3128798"/>
              <a:gd name="connsiteY4" fmla="*/ 23223 h 674548"/>
              <a:gd name="connsiteX5" fmla="*/ 2974134 w 3128798"/>
              <a:gd name="connsiteY5" fmla="*/ 169319 h 674548"/>
              <a:gd name="connsiteX6" fmla="*/ 2924549 w 3128798"/>
              <a:gd name="connsiteY6" fmla="*/ 36096 h 674548"/>
              <a:gd name="connsiteX7" fmla="*/ 3128798 w 3128798"/>
              <a:gd name="connsiteY7" fmla="*/ 240587 h 674548"/>
              <a:gd name="connsiteX8" fmla="*/ 2916632 w 3128798"/>
              <a:gd name="connsiteY8" fmla="*/ 317391 h 674548"/>
              <a:gd name="connsiteX9" fmla="*/ 2933822 w 3128798"/>
              <a:gd name="connsiteY9" fmla="*/ 246003 h 674548"/>
              <a:gd name="connsiteX10" fmla="*/ 2277767 w 3128798"/>
              <a:gd name="connsiteY10" fmla="*/ 95889 h 674548"/>
              <a:gd name="connsiteX11" fmla="*/ 1564181 w 3128798"/>
              <a:gd name="connsiteY11" fmla="*/ 68258 h 674548"/>
              <a:gd name="connsiteX12" fmla="*/ 974777 w 3128798"/>
              <a:gd name="connsiteY12" fmla="*/ 124415 h 674548"/>
              <a:gd name="connsiteX13" fmla="*/ 419440 w 3128798"/>
              <a:gd name="connsiteY13" fmla="*/ 361035 h 674548"/>
              <a:gd name="connsiteX14" fmla="*/ 22591 w 3128798"/>
              <a:gd name="connsiteY14" fmla="*/ 674548 h 674548"/>
              <a:gd name="connsiteX15" fmla="*/ 0 w 3128798"/>
              <a:gd name="connsiteY15" fmla="*/ 648519 h 674548"/>
              <a:gd name="connsiteX0" fmla="*/ 0 w 3128798"/>
              <a:gd name="connsiteY0" fmla="*/ 648519 h 674548"/>
              <a:gd name="connsiteX1" fmla="*/ 395066 w 3128798"/>
              <a:gd name="connsiteY1" fmla="*/ 313361 h 674548"/>
              <a:gd name="connsiteX2" fmla="*/ 978321 w 3128798"/>
              <a:gd name="connsiteY2" fmla="*/ 75792 h 674548"/>
              <a:gd name="connsiteX3" fmla="*/ 1486483 w 3128798"/>
              <a:gd name="connsiteY3" fmla="*/ 929 h 674548"/>
              <a:gd name="connsiteX4" fmla="*/ 2265785 w 3128798"/>
              <a:gd name="connsiteY4" fmla="*/ 23223 h 674548"/>
              <a:gd name="connsiteX5" fmla="*/ 2974134 w 3128798"/>
              <a:gd name="connsiteY5" fmla="*/ 169319 h 674548"/>
              <a:gd name="connsiteX6" fmla="*/ 2924549 w 3128798"/>
              <a:gd name="connsiteY6" fmla="*/ 36096 h 674548"/>
              <a:gd name="connsiteX7" fmla="*/ 3128798 w 3128798"/>
              <a:gd name="connsiteY7" fmla="*/ 240587 h 674548"/>
              <a:gd name="connsiteX8" fmla="*/ 2916632 w 3128798"/>
              <a:gd name="connsiteY8" fmla="*/ 317391 h 674548"/>
              <a:gd name="connsiteX9" fmla="*/ 2933822 w 3128798"/>
              <a:gd name="connsiteY9" fmla="*/ 246003 h 674548"/>
              <a:gd name="connsiteX10" fmla="*/ 2277767 w 3128798"/>
              <a:gd name="connsiteY10" fmla="*/ 95889 h 674548"/>
              <a:gd name="connsiteX11" fmla="*/ 1564181 w 3128798"/>
              <a:gd name="connsiteY11" fmla="*/ 68258 h 674548"/>
              <a:gd name="connsiteX12" fmla="*/ 974777 w 3128798"/>
              <a:gd name="connsiteY12" fmla="*/ 124415 h 674548"/>
              <a:gd name="connsiteX13" fmla="*/ 419440 w 3128798"/>
              <a:gd name="connsiteY13" fmla="*/ 361035 h 674548"/>
              <a:gd name="connsiteX14" fmla="*/ 22591 w 3128798"/>
              <a:gd name="connsiteY14" fmla="*/ 674548 h 674548"/>
              <a:gd name="connsiteX15" fmla="*/ 0 w 3128798"/>
              <a:gd name="connsiteY15" fmla="*/ 648519 h 674548"/>
              <a:gd name="connsiteX0" fmla="*/ 0 w 3128798"/>
              <a:gd name="connsiteY0" fmla="*/ 647589 h 673618"/>
              <a:gd name="connsiteX1" fmla="*/ 395066 w 3128798"/>
              <a:gd name="connsiteY1" fmla="*/ 312431 h 673618"/>
              <a:gd name="connsiteX2" fmla="*/ 982986 w 3128798"/>
              <a:gd name="connsiteY2" fmla="*/ 68867 h 673618"/>
              <a:gd name="connsiteX3" fmla="*/ 1486483 w 3128798"/>
              <a:gd name="connsiteY3" fmla="*/ -1 h 673618"/>
              <a:gd name="connsiteX4" fmla="*/ 2265785 w 3128798"/>
              <a:gd name="connsiteY4" fmla="*/ 22293 h 673618"/>
              <a:gd name="connsiteX5" fmla="*/ 2974134 w 3128798"/>
              <a:gd name="connsiteY5" fmla="*/ 168389 h 673618"/>
              <a:gd name="connsiteX6" fmla="*/ 2924549 w 3128798"/>
              <a:gd name="connsiteY6" fmla="*/ 35166 h 673618"/>
              <a:gd name="connsiteX7" fmla="*/ 3128798 w 3128798"/>
              <a:gd name="connsiteY7" fmla="*/ 239657 h 673618"/>
              <a:gd name="connsiteX8" fmla="*/ 2916632 w 3128798"/>
              <a:gd name="connsiteY8" fmla="*/ 316461 h 673618"/>
              <a:gd name="connsiteX9" fmla="*/ 2933822 w 3128798"/>
              <a:gd name="connsiteY9" fmla="*/ 245073 h 673618"/>
              <a:gd name="connsiteX10" fmla="*/ 2277767 w 3128798"/>
              <a:gd name="connsiteY10" fmla="*/ 94959 h 673618"/>
              <a:gd name="connsiteX11" fmla="*/ 1564181 w 3128798"/>
              <a:gd name="connsiteY11" fmla="*/ 67328 h 673618"/>
              <a:gd name="connsiteX12" fmla="*/ 974777 w 3128798"/>
              <a:gd name="connsiteY12" fmla="*/ 123485 h 673618"/>
              <a:gd name="connsiteX13" fmla="*/ 419440 w 3128798"/>
              <a:gd name="connsiteY13" fmla="*/ 360105 h 673618"/>
              <a:gd name="connsiteX14" fmla="*/ 22591 w 3128798"/>
              <a:gd name="connsiteY14" fmla="*/ 673618 h 673618"/>
              <a:gd name="connsiteX15" fmla="*/ 0 w 3128798"/>
              <a:gd name="connsiteY15" fmla="*/ 647589 h 673618"/>
              <a:gd name="connsiteX0" fmla="*/ 0 w 3128798"/>
              <a:gd name="connsiteY0" fmla="*/ 647591 h 673620"/>
              <a:gd name="connsiteX1" fmla="*/ 395066 w 3128798"/>
              <a:gd name="connsiteY1" fmla="*/ 312433 h 673620"/>
              <a:gd name="connsiteX2" fmla="*/ 982986 w 3128798"/>
              <a:gd name="connsiteY2" fmla="*/ 68869 h 673620"/>
              <a:gd name="connsiteX3" fmla="*/ 1486483 w 3128798"/>
              <a:gd name="connsiteY3" fmla="*/ 1 h 673620"/>
              <a:gd name="connsiteX4" fmla="*/ 2265785 w 3128798"/>
              <a:gd name="connsiteY4" fmla="*/ 22295 h 673620"/>
              <a:gd name="connsiteX5" fmla="*/ 2974134 w 3128798"/>
              <a:gd name="connsiteY5" fmla="*/ 168391 h 673620"/>
              <a:gd name="connsiteX6" fmla="*/ 2924549 w 3128798"/>
              <a:gd name="connsiteY6" fmla="*/ 35168 h 673620"/>
              <a:gd name="connsiteX7" fmla="*/ 3128798 w 3128798"/>
              <a:gd name="connsiteY7" fmla="*/ 239659 h 673620"/>
              <a:gd name="connsiteX8" fmla="*/ 2916632 w 3128798"/>
              <a:gd name="connsiteY8" fmla="*/ 316463 h 673620"/>
              <a:gd name="connsiteX9" fmla="*/ 2933822 w 3128798"/>
              <a:gd name="connsiteY9" fmla="*/ 245075 h 673620"/>
              <a:gd name="connsiteX10" fmla="*/ 2277767 w 3128798"/>
              <a:gd name="connsiteY10" fmla="*/ 94961 h 673620"/>
              <a:gd name="connsiteX11" fmla="*/ 1564181 w 3128798"/>
              <a:gd name="connsiteY11" fmla="*/ 67330 h 673620"/>
              <a:gd name="connsiteX12" fmla="*/ 974777 w 3128798"/>
              <a:gd name="connsiteY12" fmla="*/ 123487 h 673620"/>
              <a:gd name="connsiteX13" fmla="*/ 419440 w 3128798"/>
              <a:gd name="connsiteY13" fmla="*/ 360107 h 673620"/>
              <a:gd name="connsiteX14" fmla="*/ 22591 w 3128798"/>
              <a:gd name="connsiteY14" fmla="*/ 673620 h 673620"/>
              <a:gd name="connsiteX15" fmla="*/ 0 w 3128798"/>
              <a:gd name="connsiteY15" fmla="*/ 647591 h 673620"/>
              <a:gd name="connsiteX0" fmla="*/ 0 w 3128798"/>
              <a:gd name="connsiteY0" fmla="*/ 647589 h 673618"/>
              <a:gd name="connsiteX1" fmla="*/ 395066 w 3128798"/>
              <a:gd name="connsiteY1" fmla="*/ 312431 h 673618"/>
              <a:gd name="connsiteX2" fmla="*/ 982986 w 3128798"/>
              <a:gd name="connsiteY2" fmla="*/ 68867 h 673618"/>
              <a:gd name="connsiteX3" fmla="*/ 1486483 w 3128798"/>
              <a:gd name="connsiteY3" fmla="*/ -1 h 673618"/>
              <a:gd name="connsiteX4" fmla="*/ 2265785 w 3128798"/>
              <a:gd name="connsiteY4" fmla="*/ 22293 h 673618"/>
              <a:gd name="connsiteX5" fmla="*/ 2974134 w 3128798"/>
              <a:gd name="connsiteY5" fmla="*/ 168389 h 673618"/>
              <a:gd name="connsiteX6" fmla="*/ 2924549 w 3128798"/>
              <a:gd name="connsiteY6" fmla="*/ 35166 h 673618"/>
              <a:gd name="connsiteX7" fmla="*/ 3128798 w 3128798"/>
              <a:gd name="connsiteY7" fmla="*/ 239657 h 673618"/>
              <a:gd name="connsiteX8" fmla="*/ 2916632 w 3128798"/>
              <a:gd name="connsiteY8" fmla="*/ 316461 h 673618"/>
              <a:gd name="connsiteX9" fmla="*/ 2933822 w 3128798"/>
              <a:gd name="connsiteY9" fmla="*/ 245073 h 673618"/>
              <a:gd name="connsiteX10" fmla="*/ 2277767 w 3128798"/>
              <a:gd name="connsiteY10" fmla="*/ 94959 h 673618"/>
              <a:gd name="connsiteX11" fmla="*/ 1564181 w 3128798"/>
              <a:gd name="connsiteY11" fmla="*/ 67328 h 673618"/>
              <a:gd name="connsiteX12" fmla="*/ 974777 w 3128798"/>
              <a:gd name="connsiteY12" fmla="*/ 123485 h 673618"/>
              <a:gd name="connsiteX13" fmla="*/ 419440 w 3128798"/>
              <a:gd name="connsiteY13" fmla="*/ 360105 h 673618"/>
              <a:gd name="connsiteX14" fmla="*/ 22591 w 3128798"/>
              <a:gd name="connsiteY14" fmla="*/ 673618 h 673618"/>
              <a:gd name="connsiteX15" fmla="*/ 0 w 3128798"/>
              <a:gd name="connsiteY15" fmla="*/ 647589 h 673618"/>
              <a:gd name="connsiteX0" fmla="*/ 0 w 3128798"/>
              <a:gd name="connsiteY0" fmla="*/ 647591 h 673620"/>
              <a:gd name="connsiteX1" fmla="*/ 395066 w 3128798"/>
              <a:gd name="connsiteY1" fmla="*/ 312433 h 673620"/>
              <a:gd name="connsiteX2" fmla="*/ 982986 w 3128798"/>
              <a:gd name="connsiteY2" fmla="*/ 68869 h 673620"/>
              <a:gd name="connsiteX3" fmla="*/ 1486483 w 3128798"/>
              <a:gd name="connsiteY3" fmla="*/ 1 h 673620"/>
              <a:gd name="connsiteX4" fmla="*/ 2265785 w 3128798"/>
              <a:gd name="connsiteY4" fmla="*/ 22295 h 673620"/>
              <a:gd name="connsiteX5" fmla="*/ 2974134 w 3128798"/>
              <a:gd name="connsiteY5" fmla="*/ 168391 h 673620"/>
              <a:gd name="connsiteX6" fmla="*/ 2924549 w 3128798"/>
              <a:gd name="connsiteY6" fmla="*/ 35168 h 673620"/>
              <a:gd name="connsiteX7" fmla="*/ 3128798 w 3128798"/>
              <a:gd name="connsiteY7" fmla="*/ 239659 h 673620"/>
              <a:gd name="connsiteX8" fmla="*/ 2916632 w 3128798"/>
              <a:gd name="connsiteY8" fmla="*/ 316463 h 673620"/>
              <a:gd name="connsiteX9" fmla="*/ 2933822 w 3128798"/>
              <a:gd name="connsiteY9" fmla="*/ 245075 h 673620"/>
              <a:gd name="connsiteX10" fmla="*/ 2277767 w 3128798"/>
              <a:gd name="connsiteY10" fmla="*/ 94961 h 673620"/>
              <a:gd name="connsiteX11" fmla="*/ 1564181 w 3128798"/>
              <a:gd name="connsiteY11" fmla="*/ 67330 h 673620"/>
              <a:gd name="connsiteX12" fmla="*/ 974777 w 3128798"/>
              <a:gd name="connsiteY12" fmla="*/ 123487 h 673620"/>
              <a:gd name="connsiteX13" fmla="*/ 419440 w 3128798"/>
              <a:gd name="connsiteY13" fmla="*/ 360107 h 673620"/>
              <a:gd name="connsiteX14" fmla="*/ 22591 w 3128798"/>
              <a:gd name="connsiteY14" fmla="*/ 673620 h 673620"/>
              <a:gd name="connsiteX15" fmla="*/ 0 w 3128798"/>
              <a:gd name="connsiteY15" fmla="*/ 647591 h 673620"/>
              <a:gd name="connsiteX0" fmla="*/ 0 w 3128798"/>
              <a:gd name="connsiteY0" fmla="*/ 647589 h 673618"/>
              <a:gd name="connsiteX1" fmla="*/ 395066 w 3128798"/>
              <a:gd name="connsiteY1" fmla="*/ 312431 h 673618"/>
              <a:gd name="connsiteX2" fmla="*/ 982986 w 3128798"/>
              <a:gd name="connsiteY2" fmla="*/ 68867 h 673618"/>
              <a:gd name="connsiteX3" fmla="*/ 1486483 w 3128798"/>
              <a:gd name="connsiteY3" fmla="*/ -1 h 673618"/>
              <a:gd name="connsiteX4" fmla="*/ 2265785 w 3128798"/>
              <a:gd name="connsiteY4" fmla="*/ 22293 h 673618"/>
              <a:gd name="connsiteX5" fmla="*/ 2974134 w 3128798"/>
              <a:gd name="connsiteY5" fmla="*/ 168389 h 673618"/>
              <a:gd name="connsiteX6" fmla="*/ 2924549 w 3128798"/>
              <a:gd name="connsiteY6" fmla="*/ 35166 h 673618"/>
              <a:gd name="connsiteX7" fmla="*/ 3128798 w 3128798"/>
              <a:gd name="connsiteY7" fmla="*/ 239657 h 673618"/>
              <a:gd name="connsiteX8" fmla="*/ 2916632 w 3128798"/>
              <a:gd name="connsiteY8" fmla="*/ 316461 h 673618"/>
              <a:gd name="connsiteX9" fmla="*/ 2933822 w 3128798"/>
              <a:gd name="connsiteY9" fmla="*/ 245073 h 673618"/>
              <a:gd name="connsiteX10" fmla="*/ 2277767 w 3128798"/>
              <a:gd name="connsiteY10" fmla="*/ 94959 h 673618"/>
              <a:gd name="connsiteX11" fmla="*/ 1564181 w 3128798"/>
              <a:gd name="connsiteY11" fmla="*/ 67328 h 673618"/>
              <a:gd name="connsiteX12" fmla="*/ 974777 w 3128798"/>
              <a:gd name="connsiteY12" fmla="*/ 123485 h 673618"/>
              <a:gd name="connsiteX13" fmla="*/ 419440 w 3128798"/>
              <a:gd name="connsiteY13" fmla="*/ 360105 h 673618"/>
              <a:gd name="connsiteX14" fmla="*/ 22591 w 3128798"/>
              <a:gd name="connsiteY14" fmla="*/ 673618 h 673618"/>
              <a:gd name="connsiteX15" fmla="*/ 0 w 3128798"/>
              <a:gd name="connsiteY15" fmla="*/ 647589 h 673618"/>
              <a:gd name="connsiteX0" fmla="*/ 0 w 3128798"/>
              <a:gd name="connsiteY0" fmla="*/ 647591 h 673620"/>
              <a:gd name="connsiteX1" fmla="*/ 395066 w 3128798"/>
              <a:gd name="connsiteY1" fmla="*/ 312433 h 673620"/>
              <a:gd name="connsiteX2" fmla="*/ 982986 w 3128798"/>
              <a:gd name="connsiteY2" fmla="*/ 68869 h 673620"/>
              <a:gd name="connsiteX3" fmla="*/ 1486483 w 3128798"/>
              <a:gd name="connsiteY3" fmla="*/ 1 h 673620"/>
              <a:gd name="connsiteX4" fmla="*/ 2265785 w 3128798"/>
              <a:gd name="connsiteY4" fmla="*/ 22295 h 673620"/>
              <a:gd name="connsiteX5" fmla="*/ 2974134 w 3128798"/>
              <a:gd name="connsiteY5" fmla="*/ 168391 h 673620"/>
              <a:gd name="connsiteX6" fmla="*/ 2924549 w 3128798"/>
              <a:gd name="connsiteY6" fmla="*/ 35168 h 673620"/>
              <a:gd name="connsiteX7" fmla="*/ 3128798 w 3128798"/>
              <a:gd name="connsiteY7" fmla="*/ 239659 h 673620"/>
              <a:gd name="connsiteX8" fmla="*/ 2916632 w 3128798"/>
              <a:gd name="connsiteY8" fmla="*/ 316463 h 673620"/>
              <a:gd name="connsiteX9" fmla="*/ 2933822 w 3128798"/>
              <a:gd name="connsiteY9" fmla="*/ 245075 h 673620"/>
              <a:gd name="connsiteX10" fmla="*/ 2277767 w 3128798"/>
              <a:gd name="connsiteY10" fmla="*/ 94961 h 673620"/>
              <a:gd name="connsiteX11" fmla="*/ 1564181 w 3128798"/>
              <a:gd name="connsiteY11" fmla="*/ 67330 h 673620"/>
              <a:gd name="connsiteX12" fmla="*/ 974777 w 3128798"/>
              <a:gd name="connsiteY12" fmla="*/ 123487 h 673620"/>
              <a:gd name="connsiteX13" fmla="*/ 419440 w 3128798"/>
              <a:gd name="connsiteY13" fmla="*/ 360107 h 673620"/>
              <a:gd name="connsiteX14" fmla="*/ 22591 w 3128798"/>
              <a:gd name="connsiteY14" fmla="*/ 673620 h 673620"/>
              <a:gd name="connsiteX15" fmla="*/ 0 w 3128798"/>
              <a:gd name="connsiteY15" fmla="*/ 647591 h 673620"/>
              <a:gd name="connsiteX0" fmla="*/ 0 w 3128798"/>
              <a:gd name="connsiteY0" fmla="*/ 647589 h 673618"/>
              <a:gd name="connsiteX1" fmla="*/ 395066 w 3128798"/>
              <a:gd name="connsiteY1" fmla="*/ 312431 h 673618"/>
              <a:gd name="connsiteX2" fmla="*/ 982986 w 3128798"/>
              <a:gd name="connsiteY2" fmla="*/ 68867 h 673618"/>
              <a:gd name="connsiteX3" fmla="*/ 1486483 w 3128798"/>
              <a:gd name="connsiteY3" fmla="*/ -1 h 673618"/>
              <a:gd name="connsiteX4" fmla="*/ 2265785 w 3128798"/>
              <a:gd name="connsiteY4" fmla="*/ 22293 h 673618"/>
              <a:gd name="connsiteX5" fmla="*/ 2974134 w 3128798"/>
              <a:gd name="connsiteY5" fmla="*/ 168389 h 673618"/>
              <a:gd name="connsiteX6" fmla="*/ 2924549 w 3128798"/>
              <a:gd name="connsiteY6" fmla="*/ 35166 h 673618"/>
              <a:gd name="connsiteX7" fmla="*/ 3128798 w 3128798"/>
              <a:gd name="connsiteY7" fmla="*/ 239657 h 673618"/>
              <a:gd name="connsiteX8" fmla="*/ 2916632 w 3128798"/>
              <a:gd name="connsiteY8" fmla="*/ 316461 h 673618"/>
              <a:gd name="connsiteX9" fmla="*/ 2933822 w 3128798"/>
              <a:gd name="connsiteY9" fmla="*/ 245073 h 673618"/>
              <a:gd name="connsiteX10" fmla="*/ 2277767 w 3128798"/>
              <a:gd name="connsiteY10" fmla="*/ 94959 h 673618"/>
              <a:gd name="connsiteX11" fmla="*/ 1564181 w 3128798"/>
              <a:gd name="connsiteY11" fmla="*/ 67328 h 673618"/>
              <a:gd name="connsiteX12" fmla="*/ 974777 w 3128798"/>
              <a:gd name="connsiteY12" fmla="*/ 123485 h 673618"/>
              <a:gd name="connsiteX13" fmla="*/ 419440 w 3128798"/>
              <a:gd name="connsiteY13" fmla="*/ 360105 h 673618"/>
              <a:gd name="connsiteX14" fmla="*/ 22591 w 3128798"/>
              <a:gd name="connsiteY14" fmla="*/ 673618 h 673618"/>
              <a:gd name="connsiteX15" fmla="*/ 0 w 3128798"/>
              <a:gd name="connsiteY15" fmla="*/ 647589 h 673618"/>
              <a:gd name="connsiteX0" fmla="*/ 0 w 3128798"/>
              <a:gd name="connsiteY0" fmla="*/ 647591 h 673620"/>
              <a:gd name="connsiteX1" fmla="*/ 395066 w 3128798"/>
              <a:gd name="connsiteY1" fmla="*/ 312433 h 673620"/>
              <a:gd name="connsiteX2" fmla="*/ 982986 w 3128798"/>
              <a:gd name="connsiteY2" fmla="*/ 68869 h 673620"/>
              <a:gd name="connsiteX3" fmla="*/ 1486483 w 3128798"/>
              <a:gd name="connsiteY3" fmla="*/ 1 h 673620"/>
              <a:gd name="connsiteX4" fmla="*/ 2974134 w 3128798"/>
              <a:gd name="connsiteY4" fmla="*/ 168391 h 673620"/>
              <a:gd name="connsiteX5" fmla="*/ 2924549 w 3128798"/>
              <a:gd name="connsiteY5" fmla="*/ 35168 h 673620"/>
              <a:gd name="connsiteX6" fmla="*/ 3128798 w 3128798"/>
              <a:gd name="connsiteY6" fmla="*/ 239659 h 673620"/>
              <a:gd name="connsiteX7" fmla="*/ 2916632 w 3128798"/>
              <a:gd name="connsiteY7" fmla="*/ 316463 h 673620"/>
              <a:gd name="connsiteX8" fmla="*/ 2933822 w 3128798"/>
              <a:gd name="connsiteY8" fmla="*/ 245075 h 673620"/>
              <a:gd name="connsiteX9" fmla="*/ 2277767 w 3128798"/>
              <a:gd name="connsiteY9" fmla="*/ 94961 h 673620"/>
              <a:gd name="connsiteX10" fmla="*/ 1564181 w 3128798"/>
              <a:gd name="connsiteY10" fmla="*/ 67330 h 673620"/>
              <a:gd name="connsiteX11" fmla="*/ 974777 w 3128798"/>
              <a:gd name="connsiteY11" fmla="*/ 123487 h 673620"/>
              <a:gd name="connsiteX12" fmla="*/ 419440 w 3128798"/>
              <a:gd name="connsiteY12" fmla="*/ 360107 h 673620"/>
              <a:gd name="connsiteX13" fmla="*/ 22591 w 3128798"/>
              <a:gd name="connsiteY13" fmla="*/ 673620 h 673620"/>
              <a:gd name="connsiteX14" fmla="*/ 0 w 3128798"/>
              <a:gd name="connsiteY14" fmla="*/ 647591 h 673620"/>
              <a:gd name="connsiteX0" fmla="*/ 0 w 3128798"/>
              <a:gd name="connsiteY0" fmla="*/ 647589 h 673618"/>
              <a:gd name="connsiteX1" fmla="*/ 395066 w 3128798"/>
              <a:gd name="connsiteY1" fmla="*/ 312431 h 673618"/>
              <a:gd name="connsiteX2" fmla="*/ 982986 w 3128798"/>
              <a:gd name="connsiteY2" fmla="*/ 68867 h 673618"/>
              <a:gd name="connsiteX3" fmla="*/ 1486483 w 3128798"/>
              <a:gd name="connsiteY3" fmla="*/ -1 h 673618"/>
              <a:gd name="connsiteX4" fmla="*/ 2974134 w 3128798"/>
              <a:gd name="connsiteY4" fmla="*/ 168389 h 673618"/>
              <a:gd name="connsiteX5" fmla="*/ 2924549 w 3128798"/>
              <a:gd name="connsiteY5" fmla="*/ 35166 h 673618"/>
              <a:gd name="connsiteX6" fmla="*/ 3128798 w 3128798"/>
              <a:gd name="connsiteY6" fmla="*/ 239657 h 673618"/>
              <a:gd name="connsiteX7" fmla="*/ 2916632 w 3128798"/>
              <a:gd name="connsiteY7" fmla="*/ 316461 h 673618"/>
              <a:gd name="connsiteX8" fmla="*/ 2933822 w 3128798"/>
              <a:gd name="connsiteY8" fmla="*/ 245073 h 673618"/>
              <a:gd name="connsiteX9" fmla="*/ 1564181 w 3128798"/>
              <a:gd name="connsiteY9" fmla="*/ 67328 h 673618"/>
              <a:gd name="connsiteX10" fmla="*/ 974777 w 3128798"/>
              <a:gd name="connsiteY10" fmla="*/ 123485 h 673618"/>
              <a:gd name="connsiteX11" fmla="*/ 419440 w 3128798"/>
              <a:gd name="connsiteY11" fmla="*/ 360105 h 673618"/>
              <a:gd name="connsiteX12" fmla="*/ 22591 w 3128798"/>
              <a:gd name="connsiteY12" fmla="*/ 673618 h 673618"/>
              <a:gd name="connsiteX13" fmla="*/ 0 w 3128798"/>
              <a:gd name="connsiteY13" fmla="*/ 647589 h 673618"/>
              <a:gd name="connsiteX0" fmla="*/ 0 w 3128798"/>
              <a:gd name="connsiteY0" fmla="*/ 612423 h 638452"/>
              <a:gd name="connsiteX1" fmla="*/ 395066 w 3128798"/>
              <a:gd name="connsiteY1" fmla="*/ 277265 h 638452"/>
              <a:gd name="connsiteX2" fmla="*/ 982986 w 3128798"/>
              <a:gd name="connsiteY2" fmla="*/ 33701 h 638452"/>
              <a:gd name="connsiteX3" fmla="*/ 2974134 w 3128798"/>
              <a:gd name="connsiteY3" fmla="*/ 133223 h 638452"/>
              <a:gd name="connsiteX4" fmla="*/ 2924549 w 3128798"/>
              <a:gd name="connsiteY4" fmla="*/ 0 h 638452"/>
              <a:gd name="connsiteX5" fmla="*/ 3128798 w 3128798"/>
              <a:gd name="connsiteY5" fmla="*/ 204491 h 638452"/>
              <a:gd name="connsiteX6" fmla="*/ 2916632 w 3128798"/>
              <a:gd name="connsiteY6" fmla="*/ 281295 h 638452"/>
              <a:gd name="connsiteX7" fmla="*/ 2933822 w 3128798"/>
              <a:gd name="connsiteY7" fmla="*/ 209907 h 638452"/>
              <a:gd name="connsiteX8" fmla="*/ 1564181 w 3128798"/>
              <a:gd name="connsiteY8" fmla="*/ 32162 h 638452"/>
              <a:gd name="connsiteX9" fmla="*/ 974777 w 3128798"/>
              <a:gd name="connsiteY9" fmla="*/ 88319 h 638452"/>
              <a:gd name="connsiteX10" fmla="*/ 419440 w 3128798"/>
              <a:gd name="connsiteY10" fmla="*/ 324939 h 638452"/>
              <a:gd name="connsiteX11" fmla="*/ 22591 w 3128798"/>
              <a:gd name="connsiteY11" fmla="*/ 638452 h 638452"/>
              <a:gd name="connsiteX12" fmla="*/ 0 w 3128798"/>
              <a:gd name="connsiteY12" fmla="*/ 612423 h 638452"/>
              <a:gd name="connsiteX0" fmla="*/ 0 w 3128798"/>
              <a:gd name="connsiteY0" fmla="*/ 612423 h 638452"/>
              <a:gd name="connsiteX1" fmla="*/ 395066 w 3128798"/>
              <a:gd name="connsiteY1" fmla="*/ 277265 h 638452"/>
              <a:gd name="connsiteX2" fmla="*/ 982986 w 3128798"/>
              <a:gd name="connsiteY2" fmla="*/ 33701 h 638452"/>
              <a:gd name="connsiteX3" fmla="*/ 2974134 w 3128798"/>
              <a:gd name="connsiteY3" fmla="*/ 133223 h 638452"/>
              <a:gd name="connsiteX4" fmla="*/ 2924549 w 3128798"/>
              <a:gd name="connsiteY4" fmla="*/ 0 h 638452"/>
              <a:gd name="connsiteX5" fmla="*/ 3128798 w 3128798"/>
              <a:gd name="connsiteY5" fmla="*/ 204491 h 638452"/>
              <a:gd name="connsiteX6" fmla="*/ 2916632 w 3128798"/>
              <a:gd name="connsiteY6" fmla="*/ 281295 h 638452"/>
              <a:gd name="connsiteX7" fmla="*/ 2933822 w 3128798"/>
              <a:gd name="connsiteY7" fmla="*/ 209907 h 638452"/>
              <a:gd name="connsiteX8" fmla="*/ 1571176 w 3128798"/>
              <a:gd name="connsiteY8" fmla="*/ 23168 h 638452"/>
              <a:gd name="connsiteX9" fmla="*/ 974777 w 3128798"/>
              <a:gd name="connsiteY9" fmla="*/ 88319 h 638452"/>
              <a:gd name="connsiteX10" fmla="*/ 419440 w 3128798"/>
              <a:gd name="connsiteY10" fmla="*/ 324939 h 638452"/>
              <a:gd name="connsiteX11" fmla="*/ 22591 w 3128798"/>
              <a:gd name="connsiteY11" fmla="*/ 638452 h 638452"/>
              <a:gd name="connsiteX12" fmla="*/ 0 w 3128798"/>
              <a:gd name="connsiteY12" fmla="*/ 612423 h 638452"/>
              <a:gd name="connsiteX0" fmla="*/ 0 w 3128798"/>
              <a:gd name="connsiteY0" fmla="*/ 612423 h 638452"/>
              <a:gd name="connsiteX1" fmla="*/ 395066 w 3128798"/>
              <a:gd name="connsiteY1" fmla="*/ 277265 h 638452"/>
              <a:gd name="connsiteX2" fmla="*/ 982986 w 3128798"/>
              <a:gd name="connsiteY2" fmla="*/ 33701 h 638452"/>
              <a:gd name="connsiteX3" fmla="*/ 2974134 w 3128798"/>
              <a:gd name="connsiteY3" fmla="*/ 133223 h 638452"/>
              <a:gd name="connsiteX4" fmla="*/ 2924549 w 3128798"/>
              <a:gd name="connsiteY4" fmla="*/ 0 h 638452"/>
              <a:gd name="connsiteX5" fmla="*/ 3128798 w 3128798"/>
              <a:gd name="connsiteY5" fmla="*/ 204491 h 638452"/>
              <a:gd name="connsiteX6" fmla="*/ 2916632 w 3128798"/>
              <a:gd name="connsiteY6" fmla="*/ 281295 h 638452"/>
              <a:gd name="connsiteX7" fmla="*/ 2933822 w 3128798"/>
              <a:gd name="connsiteY7" fmla="*/ 209907 h 638452"/>
              <a:gd name="connsiteX8" fmla="*/ 974777 w 3128798"/>
              <a:gd name="connsiteY8" fmla="*/ 88319 h 638452"/>
              <a:gd name="connsiteX9" fmla="*/ 419440 w 3128798"/>
              <a:gd name="connsiteY9" fmla="*/ 324939 h 638452"/>
              <a:gd name="connsiteX10" fmla="*/ 22591 w 3128798"/>
              <a:gd name="connsiteY10" fmla="*/ 638452 h 638452"/>
              <a:gd name="connsiteX11" fmla="*/ 0 w 3128798"/>
              <a:gd name="connsiteY11" fmla="*/ 612423 h 638452"/>
              <a:gd name="connsiteX0" fmla="*/ 0 w 3128798"/>
              <a:gd name="connsiteY0" fmla="*/ 612423 h 638452"/>
              <a:gd name="connsiteX1" fmla="*/ 982986 w 3128798"/>
              <a:gd name="connsiteY1" fmla="*/ 33701 h 638452"/>
              <a:gd name="connsiteX2" fmla="*/ 2974134 w 3128798"/>
              <a:gd name="connsiteY2" fmla="*/ 133223 h 638452"/>
              <a:gd name="connsiteX3" fmla="*/ 2924549 w 3128798"/>
              <a:gd name="connsiteY3" fmla="*/ 0 h 638452"/>
              <a:gd name="connsiteX4" fmla="*/ 3128798 w 3128798"/>
              <a:gd name="connsiteY4" fmla="*/ 204491 h 638452"/>
              <a:gd name="connsiteX5" fmla="*/ 2916632 w 3128798"/>
              <a:gd name="connsiteY5" fmla="*/ 281295 h 638452"/>
              <a:gd name="connsiteX6" fmla="*/ 2933822 w 3128798"/>
              <a:gd name="connsiteY6" fmla="*/ 209907 h 638452"/>
              <a:gd name="connsiteX7" fmla="*/ 974777 w 3128798"/>
              <a:gd name="connsiteY7" fmla="*/ 88319 h 638452"/>
              <a:gd name="connsiteX8" fmla="*/ 419440 w 3128798"/>
              <a:gd name="connsiteY8" fmla="*/ 324939 h 638452"/>
              <a:gd name="connsiteX9" fmla="*/ 22591 w 3128798"/>
              <a:gd name="connsiteY9" fmla="*/ 638452 h 638452"/>
              <a:gd name="connsiteX10" fmla="*/ 0 w 3128798"/>
              <a:gd name="connsiteY10" fmla="*/ 612423 h 638452"/>
              <a:gd name="connsiteX0" fmla="*/ 0 w 3128798"/>
              <a:gd name="connsiteY0" fmla="*/ 612423 h 638452"/>
              <a:gd name="connsiteX1" fmla="*/ 982986 w 3128798"/>
              <a:gd name="connsiteY1" fmla="*/ 33701 h 638452"/>
              <a:gd name="connsiteX2" fmla="*/ 2974134 w 3128798"/>
              <a:gd name="connsiteY2" fmla="*/ 133223 h 638452"/>
              <a:gd name="connsiteX3" fmla="*/ 2924549 w 3128798"/>
              <a:gd name="connsiteY3" fmla="*/ 0 h 638452"/>
              <a:gd name="connsiteX4" fmla="*/ 3128798 w 3128798"/>
              <a:gd name="connsiteY4" fmla="*/ 204491 h 638452"/>
              <a:gd name="connsiteX5" fmla="*/ 2916632 w 3128798"/>
              <a:gd name="connsiteY5" fmla="*/ 281295 h 638452"/>
              <a:gd name="connsiteX6" fmla="*/ 2933822 w 3128798"/>
              <a:gd name="connsiteY6" fmla="*/ 209907 h 638452"/>
              <a:gd name="connsiteX7" fmla="*/ 974777 w 3128798"/>
              <a:gd name="connsiteY7" fmla="*/ 88319 h 638452"/>
              <a:gd name="connsiteX8" fmla="*/ 22591 w 3128798"/>
              <a:gd name="connsiteY8" fmla="*/ 638452 h 638452"/>
              <a:gd name="connsiteX9" fmla="*/ 0 w 3128798"/>
              <a:gd name="connsiteY9" fmla="*/ 612423 h 638452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974777 w 3128798"/>
              <a:gd name="connsiteY7" fmla="*/ 115627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39731 h 665760"/>
              <a:gd name="connsiteX1" fmla="*/ 1332159 w 3128798"/>
              <a:gd name="connsiteY1" fmla="*/ 2118 h 665760"/>
              <a:gd name="connsiteX2" fmla="*/ 2974134 w 3128798"/>
              <a:gd name="connsiteY2" fmla="*/ 160531 h 665760"/>
              <a:gd name="connsiteX3" fmla="*/ 2924549 w 3128798"/>
              <a:gd name="connsiteY3" fmla="*/ 27308 h 665760"/>
              <a:gd name="connsiteX4" fmla="*/ 3128798 w 3128798"/>
              <a:gd name="connsiteY4" fmla="*/ 231799 h 665760"/>
              <a:gd name="connsiteX5" fmla="*/ 2916632 w 3128798"/>
              <a:gd name="connsiteY5" fmla="*/ 308603 h 665760"/>
              <a:gd name="connsiteX6" fmla="*/ 2933822 w 3128798"/>
              <a:gd name="connsiteY6" fmla="*/ 237215 h 665760"/>
              <a:gd name="connsiteX7" fmla="*/ 1354735 w 3128798"/>
              <a:gd name="connsiteY7" fmla="*/ 54905 h 665760"/>
              <a:gd name="connsiteX8" fmla="*/ 22591 w 3128798"/>
              <a:gd name="connsiteY8" fmla="*/ 665760 h 665760"/>
              <a:gd name="connsiteX9" fmla="*/ 0 w 3128798"/>
              <a:gd name="connsiteY9" fmla="*/ 639731 h 665760"/>
              <a:gd name="connsiteX0" fmla="*/ 0 w 3128798"/>
              <a:gd name="connsiteY0" fmla="*/ 612423 h 638452"/>
              <a:gd name="connsiteX1" fmla="*/ 1082946 w 3128798"/>
              <a:gd name="connsiteY1" fmla="*/ 5837 h 638452"/>
              <a:gd name="connsiteX2" fmla="*/ 2974134 w 3128798"/>
              <a:gd name="connsiteY2" fmla="*/ 133223 h 638452"/>
              <a:gd name="connsiteX3" fmla="*/ 2924549 w 3128798"/>
              <a:gd name="connsiteY3" fmla="*/ 0 h 638452"/>
              <a:gd name="connsiteX4" fmla="*/ 3128798 w 3128798"/>
              <a:gd name="connsiteY4" fmla="*/ 204491 h 638452"/>
              <a:gd name="connsiteX5" fmla="*/ 2916632 w 3128798"/>
              <a:gd name="connsiteY5" fmla="*/ 281295 h 638452"/>
              <a:gd name="connsiteX6" fmla="*/ 2933822 w 3128798"/>
              <a:gd name="connsiteY6" fmla="*/ 209907 h 638452"/>
              <a:gd name="connsiteX7" fmla="*/ 1354735 w 3128798"/>
              <a:gd name="connsiteY7" fmla="*/ 27597 h 638452"/>
              <a:gd name="connsiteX8" fmla="*/ 22591 w 3128798"/>
              <a:gd name="connsiteY8" fmla="*/ 638452 h 638452"/>
              <a:gd name="connsiteX9" fmla="*/ 0 w 3128798"/>
              <a:gd name="connsiteY9" fmla="*/ 612423 h 638452"/>
              <a:gd name="connsiteX0" fmla="*/ 0 w 3128798"/>
              <a:gd name="connsiteY0" fmla="*/ 628247 h 654276"/>
              <a:gd name="connsiteX1" fmla="*/ 1082946 w 3128798"/>
              <a:gd name="connsiteY1" fmla="*/ 21661 h 654276"/>
              <a:gd name="connsiteX2" fmla="*/ 2974134 w 3128798"/>
              <a:gd name="connsiteY2" fmla="*/ 149047 h 654276"/>
              <a:gd name="connsiteX3" fmla="*/ 2924549 w 3128798"/>
              <a:gd name="connsiteY3" fmla="*/ 15824 h 654276"/>
              <a:gd name="connsiteX4" fmla="*/ 3128798 w 3128798"/>
              <a:gd name="connsiteY4" fmla="*/ 220315 h 654276"/>
              <a:gd name="connsiteX5" fmla="*/ 2916632 w 3128798"/>
              <a:gd name="connsiteY5" fmla="*/ 297119 h 654276"/>
              <a:gd name="connsiteX6" fmla="*/ 2933822 w 3128798"/>
              <a:gd name="connsiteY6" fmla="*/ 225731 h 654276"/>
              <a:gd name="connsiteX7" fmla="*/ 1354735 w 3128798"/>
              <a:gd name="connsiteY7" fmla="*/ 43421 h 654276"/>
              <a:gd name="connsiteX8" fmla="*/ 22591 w 3128798"/>
              <a:gd name="connsiteY8" fmla="*/ 654276 h 654276"/>
              <a:gd name="connsiteX9" fmla="*/ 0 w 3128798"/>
              <a:gd name="connsiteY9" fmla="*/ 628247 h 654276"/>
              <a:gd name="connsiteX0" fmla="*/ 0 w 3128798"/>
              <a:gd name="connsiteY0" fmla="*/ 657821 h 683850"/>
              <a:gd name="connsiteX1" fmla="*/ 1082946 w 3128798"/>
              <a:gd name="connsiteY1" fmla="*/ 51235 h 683850"/>
              <a:gd name="connsiteX2" fmla="*/ 2974134 w 3128798"/>
              <a:gd name="connsiteY2" fmla="*/ 178621 h 683850"/>
              <a:gd name="connsiteX3" fmla="*/ 2924549 w 3128798"/>
              <a:gd name="connsiteY3" fmla="*/ 45398 h 683850"/>
              <a:gd name="connsiteX4" fmla="*/ 3128798 w 3128798"/>
              <a:gd name="connsiteY4" fmla="*/ 249889 h 683850"/>
              <a:gd name="connsiteX5" fmla="*/ 2916632 w 3128798"/>
              <a:gd name="connsiteY5" fmla="*/ 326693 h 683850"/>
              <a:gd name="connsiteX6" fmla="*/ 2933822 w 3128798"/>
              <a:gd name="connsiteY6" fmla="*/ 255305 h 683850"/>
              <a:gd name="connsiteX7" fmla="*/ 1354735 w 3128798"/>
              <a:gd name="connsiteY7" fmla="*/ 72995 h 683850"/>
              <a:gd name="connsiteX8" fmla="*/ 22591 w 3128798"/>
              <a:gd name="connsiteY8" fmla="*/ 683850 h 683850"/>
              <a:gd name="connsiteX9" fmla="*/ 0 w 3128798"/>
              <a:gd name="connsiteY9" fmla="*/ 657821 h 683850"/>
              <a:gd name="connsiteX0" fmla="*/ 0 w 3128798"/>
              <a:gd name="connsiteY0" fmla="*/ 657821 h 683850"/>
              <a:gd name="connsiteX1" fmla="*/ 1082946 w 3128798"/>
              <a:gd name="connsiteY1" fmla="*/ 51235 h 683850"/>
              <a:gd name="connsiteX2" fmla="*/ 2974134 w 3128798"/>
              <a:gd name="connsiteY2" fmla="*/ 178621 h 683850"/>
              <a:gd name="connsiteX3" fmla="*/ 2924549 w 3128798"/>
              <a:gd name="connsiteY3" fmla="*/ 45398 h 683850"/>
              <a:gd name="connsiteX4" fmla="*/ 3128798 w 3128798"/>
              <a:gd name="connsiteY4" fmla="*/ 249889 h 683850"/>
              <a:gd name="connsiteX5" fmla="*/ 2916632 w 3128798"/>
              <a:gd name="connsiteY5" fmla="*/ 326693 h 683850"/>
              <a:gd name="connsiteX6" fmla="*/ 2933822 w 3128798"/>
              <a:gd name="connsiteY6" fmla="*/ 255305 h 683850"/>
              <a:gd name="connsiteX7" fmla="*/ 1292079 w 3128798"/>
              <a:gd name="connsiteY7" fmla="*/ 52899 h 683850"/>
              <a:gd name="connsiteX8" fmla="*/ 22591 w 3128798"/>
              <a:gd name="connsiteY8" fmla="*/ 683850 h 683850"/>
              <a:gd name="connsiteX9" fmla="*/ 0 w 3128798"/>
              <a:gd name="connsiteY9" fmla="*/ 657821 h 683850"/>
              <a:gd name="connsiteX0" fmla="*/ 0 w 3128798"/>
              <a:gd name="connsiteY0" fmla="*/ 657821 h 683850"/>
              <a:gd name="connsiteX1" fmla="*/ 1082946 w 3128798"/>
              <a:gd name="connsiteY1" fmla="*/ 51235 h 683850"/>
              <a:gd name="connsiteX2" fmla="*/ 2974134 w 3128798"/>
              <a:gd name="connsiteY2" fmla="*/ 178621 h 683850"/>
              <a:gd name="connsiteX3" fmla="*/ 2924549 w 3128798"/>
              <a:gd name="connsiteY3" fmla="*/ 45398 h 683850"/>
              <a:gd name="connsiteX4" fmla="*/ 3128798 w 3128798"/>
              <a:gd name="connsiteY4" fmla="*/ 249889 h 683850"/>
              <a:gd name="connsiteX5" fmla="*/ 2916632 w 3128798"/>
              <a:gd name="connsiteY5" fmla="*/ 326693 h 683850"/>
              <a:gd name="connsiteX6" fmla="*/ 2933822 w 3128798"/>
              <a:gd name="connsiteY6" fmla="*/ 255305 h 683850"/>
              <a:gd name="connsiteX7" fmla="*/ 1293790 w 3128798"/>
              <a:gd name="connsiteY7" fmla="*/ 63278 h 683850"/>
              <a:gd name="connsiteX8" fmla="*/ 22591 w 3128798"/>
              <a:gd name="connsiteY8" fmla="*/ 683850 h 683850"/>
              <a:gd name="connsiteX9" fmla="*/ 0 w 3128798"/>
              <a:gd name="connsiteY9" fmla="*/ 657821 h 683850"/>
              <a:gd name="connsiteX0" fmla="*/ 0 w 3128798"/>
              <a:gd name="connsiteY0" fmla="*/ 657821 h 683850"/>
              <a:gd name="connsiteX1" fmla="*/ 1082946 w 3128798"/>
              <a:gd name="connsiteY1" fmla="*/ 51235 h 683850"/>
              <a:gd name="connsiteX2" fmla="*/ 2974134 w 3128798"/>
              <a:gd name="connsiteY2" fmla="*/ 178621 h 683850"/>
              <a:gd name="connsiteX3" fmla="*/ 2924549 w 3128798"/>
              <a:gd name="connsiteY3" fmla="*/ 45398 h 683850"/>
              <a:gd name="connsiteX4" fmla="*/ 3128798 w 3128798"/>
              <a:gd name="connsiteY4" fmla="*/ 249889 h 683850"/>
              <a:gd name="connsiteX5" fmla="*/ 2916632 w 3128798"/>
              <a:gd name="connsiteY5" fmla="*/ 326693 h 683850"/>
              <a:gd name="connsiteX6" fmla="*/ 2933822 w 3128798"/>
              <a:gd name="connsiteY6" fmla="*/ 255305 h 683850"/>
              <a:gd name="connsiteX7" fmla="*/ 1293790 w 3128798"/>
              <a:gd name="connsiteY7" fmla="*/ 63278 h 683850"/>
              <a:gd name="connsiteX8" fmla="*/ 22591 w 3128798"/>
              <a:gd name="connsiteY8" fmla="*/ 683850 h 683850"/>
              <a:gd name="connsiteX9" fmla="*/ 0 w 3128798"/>
              <a:gd name="connsiteY9" fmla="*/ 657821 h 683850"/>
              <a:gd name="connsiteX0" fmla="*/ 0 w 3128798"/>
              <a:gd name="connsiteY0" fmla="*/ 657821 h 683850"/>
              <a:gd name="connsiteX1" fmla="*/ 1082946 w 3128798"/>
              <a:gd name="connsiteY1" fmla="*/ 51235 h 683850"/>
              <a:gd name="connsiteX2" fmla="*/ 2974134 w 3128798"/>
              <a:gd name="connsiteY2" fmla="*/ 178621 h 683850"/>
              <a:gd name="connsiteX3" fmla="*/ 2924549 w 3128798"/>
              <a:gd name="connsiteY3" fmla="*/ 45398 h 683850"/>
              <a:gd name="connsiteX4" fmla="*/ 3128798 w 3128798"/>
              <a:gd name="connsiteY4" fmla="*/ 249889 h 683850"/>
              <a:gd name="connsiteX5" fmla="*/ 2916632 w 3128798"/>
              <a:gd name="connsiteY5" fmla="*/ 326693 h 683850"/>
              <a:gd name="connsiteX6" fmla="*/ 2933822 w 3128798"/>
              <a:gd name="connsiteY6" fmla="*/ 255305 h 683850"/>
              <a:gd name="connsiteX7" fmla="*/ 1293790 w 3128798"/>
              <a:gd name="connsiteY7" fmla="*/ 63278 h 683850"/>
              <a:gd name="connsiteX8" fmla="*/ 22591 w 3128798"/>
              <a:gd name="connsiteY8" fmla="*/ 683850 h 683850"/>
              <a:gd name="connsiteX9" fmla="*/ 0 w 3128798"/>
              <a:gd name="connsiteY9" fmla="*/ 657821 h 683850"/>
              <a:gd name="connsiteX0" fmla="*/ 0 w 3128798"/>
              <a:gd name="connsiteY0" fmla="*/ 654998 h 681027"/>
              <a:gd name="connsiteX1" fmla="*/ 1082946 w 3128798"/>
              <a:gd name="connsiteY1" fmla="*/ 48412 h 681027"/>
              <a:gd name="connsiteX2" fmla="*/ 2974134 w 3128798"/>
              <a:gd name="connsiteY2" fmla="*/ 175798 h 681027"/>
              <a:gd name="connsiteX3" fmla="*/ 2924549 w 3128798"/>
              <a:gd name="connsiteY3" fmla="*/ 42575 h 681027"/>
              <a:gd name="connsiteX4" fmla="*/ 3128798 w 3128798"/>
              <a:gd name="connsiteY4" fmla="*/ 247066 h 681027"/>
              <a:gd name="connsiteX5" fmla="*/ 2916632 w 3128798"/>
              <a:gd name="connsiteY5" fmla="*/ 323870 h 681027"/>
              <a:gd name="connsiteX6" fmla="*/ 2933822 w 3128798"/>
              <a:gd name="connsiteY6" fmla="*/ 252482 h 681027"/>
              <a:gd name="connsiteX7" fmla="*/ 1293790 w 3128798"/>
              <a:gd name="connsiteY7" fmla="*/ 60455 h 681027"/>
              <a:gd name="connsiteX8" fmla="*/ 22591 w 3128798"/>
              <a:gd name="connsiteY8" fmla="*/ 681027 h 681027"/>
              <a:gd name="connsiteX9" fmla="*/ 0 w 3128798"/>
              <a:gd name="connsiteY9" fmla="*/ 654998 h 681027"/>
              <a:gd name="connsiteX0" fmla="*/ 0 w 3128798"/>
              <a:gd name="connsiteY0" fmla="*/ 654998 h 681027"/>
              <a:gd name="connsiteX1" fmla="*/ 1082946 w 3128798"/>
              <a:gd name="connsiteY1" fmla="*/ 48412 h 681027"/>
              <a:gd name="connsiteX2" fmla="*/ 2974134 w 3128798"/>
              <a:gd name="connsiteY2" fmla="*/ 175798 h 681027"/>
              <a:gd name="connsiteX3" fmla="*/ 2924549 w 3128798"/>
              <a:gd name="connsiteY3" fmla="*/ 42575 h 681027"/>
              <a:gd name="connsiteX4" fmla="*/ 3128798 w 3128798"/>
              <a:gd name="connsiteY4" fmla="*/ 247066 h 681027"/>
              <a:gd name="connsiteX5" fmla="*/ 2916632 w 3128798"/>
              <a:gd name="connsiteY5" fmla="*/ 323870 h 681027"/>
              <a:gd name="connsiteX6" fmla="*/ 2933822 w 3128798"/>
              <a:gd name="connsiteY6" fmla="*/ 252482 h 681027"/>
              <a:gd name="connsiteX7" fmla="*/ 1301019 w 3128798"/>
              <a:gd name="connsiteY7" fmla="*/ 70032 h 681027"/>
              <a:gd name="connsiteX8" fmla="*/ 22591 w 3128798"/>
              <a:gd name="connsiteY8" fmla="*/ 681027 h 681027"/>
              <a:gd name="connsiteX9" fmla="*/ 0 w 3128798"/>
              <a:gd name="connsiteY9" fmla="*/ 654998 h 681027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24549 w 3128798"/>
              <a:gd name="connsiteY3" fmla="*/ 63892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24549 w 3128798"/>
              <a:gd name="connsiteY3" fmla="*/ 63892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24549 w 3128798"/>
              <a:gd name="connsiteY3" fmla="*/ 63892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24549 w 3128798"/>
              <a:gd name="connsiteY3" fmla="*/ 63892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24549 w 3128798"/>
              <a:gd name="connsiteY3" fmla="*/ 63892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24549 w 3128798"/>
              <a:gd name="connsiteY3" fmla="*/ 63892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6315 h 702344"/>
              <a:gd name="connsiteX1" fmla="*/ 1242144 w 3128798"/>
              <a:gd name="connsiteY1" fmla="*/ 41198 h 702344"/>
              <a:gd name="connsiteX2" fmla="*/ 2974134 w 3128798"/>
              <a:gd name="connsiteY2" fmla="*/ 197115 h 702344"/>
              <a:gd name="connsiteX3" fmla="*/ 2959612 w 3128798"/>
              <a:gd name="connsiteY3" fmla="*/ 88013 h 702344"/>
              <a:gd name="connsiteX4" fmla="*/ 3128798 w 3128798"/>
              <a:gd name="connsiteY4" fmla="*/ 268383 h 702344"/>
              <a:gd name="connsiteX5" fmla="*/ 2916632 w 3128798"/>
              <a:gd name="connsiteY5" fmla="*/ 345187 h 702344"/>
              <a:gd name="connsiteX6" fmla="*/ 2933822 w 3128798"/>
              <a:gd name="connsiteY6" fmla="*/ 273799 h 702344"/>
              <a:gd name="connsiteX7" fmla="*/ 1301019 w 3128798"/>
              <a:gd name="connsiteY7" fmla="*/ 91349 h 702344"/>
              <a:gd name="connsiteX8" fmla="*/ 22591 w 3128798"/>
              <a:gd name="connsiteY8" fmla="*/ 702344 h 702344"/>
              <a:gd name="connsiteX9" fmla="*/ 0 w 3128798"/>
              <a:gd name="connsiteY9" fmla="*/ 676315 h 702344"/>
              <a:gd name="connsiteX0" fmla="*/ 0 w 3128798"/>
              <a:gd name="connsiteY0" fmla="*/ 675601 h 701630"/>
              <a:gd name="connsiteX1" fmla="*/ 1242144 w 3128798"/>
              <a:gd name="connsiteY1" fmla="*/ 40484 h 701630"/>
              <a:gd name="connsiteX2" fmla="*/ 2955010 w 3128798"/>
              <a:gd name="connsiteY2" fmla="*/ 183246 h 701630"/>
              <a:gd name="connsiteX3" fmla="*/ 2959612 w 3128798"/>
              <a:gd name="connsiteY3" fmla="*/ 87299 h 701630"/>
              <a:gd name="connsiteX4" fmla="*/ 3128798 w 3128798"/>
              <a:gd name="connsiteY4" fmla="*/ 267669 h 701630"/>
              <a:gd name="connsiteX5" fmla="*/ 2916632 w 3128798"/>
              <a:gd name="connsiteY5" fmla="*/ 344473 h 701630"/>
              <a:gd name="connsiteX6" fmla="*/ 2933822 w 3128798"/>
              <a:gd name="connsiteY6" fmla="*/ 273085 h 701630"/>
              <a:gd name="connsiteX7" fmla="*/ 1301019 w 3128798"/>
              <a:gd name="connsiteY7" fmla="*/ 90635 h 701630"/>
              <a:gd name="connsiteX8" fmla="*/ 22591 w 3128798"/>
              <a:gd name="connsiteY8" fmla="*/ 701630 h 701630"/>
              <a:gd name="connsiteX9" fmla="*/ 0 w 3128798"/>
              <a:gd name="connsiteY9" fmla="*/ 675601 h 701630"/>
              <a:gd name="connsiteX0" fmla="*/ 0 w 3128798"/>
              <a:gd name="connsiteY0" fmla="*/ 675599 h 701628"/>
              <a:gd name="connsiteX1" fmla="*/ 1242144 w 3128798"/>
              <a:gd name="connsiteY1" fmla="*/ 40482 h 701628"/>
              <a:gd name="connsiteX2" fmla="*/ 2955010 w 3128798"/>
              <a:gd name="connsiteY2" fmla="*/ 183244 h 701628"/>
              <a:gd name="connsiteX3" fmla="*/ 2964277 w 3128798"/>
              <a:gd name="connsiteY3" fmla="*/ 81300 h 701628"/>
              <a:gd name="connsiteX4" fmla="*/ 3128798 w 3128798"/>
              <a:gd name="connsiteY4" fmla="*/ 267667 h 701628"/>
              <a:gd name="connsiteX5" fmla="*/ 2916632 w 3128798"/>
              <a:gd name="connsiteY5" fmla="*/ 344471 h 701628"/>
              <a:gd name="connsiteX6" fmla="*/ 2933822 w 3128798"/>
              <a:gd name="connsiteY6" fmla="*/ 273083 h 701628"/>
              <a:gd name="connsiteX7" fmla="*/ 1301019 w 3128798"/>
              <a:gd name="connsiteY7" fmla="*/ 90633 h 701628"/>
              <a:gd name="connsiteX8" fmla="*/ 22591 w 3128798"/>
              <a:gd name="connsiteY8" fmla="*/ 701628 h 701628"/>
              <a:gd name="connsiteX9" fmla="*/ 0 w 3128798"/>
              <a:gd name="connsiteY9" fmla="*/ 675599 h 701628"/>
              <a:gd name="connsiteX0" fmla="*/ 0 w 3119857"/>
              <a:gd name="connsiteY0" fmla="*/ 675599 h 701628"/>
              <a:gd name="connsiteX1" fmla="*/ 1242144 w 3119857"/>
              <a:gd name="connsiteY1" fmla="*/ 40482 h 701628"/>
              <a:gd name="connsiteX2" fmla="*/ 2955010 w 3119857"/>
              <a:gd name="connsiteY2" fmla="*/ 183244 h 701628"/>
              <a:gd name="connsiteX3" fmla="*/ 2964277 w 3119857"/>
              <a:gd name="connsiteY3" fmla="*/ 81300 h 701628"/>
              <a:gd name="connsiteX4" fmla="*/ 3119857 w 3119857"/>
              <a:gd name="connsiteY4" fmla="*/ 247710 h 701628"/>
              <a:gd name="connsiteX5" fmla="*/ 2916632 w 3119857"/>
              <a:gd name="connsiteY5" fmla="*/ 344471 h 701628"/>
              <a:gd name="connsiteX6" fmla="*/ 2933822 w 3119857"/>
              <a:gd name="connsiteY6" fmla="*/ 273083 h 701628"/>
              <a:gd name="connsiteX7" fmla="*/ 1301019 w 3119857"/>
              <a:gd name="connsiteY7" fmla="*/ 90633 h 701628"/>
              <a:gd name="connsiteX8" fmla="*/ 22591 w 3119857"/>
              <a:gd name="connsiteY8" fmla="*/ 701628 h 701628"/>
              <a:gd name="connsiteX9" fmla="*/ 0 w 3119857"/>
              <a:gd name="connsiteY9" fmla="*/ 675599 h 701628"/>
              <a:gd name="connsiteX0" fmla="*/ 0 w 3119857"/>
              <a:gd name="connsiteY0" fmla="*/ 677578 h 703607"/>
              <a:gd name="connsiteX1" fmla="*/ 1242144 w 3119857"/>
              <a:gd name="connsiteY1" fmla="*/ 42461 h 703607"/>
              <a:gd name="connsiteX2" fmla="*/ 2959674 w 3119857"/>
              <a:gd name="connsiteY2" fmla="*/ 179230 h 703607"/>
              <a:gd name="connsiteX3" fmla="*/ 2964277 w 3119857"/>
              <a:gd name="connsiteY3" fmla="*/ 83279 h 703607"/>
              <a:gd name="connsiteX4" fmla="*/ 3119857 w 3119857"/>
              <a:gd name="connsiteY4" fmla="*/ 249689 h 703607"/>
              <a:gd name="connsiteX5" fmla="*/ 2916632 w 3119857"/>
              <a:gd name="connsiteY5" fmla="*/ 346450 h 703607"/>
              <a:gd name="connsiteX6" fmla="*/ 2933822 w 3119857"/>
              <a:gd name="connsiteY6" fmla="*/ 275062 h 703607"/>
              <a:gd name="connsiteX7" fmla="*/ 1301019 w 3119857"/>
              <a:gd name="connsiteY7" fmla="*/ 92612 h 703607"/>
              <a:gd name="connsiteX8" fmla="*/ 22591 w 3119857"/>
              <a:gd name="connsiteY8" fmla="*/ 703607 h 703607"/>
              <a:gd name="connsiteX9" fmla="*/ 0 w 3119857"/>
              <a:gd name="connsiteY9" fmla="*/ 677578 h 703607"/>
              <a:gd name="connsiteX0" fmla="*/ 0 w 3119857"/>
              <a:gd name="connsiteY0" fmla="*/ 673741 h 699770"/>
              <a:gd name="connsiteX1" fmla="*/ 1242144 w 3119857"/>
              <a:gd name="connsiteY1" fmla="*/ 38624 h 699770"/>
              <a:gd name="connsiteX2" fmla="*/ 2959674 w 3119857"/>
              <a:gd name="connsiteY2" fmla="*/ 175393 h 699770"/>
              <a:gd name="connsiteX3" fmla="*/ 2964277 w 3119857"/>
              <a:gd name="connsiteY3" fmla="*/ 79442 h 699770"/>
              <a:gd name="connsiteX4" fmla="*/ 3119857 w 3119857"/>
              <a:gd name="connsiteY4" fmla="*/ 245852 h 699770"/>
              <a:gd name="connsiteX5" fmla="*/ 2916632 w 3119857"/>
              <a:gd name="connsiteY5" fmla="*/ 342613 h 699770"/>
              <a:gd name="connsiteX6" fmla="*/ 2933822 w 3119857"/>
              <a:gd name="connsiteY6" fmla="*/ 271225 h 699770"/>
              <a:gd name="connsiteX7" fmla="*/ 1301019 w 3119857"/>
              <a:gd name="connsiteY7" fmla="*/ 88775 h 699770"/>
              <a:gd name="connsiteX8" fmla="*/ 22591 w 3119857"/>
              <a:gd name="connsiteY8" fmla="*/ 699770 h 699770"/>
              <a:gd name="connsiteX9" fmla="*/ 0 w 3119857"/>
              <a:gd name="connsiteY9" fmla="*/ 673741 h 699770"/>
              <a:gd name="connsiteX0" fmla="*/ 0 w 3119857"/>
              <a:gd name="connsiteY0" fmla="*/ 673741 h 699770"/>
              <a:gd name="connsiteX1" fmla="*/ 1242144 w 3119857"/>
              <a:gd name="connsiteY1" fmla="*/ 38624 h 699770"/>
              <a:gd name="connsiteX2" fmla="*/ 2959674 w 3119857"/>
              <a:gd name="connsiteY2" fmla="*/ 175393 h 699770"/>
              <a:gd name="connsiteX3" fmla="*/ 2964277 w 3119857"/>
              <a:gd name="connsiteY3" fmla="*/ 79442 h 699770"/>
              <a:gd name="connsiteX4" fmla="*/ 3119857 w 3119857"/>
              <a:gd name="connsiteY4" fmla="*/ 245852 h 699770"/>
              <a:gd name="connsiteX5" fmla="*/ 2916632 w 3119857"/>
              <a:gd name="connsiteY5" fmla="*/ 342613 h 699770"/>
              <a:gd name="connsiteX6" fmla="*/ 2818924 w 3119857"/>
              <a:gd name="connsiteY6" fmla="*/ 223325 h 699770"/>
              <a:gd name="connsiteX7" fmla="*/ 1301019 w 3119857"/>
              <a:gd name="connsiteY7" fmla="*/ 88775 h 699770"/>
              <a:gd name="connsiteX8" fmla="*/ 22591 w 3119857"/>
              <a:gd name="connsiteY8" fmla="*/ 699770 h 699770"/>
              <a:gd name="connsiteX9" fmla="*/ 0 w 3119857"/>
              <a:gd name="connsiteY9" fmla="*/ 673741 h 699770"/>
              <a:gd name="connsiteX0" fmla="*/ 0 w 3119857"/>
              <a:gd name="connsiteY0" fmla="*/ 679513 h 705542"/>
              <a:gd name="connsiteX1" fmla="*/ 1242144 w 3119857"/>
              <a:gd name="connsiteY1" fmla="*/ 44396 h 705542"/>
              <a:gd name="connsiteX2" fmla="*/ 2819426 w 3119857"/>
              <a:gd name="connsiteY2" fmla="*/ 163480 h 705542"/>
              <a:gd name="connsiteX3" fmla="*/ 2964277 w 3119857"/>
              <a:gd name="connsiteY3" fmla="*/ 85214 h 705542"/>
              <a:gd name="connsiteX4" fmla="*/ 3119857 w 3119857"/>
              <a:gd name="connsiteY4" fmla="*/ 251624 h 705542"/>
              <a:gd name="connsiteX5" fmla="*/ 2916632 w 3119857"/>
              <a:gd name="connsiteY5" fmla="*/ 348385 h 705542"/>
              <a:gd name="connsiteX6" fmla="*/ 2818924 w 3119857"/>
              <a:gd name="connsiteY6" fmla="*/ 229097 h 705542"/>
              <a:gd name="connsiteX7" fmla="*/ 1301019 w 3119857"/>
              <a:gd name="connsiteY7" fmla="*/ 94547 h 705542"/>
              <a:gd name="connsiteX8" fmla="*/ 22591 w 3119857"/>
              <a:gd name="connsiteY8" fmla="*/ 705542 h 705542"/>
              <a:gd name="connsiteX9" fmla="*/ 0 w 3119857"/>
              <a:gd name="connsiteY9" fmla="*/ 679513 h 705542"/>
              <a:gd name="connsiteX0" fmla="*/ 0 w 3119857"/>
              <a:gd name="connsiteY0" fmla="*/ 679513 h 705542"/>
              <a:gd name="connsiteX1" fmla="*/ 1242144 w 3119857"/>
              <a:gd name="connsiteY1" fmla="*/ 44396 h 705542"/>
              <a:gd name="connsiteX2" fmla="*/ 2819426 w 3119857"/>
              <a:gd name="connsiteY2" fmla="*/ 163480 h 705542"/>
              <a:gd name="connsiteX3" fmla="*/ 2868140 w 3119857"/>
              <a:gd name="connsiteY3" fmla="*/ 87343 h 705542"/>
              <a:gd name="connsiteX4" fmla="*/ 3119857 w 3119857"/>
              <a:gd name="connsiteY4" fmla="*/ 251624 h 705542"/>
              <a:gd name="connsiteX5" fmla="*/ 2916632 w 3119857"/>
              <a:gd name="connsiteY5" fmla="*/ 348385 h 705542"/>
              <a:gd name="connsiteX6" fmla="*/ 2818924 w 3119857"/>
              <a:gd name="connsiteY6" fmla="*/ 229097 h 705542"/>
              <a:gd name="connsiteX7" fmla="*/ 1301019 w 3119857"/>
              <a:gd name="connsiteY7" fmla="*/ 94547 h 705542"/>
              <a:gd name="connsiteX8" fmla="*/ 22591 w 3119857"/>
              <a:gd name="connsiteY8" fmla="*/ 705542 h 705542"/>
              <a:gd name="connsiteX9" fmla="*/ 0 w 3119857"/>
              <a:gd name="connsiteY9" fmla="*/ 679513 h 705542"/>
              <a:gd name="connsiteX0" fmla="*/ 0 w 3119857"/>
              <a:gd name="connsiteY0" fmla="*/ 679513 h 705542"/>
              <a:gd name="connsiteX1" fmla="*/ 1242144 w 3119857"/>
              <a:gd name="connsiteY1" fmla="*/ 44396 h 705542"/>
              <a:gd name="connsiteX2" fmla="*/ 2819426 w 3119857"/>
              <a:gd name="connsiteY2" fmla="*/ 163480 h 705542"/>
              <a:gd name="connsiteX3" fmla="*/ 2868140 w 3119857"/>
              <a:gd name="connsiteY3" fmla="*/ 87343 h 705542"/>
              <a:gd name="connsiteX4" fmla="*/ 3119857 w 3119857"/>
              <a:gd name="connsiteY4" fmla="*/ 251624 h 705542"/>
              <a:gd name="connsiteX5" fmla="*/ 2793085 w 3119857"/>
              <a:gd name="connsiteY5" fmla="*/ 308856 h 705542"/>
              <a:gd name="connsiteX6" fmla="*/ 2818924 w 3119857"/>
              <a:gd name="connsiteY6" fmla="*/ 229097 h 705542"/>
              <a:gd name="connsiteX7" fmla="*/ 1301019 w 3119857"/>
              <a:gd name="connsiteY7" fmla="*/ 94547 h 705542"/>
              <a:gd name="connsiteX8" fmla="*/ 22591 w 3119857"/>
              <a:gd name="connsiteY8" fmla="*/ 705542 h 705542"/>
              <a:gd name="connsiteX9" fmla="*/ 0 w 3119857"/>
              <a:gd name="connsiteY9" fmla="*/ 679513 h 705542"/>
              <a:gd name="connsiteX0" fmla="*/ 0 w 2961707"/>
              <a:gd name="connsiteY0" fmla="*/ 679513 h 705542"/>
              <a:gd name="connsiteX1" fmla="*/ 1242144 w 2961707"/>
              <a:gd name="connsiteY1" fmla="*/ 44396 h 705542"/>
              <a:gd name="connsiteX2" fmla="*/ 2819426 w 2961707"/>
              <a:gd name="connsiteY2" fmla="*/ 163480 h 705542"/>
              <a:gd name="connsiteX3" fmla="*/ 2868140 w 2961707"/>
              <a:gd name="connsiteY3" fmla="*/ 87343 h 705542"/>
              <a:gd name="connsiteX4" fmla="*/ 2961706 w 2961707"/>
              <a:gd name="connsiteY4" fmla="*/ 245583 h 705542"/>
              <a:gd name="connsiteX5" fmla="*/ 2793085 w 2961707"/>
              <a:gd name="connsiteY5" fmla="*/ 308856 h 705542"/>
              <a:gd name="connsiteX6" fmla="*/ 2818924 w 2961707"/>
              <a:gd name="connsiteY6" fmla="*/ 229097 h 705542"/>
              <a:gd name="connsiteX7" fmla="*/ 1301019 w 2961707"/>
              <a:gd name="connsiteY7" fmla="*/ 94547 h 705542"/>
              <a:gd name="connsiteX8" fmla="*/ 22591 w 2961707"/>
              <a:gd name="connsiteY8" fmla="*/ 705542 h 705542"/>
              <a:gd name="connsiteX9" fmla="*/ 0 w 2961707"/>
              <a:gd name="connsiteY9" fmla="*/ 679513 h 705542"/>
              <a:gd name="connsiteX0" fmla="*/ 0 w 2961705"/>
              <a:gd name="connsiteY0" fmla="*/ 679513 h 705542"/>
              <a:gd name="connsiteX1" fmla="*/ 1242144 w 2961705"/>
              <a:gd name="connsiteY1" fmla="*/ 44396 h 705542"/>
              <a:gd name="connsiteX2" fmla="*/ 2819426 w 2961705"/>
              <a:gd name="connsiteY2" fmla="*/ 163480 h 705542"/>
              <a:gd name="connsiteX3" fmla="*/ 2868140 w 2961705"/>
              <a:gd name="connsiteY3" fmla="*/ 87343 h 705542"/>
              <a:gd name="connsiteX4" fmla="*/ 2961706 w 2961705"/>
              <a:gd name="connsiteY4" fmla="*/ 245583 h 705542"/>
              <a:gd name="connsiteX5" fmla="*/ 2755350 w 2961705"/>
              <a:gd name="connsiteY5" fmla="*/ 288561 h 705542"/>
              <a:gd name="connsiteX6" fmla="*/ 2818924 w 2961705"/>
              <a:gd name="connsiteY6" fmla="*/ 229097 h 705542"/>
              <a:gd name="connsiteX7" fmla="*/ 1301019 w 2961705"/>
              <a:gd name="connsiteY7" fmla="*/ 94547 h 705542"/>
              <a:gd name="connsiteX8" fmla="*/ 22591 w 2961705"/>
              <a:gd name="connsiteY8" fmla="*/ 705542 h 705542"/>
              <a:gd name="connsiteX9" fmla="*/ 0 w 2961705"/>
              <a:gd name="connsiteY9" fmla="*/ 679513 h 705542"/>
              <a:gd name="connsiteX0" fmla="*/ 0 w 2961707"/>
              <a:gd name="connsiteY0" fmla="*/ 674932 h 700961"/>
              <a:gd name="connsiteX1" fmla="*/ 1242144 w 2961707"/>
              <a:gd name="connsiteY1" fmla="*/ 39815 h 700961"/>
              <a:gd name="connsiteX2" fmla="*/ 2840341 w 2961707"/>
              <a:gd name="connsiteY2" fmla="*/ 172751 h 700961"/>
              <a:gd name="connsiteX3" fmla="*/ 2868140 w 2961707"/>
              <a:gd name="connsiteY3" fmla="*/ 82762 h 700961"/>
              <a:gd name="connsiteX4" fmla="*/ 2961706 w 2961707"/>
              <a:gd name="connsiteY4" fmla="*/ 241002 h 700961"/>
              <a:gd name="connsiteX5" fmla="*/ 2755350 w 2961707"/>
              <a:gd name="connsiteY5" fmla="*/ 283980 h 700961"/>
              <a:gd name="connsiteX6" fmla="*/ 2818924 w 2961707"/>
              <a:gd name="connsiteY6" fmla="*/ 224516 h 700961"/>
              <a:gd name="connsiteX7" fmla="*/ 1301019 w 2961707"/>
              <a:gd name="connsiteY7" fmla="*/ 89966 h 700961"/>
              <a:gd name="connsiteX8" fmla="*/ 22591 w 2961707"/>
              <a:gd name="connsiteY8" fmla="*/ 700961 h 700961"/>
              <a:gd name="connsiteX9" fmla="*/ 0 w 2961707"/>
              <a:gd name="connsiteY9" fmla="*/ 674932 h 700961"/>
              <a:gd name="connsiteX0" fmla="*/ 0 w 2961705"/>
              <a:gd name="connsiteY0" fmla="*/ 674932 h 700961"/>
              <a:gd name="connsiteX1" fmla="*/ 1242144 w 2961705"/>
              <a:gd name="connsiteY1" fmla="*/ 39815 h 700961"/>
              <a:gd name="connsiteX2" fmla="*/ 2840341 w 2961705"/>
              <a:gd name="connsiteY2" fmla="*/ 172751 h 700961"/>
              <a:gd name="connsiteX3" fmla="*/ 2868140 w 2961705"/>
              <a:gd name="connsiteY3" fmla="*/ 82762 h 700961"/>
              <a:gd name="connsiteX4" fmla="*/ 2961706 w 2961705"/>
              <a:gd name="connsiteY4" fmla="*/ 241002 h 700961"/>
              <a:gd name="connsiteX5" fmla="*/ 2755350 w 2961705"/>
              <a:gd name="connsiteY5" fmla="*/ 283980 h 700961"/>
              <a:gd name="connsiteX6" fmla="*/ 2798613 w 2961705"/>
              <a:gd name="connsiteY6" fmla="*/ 215763 h 700961"/>
              <a:gd name="connsiteX7" fmla="*/ 1301019 w 2961705"/>
              <a:gd name="connsiteY7" fmla="*/ 89966 h 700961"/>
              <a:gd name="connsiteX8" fmla="*/ 22591 w 2961705"/>
              <a:gd name="connsiteY8" fmla="*/ 700961 h 700961"/>
              <a:gd name="connsiteX9" fmla="*/ 0 w 2961705"/>
              <a:gd name="connsiteY9" fmla="*/ 674932 h 700961"/>
              <a:gd name="connsiteX0" fmla="*/ 0 w 2961707"/>
              <a:gd name="connsiteY0" fmla="*/ 678099 h 704128"/>
              <a:gd name="connsiteX1" fmla="*/ 1242144 w 2961707"/>
              <a:gd name="connsiteY1" fmla="*/ 42982 h 704128"/>
              <a:gd name="connsiteX2" fmla="*/ 2832769 w 2961707"/>
              <a:gd name="connsiteY2" fmla="*/ 166202 h 704128"/>
              <a:gd name="connsiteX3" fmla="*/ 2868140 w 2961707"/>
              <a:gd name="connsiteY3" fmla="*/ 85929 h 704128"/>
              <a:gd name="connsiteX4" fmla="*/ 2961706 w 2961707"/>
              <a:gd name="connsiteY4" fmla="*/ 244169 h 704128"/>
              <a:gd name="connsiteX5" fmla="*/ 2755350 w 2961707"/>
              <a:gd name="connsiteY5" fmla="*/ 287147 h 704128"/>
              <a:gd name="connsiteX6" fmla="*/ 2798613 w 2961707"/>
              <a:gd name="connsiteY6" fmla="*/ 218930 h 704128"/>
              <a:gd name="connsiteX7" fmla="*/ 1301019 w 2961707"/>
              <a:gd name="connsiteY7" fmla="*/ 93133 h 704128"/>
              <a:gd name="connsiteX8" fmla="*/ 22591 w 2961707"/>
              <a:gd name="connsiteY8" fmla="*/ 704128 h 704128"/>
              <a:gd name="connsiteX9" fmla="*/ 0 w 2961707"/>
              <a:gd name="connsiteY9" fmla="*/ 678099 h 704128"/>
              <a:gd name="connsiteX0" fmla="*/ 0 w 2961705"/>
              <a:gd name="connsiteY0" fmla="*/ 678099 h 704128"/>
              <a:gd name="connsiteX1" fmla="*/ 1242144 w 2961705"/>
              <a:gd name="connsiteY1" fmla="*/ 42982 h 704128"/>
              <a:gd name="connsiteX2" fmla="*/ 2832769 w 2961705"/>
              <a:gd name="connsiteY2" fmla="*/ 166202 h 704128"/>
              <a:gd name="connsiteX3" fmla="*/ 2867060 w 2961705"/>
              <a:gd name="connsiteY3" fmla="*/ 104019 h 704128"/>
              <a:gd name="connsiteX4" fmla="*/ 2961706 w 2961705"/>
              <a:gd name="connsiteY4" fmla="*/ 244169 h 704128"/>
              <a:gd name="connsiteX5" fmla="*/ 2755350 w 2961705"/>
              <a:gd name="connsiteY5" fmla="*/ 287147 h 704128"/>
              <a:gd name="connsiteX6" fmla="*/ 2798613 w 2961705"/>
              <a:gd name="connsiteY6" fmla="*/ 218930 h 704128"/>
              <a:gd name="connsiteX7" fmla="*/ 1301019 w 2961705"/>
              <a:gd name="connsiteY7" fmla="*/ 93133 h 704128"/>
              <a:gd name="connsiteX8" fmla="*/ 22591 w 2961705"/>
              <a:gd name="connsiteY8" fmla="*/ 704128 h 704128"/>
              <a:gd name="connsiteX9" fmla="*/ 0 w 2961705"/>
              <a:gd name="connsiteY9" fmla="*/ 678099 h 704128"/>
              <a:gd name="connsiteX0" fmla="*/ 0 w 2925171"/>
              <a:gd name="connsiteY0" fmla="*/ 678099 h 704128"/>
              <a:gd name="connsiteX1" fmla="*/ 1242144 w 2925171"/>
              <a:gd name="connsiteY1" fmla="*/ 42982 h 704128"/>
              <a:gd name="connsiteX2" fmla="*/ 2832769 w 2925171"/>
              <a:gd name="connsiteY2" fmla="*/ 166202 h 704128"/>
              <a:gd name="connsiteX3" fmla="*/ 2867060 w 2925171"/>
              <a:gd name="connsiteY3" fmla="*/ 104019 h 704128"/>
              <a:gd name="connsiteX4" fmla="*/ 2925172 w 2925171"/>
              <a:gd name="connsiteY4" fmla="*/ 234071 h 704128"/>
              <a:gd name="connsiteX5" fmla="*/ 2755350 w 2925171"/>
              <a:gd name="connsiteY5" fmla="*/ 287147 h 704128"/>
              <a:gd name="connsiteX6" fmla="*/ 2798613 w 2925171"/>
              <a:gd name="connsiteY6" fmla="*/ 218930 h 704128"/>
              <a:gd name="connsiteX7" fmla="*/ 1301019 w 2925171"/>
              <a:gd name="connsiteY7" fmla="*/ 93133 h 704128"/>
              <a:gd name="connsiteX8" fmla="*/ 22591 w 2925171"/>
              <a:gd name="connsiteY8" fmla="*/ 704128 h 704128"/>
              <a:gd name="connsiteX9" fmla="*/ 0 w 2925171"/>
              <a:gd name="connsiteY9" fmla="*/ 678099 h 704128"/>
              <a:gd name="connsiteX0" fmla="*/ 0 w 2925173"/>
              <a:gd name="connsiteY0" fmla="*/ 678099 h 704128"/>
              <a:gd name="connsiteX1" fmla="*/ 1242144 w 2925173"/>
              <a:gd name="connsiteY1" fmla="*/ 42982 h 704128"/>
              <a:gd name="connsiteX2" fmla="*/ 2832769 w 2925173"/>
              <a:gd name="connsiteY2" fmla="*/ 166202 h 704128"/>
              <a:gd name="connsiteX3" fmla="*/ 2867060 w 2925173"/>
              <a:gd name="connsiteY3" fmla="*/ 104019 h 704128"/>
              <a:gd name="connsiteX4" fmla="*/ 2925172 w 2925173"/>
              <a:gd name="connsiteY4" fmla="*/ 234071 h 704128"/>
              <a:gd name="connsiteX5" fmla="*/ 2770971 w 2925173"/>
              <a:gd name="connsiteY5" fmla="*/ 283391 h 704128"/>
              <a:gd name="connsiteX6" fmla="*/ 2798613 w 2925173"/>
              <a:gd name="connsiteY6" fmla="*/ 218930 h 704128"/>
              <a:gd name="connsiteX7" fmla="*/ 1301019 w 2925173"/>
              <a:gd name="connsiteY7" fmla="*/ 93133 h 704128"/>
              <a:gd name="connsiteX8" fmla="*/ 22591 w 2925173"/>
              <a:gd name="connsiteY8" fmla="*/ 704128 h 704128"/>
              <a:gd name="connsiteX9" fmla="*/ 0 w 2925173"/>
              <a:gd name="connsiteY9" fmla="*/ 678099 h 704128"/>
              <a:gd name="connsiteX0" fmla="*/ 0 w 2925171"/>
              <a:gd name="connsiteY0" fmla="*/ 692791 h 718820"/>
              <a:gd name="connsiteX1" fmla="*/ 1242144 w 2925171"/>
              <a:gd name="connsiteY1" fmla="*/ 57674 h 718820"/>
              <a:gd name="connsiteX2" fmla="*/ 2832769 w 2925171"/>
              <a:gd name="connsiteY2" fmla="*/ 180894 h 718820"/>
              <a:gd name="connsiteX3" fmla="*/ 2867060 w 2925171"/>
              <a:gd name="connsiteY3" fmla="*/ 118711 h 718820"/>
              <a:gd name="connsiteX4" fmla="*/ 2925172 w 2925171"/>
              <a:gd name="connsiteY4" fmla="*/ 248763 h 718820"/>
              <a:gd name="connsiteX5" fmla="*/ 2770971 w 2925171"/>
              <a:gd name="connsiteY5" fmla="*/ 298083 h 718820"/>
              <a:gd name="connsiteX6" fmla="*/ 2798613 w 2925171"/>
              <a:gd name="connsiteY6" fmla="*/ 233622 h 718820"/>
              <a:gd name="connsiteX7" fmla="*/ 1301019 w 2925171"/>
              <a:gd name="connsiteY7" fmla="*/ 107825 h 718820"/>
              <a:gd name="connsiteX8" fmla="*/ 22591 w 2925171"/>
              <a:gd name="connsiteY8" fmla="*/ 718820 h 718820"/>
              <a:gd name="connsiteX9" fmla="*/ 0 w 2925171"/>
              <a:gd name="connsiteY9" fmla="*/ 692791 h 718820"/>
              <a:gd name="connsiteX0" fmla="*/ 0 w 2925173"/>
              <a:gd name="connsiteY0" fmla="*/ 692791 h 718820"/>
              <a:gd name="connsiteX1" fmla="*/ 1242144 w 2925173"/>
              <a:gd name="connsiteY1" fmla="*/ 57674 h 718820"/>
              <a:gd name="connsiteX2" fmla="*/ 2832769 w 2925173"/>
              <a:gd name="connsiteY2" fmla="*/ 180894 h 718820"/>
              <a:gd name="connsiteX3" fmla="*/ 2867060 w 2925173"/>
              <a:gd name="connsiteY3" fmla="*/ 118711 h 718820"/>
              <a:gd name="connsiteX4" fmla="*/ 2925172 w 2925173"/>
              <a:gd name="connsiteY4" fmla="*/ 248763 h 718820"/>
              <a:gd name="connsiteX5" fmla="*/ 2770971 w 2925173"/>
              <a:gd name="connsiteY5" fmla="*/ 298083 h 718820"/>
              <a:gd name="connsiteX6" fmla="*/ 2798613 w 2925173"/>
              <a:gd name="connsiteY6" fmla="*/ 233622 h 718820"/>
              <a:gd name="connsiteX7" fmla="*/ 1301019 w 2925173"/>
              <a:gd name="connsiteY7" fmla="*/ 107825 h 718820"/>
              <a:gd name="connsiteX8" fmla="*/ 22591 w 2925173"/>
              <a:gd name="connsiteY8" fmla="*/ 718820 h 718820"/>
              <a:gd name="connsiteX9" fmla="*/ 0 w 2925173"/>
              <a:gd name="connsiteY9" fmla="*/ 692791 h 718820"/>
              <a:gd name="connsiteX0" fmla="*/ 0 w 2925171"/>
              <a:gd name="connsiteY0" fmla="*/ 692791 h 718820"/>
              <a:gd name="connsiteX1" fmla="*/ 1242144 w 2925171"/>
              <a:gd name="connsiteY1" fmla="*/ 57674 h 718820"/>
              <a:gd name="connsiteX2" fmla="*/ 2832769 w 2925171"/>
              <a:gd name="connsiteY2" fmla="*/ 180894 h 718820"/>
              <a:gd name="connsiteX3" fmla="*/ 2867060 w 2925171"/>
              <a:gd name="connsiteY3" fmla="*/ 118711 h 718820"/>
              <a:gd name="connsiteX4" fmla="*/ 2925172 w 2925171"/>
              <a:gd name="connsiteY4" fmla="*/ 248763 h 718820"/>
              <a:gd name="connsiteX5" fmla="*/ 2770971 w 2925171"/>
              <a:gd name="connsiteY5" fmla="*/ 298083 h 718820"/>
              <a:gd name="connsiteX6" fmla="*/ 2798613 w 2925171"/>
              <a:gd name="connsiteY6" fmla="*/ 233622 h 718820"/>
              <a:gd name="connsiteX7" fmla="*/ 1301019 w 2925171"/>
              <a:gd name="connsiteY7" fmla="*/ 107825 h 718820"/>
              <a:gd name="connsiteX8" fmla="*/ 22591 w 2925171"/>
              <a:gd name="connsiteY8" fmla="*/ 718820 h 718820"/>
              <a:gd name="connsiteX9" fmla="*/ 0 w 2925171"/>
              <a:gd name="connsiteY9" fmla="*/ 692791 h 718820"/>
              <a:gd name="connsiteX0" fmla="*/ 0 w 2925173"/>
              <a:gd name="connsiteY0" fmla="*/ 692791 h 718820"/>
              <a:gd name="connsiteX1" fmla="*/ 1242144 w 2925173"/>
              <a:gd name="connsiteY1" fmla="*/ 57674 h 718820"/>
              <a:gd name="connsiteX2" fmla="*/ 2832769 w 2925173"/>
              <a:gd name="connsiteY2" fmla="*/ 180894 h 718820"/>
              <a:gd name="connsiteX3" fmla="*/ 2867060 w 2925173"/>
              <a:gd name="connsiteY3" fmla="*/ 118711 h 718820"/>
              <a:gd name="connsiteX4" fmla="*/ 2925172 w 2925173"/>
              <a:gd name="connsiteY4" fmla="*/ 248763 h 718820"/>
              <a:gd name="connsiteX5" fmla="*/ 2738524 w 2925173"/>
              <a:gd name="connsiteY5" fmla="*/ 295395 h 718820"/>
              <a:gd name="connsiteX6" fmla="*/ 2798613 w 2925173"/>
              <a:gd name="connsiteY6" fmla="*/ 233622 h 718820"/>
              <a:gd name="connsiteX7" fmla="*/ 1301019 w 2925173"/>
              <a:gd name="connsiteY7" fmla="*/ 107825 h 718820"/>
              <a:gd name="connsiteX8" fmla="*/ 22591 w 2925173"/>
              <a:gd name="connsiteY8" fmla="*/ 718820 h 718820"/>
              <a:gd name="connsiteX9" fmla="*/ 0 w 2925173"/>
              <a:gd name="connsiteY9" fmla="*/ 692791 h 718820"/>
              <a:gd name="connsiteX0" fmla="*/ 0 w 2925171"/>
              <a:gd name="connsiteY0" fmla="*/ 692791 h 718820"/>
              <a:gd name="connsiteX1" fmla="*/ 1242144 w 2925171"/>
              <a:gd name="connsiteY1" fmla="*/ 57674 h 718820"/>
              <a:gd name="connsiteX2" fmla="*/ 2832769 w 2925171"/>
              <a:gd name="connsiteY2" fmla="*/ 180894 h 718820"/>
              <a:gd name="connsiteX3" fmla="*/ 2867060 w 2925171"/>
              <a:gd name="connsiteY3" fmla="*/ 118711 h 718820"/>
              <a:gd name="connsiteX4" fmla="*/ 2925172 w 2925171"/>
              <a:gd name="connsiteY4" fmla="*/ 248763 h 718820"/>
              <a:gd name="connsiteX5" fmla="*/ 2738524 w 2925171"/>
              <a:gd name="connsiteY5" fmla="*/ 295395 h 718820"/>
              <a:gd name="connsiteX6" fmla="*/ 2795129 w 2925171"/>
              <a:gd name="connsiteY6" fmla="*/ 231314 h 718820"/>
              <a:gd name="connsiteX7" fmla="*/ 1301019 w 2925171"/>
              <a:gd name="connsiteY7" fmla="*/ 107825 h 718820"/>
              <a:gd name="connsiteX8" fmla="*/ 22591 w 2925171"/>
              <a:gd name="connsiteY8" fmla="*/ 718820 h 718820"/>
              <a:gd name="connsiteX9" fmla="*/ 0 w 2925171"/>
              <a:gd name="connsiteY9" fmla="*/ 692791 h 718820"/>
              <a:gd name="connsiteX0" fmla="*/ 0 w 2925173"/>
              <a:gd name="connsiteY0" fmla="*/ 692791 h 718820"/>
              <a:gd name="connsiteX1" fmla="*/ 1242144 w 2925173"/>
              <a:gd name="connsiteY1" fmla="*/ 57674 h 718820"/>
              <a:gd name="connsiteX2" fmla="*/ 2832769 w 2925173"/>
              <a:gd name="connsiteY2" fmla="*/ 180894 h 718820"/>
              <a:gd name="connsiteX3" fmla="*/ 2867060 w 2925173"/>
              <a:gd name="connsiteY3" fmla="*/ 118711 h 718820"/>
              <a:gd name="connsiteX4" fmla="*/ 2925172 w 2925173"/>
              <a:gd name="connsiteY4" fmla="*/ 248763 h 718820"/>
              <a:gd name="connsiteX5" fmla="*/ 2750060 w 2925173"/>
              <a:gd name="connsiteY5" fmla="*/ 284232 h 718820"/>
              <a:gd name="connsiteX6" fmla="*/ 2795129 w 2925173"/>
              <a:gd name="connsiteY6" fmla="*/ 231314 h 718820"/>
              <a:gd name="connsiteX7" fmla="*/ 1301019 w 2925173"/>
              <a:gd name="connsiteY7" fmla="*/ 107825 h 718820"/>
              <a:gd name="connsiteX8" fmla="*/ 22591 w 2925173"/>
              <a:gd name="connsiteY8" fmla="*/ 718820 h 718820"/>
              <a:gd name="connsiteX9" fmla="*/ 0 w 2925173"/>
              <a:gd name="connsiteY9" fmla="*/ 692791 h 718820"/>
              <a:gd name="connsiteX0" fmla="*/ 0 w 2925171"/>
              <a:gd name="connsiteY0" fmla="*/ 692791 h 718820"/>
              <a:gd name="connsiteX1" fmla="*/ 1242144 w 2925171"/>
              <a:gd name="connsiteY1" fmla="*/ 57674 h 718820"/>
              <a:gd name="connsiteX2" fmla="*/ 2832769 w 2925171"/>
              <a:gd name="connsiteY2" fmla="*/ 180894 h 718820"/>
              <a:gd name="connsiteX3" fmla="*/ 2867060 w 2925171"/>
              <a:gd name="connsiteY3" fmla="*/ 118711 h 718820"/>
              <a:gd name="connsiteX4" fmla="*/ 2925172 w 2925171"/>
              <a:gd name="connsiteY4" fmla="*/ 248763 h 718820"/>
              <a:gd name="connsiteX5" fmla="*/ 2750060 w 2925171"/>
              <a:gd name="connsiteY5" fmla="*/ 284232 h 718820"/>
              <a:gd name="connsiteX6" fmla="*/ 2784670 w 2925171"/>
              <a:gd name="connsiteY6" fmla="*/ 224387 h 718820"/>
              <a:gd name="connsiteX7" fmla="*/ 1301019 w 2925171"/>
              <a:gd name="connsiteY7" fmla="*/ 107825 h 718820"/>
              <a:gd name="connsiteX8" fmla="*/ 22591 w 2925171"/>
              <a:gd name="connsiteY8" fmla="*/ 718820 h 718820"/>
              <a:gd name="connsiteX9" fmla="*/ 0 w 2925171"/>
              <a:gd name="connsiteY9" fmla="*/ 692791 h 718820"/>
              <a:gd name="connsiteX0" fmla="*/ 0 w 2925173"/>
              <a:gd name="connsiteY0" fmla="*/ 696066 h 722095"/>
              <a:gd name="connsiteX1" fmla="*/ 1242144 w 2925173"/>
              <a:gd name="connsiteY1" fmla="*/ 60949 h 722095"/>
              <a:gd name="connsiteX2" fmla="*/ 2828680 w 2925173"/>
              <a:gd name="connsiteY2" fmla="*/ 176761 h 722095"/>
              <a:gd name="connsiteX3" fmla="*/ 2867060 w 2925173"/>
              <a:gd name="connsiteY3" fmla="*/ 121986 h 722095"/>
              <a:gd name="connsiteX4" fmla="*/ 2925172 w 2925173"/>
              <a:gd name="connsiteY4" fmla="*/ 252038 h 722095"/>
              <a:gd name="connsiteX5" fmla="*/ 2750060 w 2925173"/>
              <a:gd name="connsiteY5" fmla="*/ 287507 h 722095"/>
              <a:gd name="connsiteX6" fmla="*/ 2784670 w 2925173"/>
              <a:gd name="connsiteY6" fmla="*/ 227662 h 722095"/>
              <a:gd name="connsiteX7" fmla="*/ 1301019 w 2925173"/>
              <a:gd name="connsiteY7" fmla="*/ 111100 h 722095"/>
              <a:gd name="connsiteX8" fmla="*/ 22591 w 2925173"/>
              <a:gd name="connsiteY8" fmla="*/ 722095 h 722095"/>
              <a:gd name="connsiteX9" fmla="*/ 0 w 2925173"/>
              <a:gd name="connsiteY9" fmla="*/ 696066 h 722095"/>
              <a:gd name="connsiteX0" fmla="*/ 0 w 2911833"/>
              <a:gd name="connsiteY0" fmla="*/ 696066 h 722095"/>
              <a:gd name="connsiteX1" fmla="*/ 1242144 w 2911833"/>
              <a:gd name="connsiteY1" fmla="*/ 60949 h 722095"/>
              <a:gd name="connsiteX2" fmla="*/ 2828680 w 2911833"/>
              <a:gd name="connsiteY2" fmla="*/ 176761 h 722095"/>
              <a:gd name="connsiteX3" fmla="*/ 2867060 w 2911833"/>
              <a:gd name="connsiteY3" fmla="*/ 121986 h 722095"/>
              <a:gd name="connsiteX4" fmla="*/ 2911833 w 2911833"/>
              <a:gd name="connsiteY4" fmla="*/ 247903 h 722095"/>
              <a:gd name="connsiteX5" fmla="*/ 2750060 w 2911833"/>
              <a:gd name="connsiteY5" fmla="*/ 287507 h 722095"/>
              <a:gd name="connsiteX6" fmla="*/ 2784670 w 2911833"/>
              <a:gd name="connsiteY6" fmla="*/ 227662 h 722095"/>
              <a:gd name="connsiteX7" fmla="*/ 1301019 w 2911833"/>
              <a:gd name="connsiteY7" fmla="*/ 111100 h 722095"/>
              <a:gd name="connsiteX8" fmla="*/ 22591 w 2911833"/>
              <a:gd name="connsiteY8" fmla="*/ 722095 h 722095"/>
              <a:gd name="connsiteX9" fmla="*/ 0 w 2911833"/>
              <a:gd name="connsiteY9" fmla="*/ 696066 h 722095"/>
              <a:gd name="connsiteX0" fmla="*/ 70158 w 2889241"/>
              <a:gd name="connsiteY0" fmla="*/ 575672 h 714189"/>
              <a:gd name="connsiteX1" fmla="*/ 1219552 w 2889241"/>
              <a:gd name="connsiteY1" fmla="*/ 53043 h 714189"/>
              <a:gd name="connsiteX2" fmla="*/ 2806088 w 2889241"/>
              <a:gd name="connsiteY2" fmla="*/ 168855 h 714189"/>
              <a:gd name="connsiteX3" fmla="*/ 2844468 w 2889241"/>
              <a:gd name="connsiteY3" fmla="*/ 114080 h 714189"/>
              <a:gd name="connsiteX4" fmla="*/ 2889241 w 2889241"/>
              <a:gd name="connsiteY4" fmla="*/ 239997 h 714189"/>
              <a:gd name="connsiteX5" fmla="*/ 2727468 w 2889241"/>
              <a:gd name="connsiteY5" fmla="*/ 279601 h 714189"/>
              <a:gd name="connsiteX6" fmla="*/ 2762078 w 2889241"/>
              <a:gd name="connsiteY6" fmla="*/ 219756 h 714189"/>
              <a:gd name="connsiteX7" fmla="*/ 1278427 w 2889241"/>
              <a:gd name="connsiteY7" fmla="*/ 103194 h 714189"/>
              <a:gd name="connsiteX8" fmla="*/ -1 w 2889241"/>
              <a:gd name="connsiteY8" fmla="*/ 714189 h 714189"/>
              <a:gd name="connsiteX9" fmla="*/ 70158 w 2889241"/>
              <a:gd name="connsiteY9" fmla="*/ 575672 h 714189"/>
              <a:gd name="connsiteX0" fmla="*/ 2759 w 2821842"/>
              <a:gd name="connsiteY0" fmla="*/ 575672 h 631919"/>
              <a:gd name="connsiteX1" fmla="*/ 1152153 w 2821842"/>
              <a:gd name="connsiteY1" fmla="*/ 53043 h 631919"/>
              <a:gd name="connsiteX2" fmla="*/ 2738689 w 2821842"/>
              <a:gd name="connsiteY2" fmla="*/ 168855 h 631919"/>
              <a:gd name="connsiteX3" fmla="*/ 2777069 w 2821842"/>
              <a:gd name="connsiteY3" fmla="*/ 114080 h 631919"/>
              <a:gd name="connsiteX4" fmla="*/ 2821842 w 2821842"/>
              <a:gd name="connsiteY4" fmla="*/ 239997 h 631919"/>
              <a:gd name="connsiteX5" fmla="*/ 2660069 w 2821842"/>
              <a:gd name="connsiteY5" fmla="*/ 279601 h 631919"/>
              <a:gd name="connsiteX6" fmla="*/ 2694679 w 2821842"/>
              <a:gd name="connsiteY6" fmla="*/ 219756 h 631919"/>
              <a:gd name="connsiteX7" fmla="*/ 1211028 w 2821842"/>
              <a:gd name="connsiteY7" fmla="*/ 103194 h 631919"/>
              <a:gd name="connsiteX8" fmla="*/ 0 w 2821842"/>
              <a:gd name="connsiteY8" fmla="*/ 631919 h 631919"/>
              <a:gd name="connsiteX9" fmla="*/ 2759 w 2821842"/>
              <a:gd name="connsiteY9" fmla="*/ 575672 h 631919"/>
              <a:gd name="connsiteX0" fmla="*/ 2759 w 2821842"/>
              <a:gd name="connsiteY0" fmla="*/ 575672 h 631919"/>
              <a:gd name="connsiteX1" fmla="*/ 1152153 w 2821842"/>
              <a:gd name="connsiteY1" fmla="*/ 53043 h 631919"/>
              <a:gd name="connsiteX2" fmla="*/ 2738689 w 2821842"/>
              <a:gd name="connsiteY2" fmla="*/ 168855 h 631919"/>
              <a:gd name="connsiteX3" fmla="*/ 2777069 w 2821842"/>
              <a:gd name="connsiteY3" fmla="*/ 114080 h 631919"/>
              <a:gd name="connsiteX4" fmla="*/ 2821842 w 2821842"/>
              <a:gd name="connsiteY4" fmla="*/ 239997 h 631919"/>
              <a:gd name="connsiteX5" fmla="*/ 2660069 w 2821842"/>
              <a:gd name="connsiteY5" fmla="*/ 279601 h 631919"/>
              <a:gd name="connsiteX6" fmla="*/ 2694679 w 2821842"/>
              <a:gd name="connsiteY6" fmla="*/ 219756 h 631919"/>
              <a:gd name="connsiteX7" fmla="*/ 1212358 w 2821842"/>
              <a:gd name="connsiteY7" fmla="*/ 141678 h 631919"/>
              <a:gd name="connsiteX8" fmla="*/ 0 w 2821842"/>
              <a:gd name="connsiteY8" fmla="*/ 631919 h 631919"/>
              <a:gd name="connsiteX9" fmla="*/ 2759 w 2821842"/>
              <a:gd name="connsiteY9" fmla="*/ 575672 h 631919"/>
              <a:gd name="connsiteX0" fmla="*/ 2759 w 2821842"/>
              <a:gd name="connsiteY0" fmla="*/ 559545 h 615792"/>
              <a:gd name="connsiteX1" fmla="*/ 1216573 w 2821842"/>
              <a:gd name="connsiteY1" fmla="*/ 65484 h 615792"/>
              <a:gd name="connsiteX2" fmla="*/ 2738689 w 2821842"/>
              <a:gd name="connsiteY2" fmla="*/ 152728 h 615792"/>
              <a:gd name="connsiteX3" fmla="*/ 2777069 w 2821842"/>
              <a:gd name="connsiteY3" fmla="*/ 97953 h 615792"/>
              <a:gd name="connsiteX4" fmla="*/ 2821842 w 2821842"/>
              <a:gd name="connsiteY4" fmla="*/ 223870 h 615792"/>
              <a:gd name="connsiteX5" fmla="*/ 2660069 w 2821842"/>
              <a:gd name="connsiteY5" fmla="*/ 263474 h 615792"/>
              <a:gd name="connsiteX6" fmla="*/ 2694679 w 2821842"/>
              <a:gd name="connsiteY6" fmla="*/ 203629 h 615792"/>
              <a:gd name="connsiteX7" fmla="*/ 1212358 w 2821842"/>
              <a:gd name="connsiteY7" fmla="*/ 125551 h 615792"/>
              <a:gd name="connsiteX8" fmla="*/ 0 w 2821842"/>
              <a:gd name="connsiteY8" fmla="*/ 615792 h 615792"/>
              <a:gd name="connsiteX9" fmla="*/ 2759 w 2821842"/>
              <a:gd name="connsiteY9" fmla="*/ 559545 h 615792"/>
              <a:gd name="connsiteX0" fmla="*/ 12964 w 2821842"/>
              <a:gd name="connsiteY0" fmla="*/ 506714 h 612609"/>
              <a:gd name="connsiteX1" fmla="*/ 1216573 w 2821842"/>
              <a:gd name="connsiteY1" fmla="*/ 62301 h 612609"/>
              <a:gd name="connsiteX2" fmla="*/ 2738689 w 2821842"/>
              <a:gd name="connsiteY2" fmla="*/ 149545 h 612609"/>
              <a:gd name="connsiteX3" fmla="*/ 2777069 w 2821842"/>
              <a:gd name="connsiteY3" fmla="*/ 94770 h 612609"/>
              <a:gd name="connsiteX4" fmla="*/ 2821842 w 2821842"/>
              <a:gd name="connsiteY4" fmla="*/ 220687 h 612609"/>
              <a:gd name="connsiteX5" fmla="*/ 2660069 w 2821842"/>
              <a:gd name="connsiteY5" fmla="*/ 260291 h 612609"/>
              <a:gd name="connsiteX6" fmla="*/ 2694679 w 2821842"/>
              <a:gd name="connsiteY6" fmla="*/ 200446 h 612609"/>
              <a:gd name="connsiteX7" fmla="*/ 1212358 w 2821842"/>
              <a:gd name="connsiteY7" fmla="*/ 122368 h 612609"/>
              <a:gd name="connsiteX8" fmla="*/ 0 w 2821842"/>
              <a:gd name="connsiteY8" fmla="*/ 612609 h 612609"/>
              <a:gd name="connsiteX9" fmla="*/ 12964 w 2821842"/>
              <a:gd name="connsiteY9" fmla="*/ 506714 h 612609"/>
              <a:gd name="connsiteX0" fmla="*/ 12964 w 2821842"/>
              <a:gd name="connsiteY0" fmla="*/ 506712 h 612607"/>
              <a:gd name="connsiteX1" fmla="*/ 1216573 w 2821842"/>
              <a:gd name="connsiteY1" fmla="*/ 62299 h 612607"/>
              <a:gd name="connsiteX2" fmla="*/ 2738689 w 2821842"/>
              <a:gd name="connsiteY2" fmla="*/ 149543 h 612607"/>
              <a:gd name="connsiteX3" fmla="*/ 2777069 w 2821842"/>
              <a:gd name="connsiteY3" fmla="*/ 94768 h 612607"/>
              <a:gd name="connsiteX4" fmla="*/ 2821842 w 2821842"/>
              <a:gd name="connsiteY4" fmla="*/ 220685 h 612607"/>
              <a:gd name="connsiteX5" fmla="*/ 2660069 w 2821842"/>
              <a:gd name="connsiteY5" fmla="*/ 260289 h 612607"/>
              <a:gd name="connsiteX6" fmla="*/ 2694679 w 2821842"/>
              <a:gd name="connsiteY6" fmla="*/ 200444 h 612607"/>
              <a:gd name="connsiteX7" fmla="*/ 1212358 w 2821842"/>
              <a:gd name="connsiteY7" fmla="*/ 122366 h 612607"/>
              <a:gd name="connsiteX8" fmla="*/ 0 w 2821842"/>
              <a:gd name="connsiteY8" fmla="*/ 612607 h 612607"/>
              <a:gd name="connsiteX9" fmla="*/ 12964 w 2821842"/>
              <a:gd name="connsiteY9" fmla="*/ 506712 h 612607"/>
              <a:gd name="connsiteX0" fmla="*/ 0 w 2808878"/>
              <a:gd name="connsiteY0" fmla="*/ 506712 h 572674"/>
              <a:gd name="connsiteX1" fmla="*/ 1203609 w 2808878"/>
              <a:gd name="connsiteY1" fmla="*/ 62299 h 572674"/>
              <a:gd name="connsiteX2" fmla="*/ 2725725 w 2808878"/>
              <a:gd name="connsiteY2" fmla="*/ 149543 h 572674"/>
              <a:gd name="connsiteX3" fmla="*/ 2764105 w 2808878"/>
              <a:gd name="connsiteY3" fmla="*/ 94768 h 572674"/>
              <a:gd name="connsiteX4" fmla="*/ 2808878 w 2808878"/>
              <a:gd name="connsiteY4" fmla="*/ 220685 h 572674"/>
              <a:gd name="connsiteX5" fmla="*/ 2647105 w 2808878"/>
              <a:gd name="connsiteY5" fmla="*/ 260289 h 572674"/>
              <a:gd name="connsiteX6" fmla="*/ 2681715 w 2808878"/>
              <a:gd name="connsiteY6" fmla="*/ 200444 h 572674"/>
              <a:gd name="connsiteX7" fmla="*/ 1199394 w 2808878"/>
              <a:gd name="connsiteY7" fmla="*/ 122366 h 572674"/>
              <a:gd name="connsiteX8" fmla="*/ 4813 w 2808878"/>
              <a:gd name="connsiteY8" fmla="*/ 572674 h 572674"/>
              <a:gd name="connsiteX9" fmla="*/ 0 w 2808878"/>
              <a:gd name="connsiteY9" fmla="*/ 506712 h 572674"/>
              <a:gd name="connsiteX0" fmla="*/ 0 w 2808878"/>
              <a:gd name="connsiteY0" fmla="*/ 506712 h 572674"/>
              <a:gd name="connsiteX1" fmla="*/ 1203609 w 2808878"/>
              <a:gd name="connsiteY1" fmla="*/ 62299 h 572674"/>
              <a:gd name="connsiteX2" fmla="*/ 2725725 w 2808878"/>
              <a:gd name="connsiteY2" fmla="*/ 149543 h 572674"/>
              <a:gd name="connsiteX3" fmla="*/ 2764105 w 2808878"/>
              <a:gd name="connsiteY3" fmla="*/ 94768 h 572674"/>
              <a:gd name="connsiteX4" fmla="*/ 2808878 w 2808878"/>
              <a:gd name="connsiteY4" fmla="*/ 220685 h 572674"/>
              <a:gd name="connsiteX5" fmla="*/ 2647105 w 2808878"/>
              <a:gd name="connsiteY5" fmla="*/ 260289 h 572674"/>
              <a:gd name="connsiteX6" fmla="*/ 2681715 w 2808878"/>
              <a:gd name="connsiteY6" fmla="*/ 200444 h 572674"/>
              <a:gd name="connsiteX7" fmla="*/ 1199394 w 2808878"/>
              <a:gd name="connsiteY7" fmla="*/ 122366 h 572674"/>
              <a:gd name="connsiteX8" fmla="*/ 4813 w 2808878"/>
              <a:gd name="connsiteY8" fmla="*/ 572674 h 572674"/>
              <a:gd name="connsiteX9" fmla="*/ 0 w 2808878"/>
              <a:gd name="connsiteY9" fmla="*/ 506712 h 572674"/>
              <a:gd name="connsiteX0" fmla="*/ 0 w 2808878"/>
              <a:gd name="connsiteY0" fmla="*/ 506712 h 572674"/>
              <a:gd name="connsiteX1" fmla="*/ 1203609 w 2808878"/>
              <a:gd name="connsiteY1" fmla="*/ 62299 h 572674"/>
              <a:gd name="connsiteX2" fmla="*/ 2725725 w 2808878"/>
              <a:gd name="connsiteY2" fmla="*/ 149543 h 572674"/>
              <a:gd name="connsiteX3" fmla="*/ 2764105 w 2808878"/>
              <a:gd name="connsiteY3" fmla="*/ 94768 h 572674"/>
              <a:gd name="connsiteX4" fmla="*/ 2808878 w 2808878"/>
              <a:gd name="connsiteY4" fmla="*/ 220685 h 572674"/>
              <a:gd name="connsiteX5" fmla="*/ 2647105 w 2808878"/>
              <a:gd name="connsiteY5" fmla="*/ 260289 h 572674"/>
              <a:gd name="connsiteX6" fmla="*/ 2681715 w 2808878"/>
              <a:gd name="connsiteY6" fmla="*/ 200444 h 572674"/>
              <a:gd name="connsiteX7" fmla="*/ 1199394 w 2808878"/>
              <a:gd name="connsiteY7" fmla="*/ 122366 h 572674"/>
              <a:gd name="connsiteX8" fmla="*/ 4813 w 2808878"/>
              <a:gd name="connsiteY8" fmla="*/ 572674 h 572674"/>
              <a:gd name="connsiteX9" fmla="*/ 0 w 2808878"/>
              <a:gd name="connsiteY9" fmla="*/ 506712 h 572674"/>
              <a:gd name="connsiteX0" fmla="*/ 0 w 2808878"/>
              <a:gd name="connsiteY0" fmla="*/ 506712 h 572674"/>
              <a:gd name="connsiteX1" fmla="*/ 1203609 w 2808878"/>
              <a:gd name="connsiteY1" fmla="*/ 62299 h 572674"/>
              <a:gd name="connsiteX2" fmla="*/ 2725725 w 2808878"/>
              <a:gd name="connsiteY2" fmla="*/ 149543 h 572674"/>
              <a:gd name="connsiteX3" fmla="*/ 2764105 w 2808878"/>
              <a:gd name="connsiteY3" fmla="*/ 94768 h 572674"/>
              <a:gd name="connsiteX4" fmla="*/ 2808878 w 2808878"/>
              <a:gd name="connsiteY4" fmla="*/ 220685 h 572674"/>
              <a:gd name="connsiteX5" fmla="*/ 2647105 w 2808878"/>
              <a:gd name="connsiteY5" fmla="*/ 260289 h 572674"/>
              <a:gd name="connsiteX6" fmla="*/ 2694456 w 2808878"/>
              <a:gd name="connsiteY6" fmla="*/ 199480 h 572674"/>
              <a:gd name="connsiteX7" fmla="*/ 1199394 w 2808878"/>
              <a:gd name="connsiteY7" fmla="*/ 122366 h 572674"/>
              <a:gd name="connsiteX8" fmla="*/ 4813 w 2808878"/>
              <a:gd name="connsiteY8" fmla="*/ 572674 h 572674"/>
              <a:gd name="connsiteX9" fmla="*/ 0 w 2808878"/>
              <a:gd name="connsiteY9" fmla="*/ 506712 h 572674"/>
              <a:gd name="connsiteX0" fmla="*/ 0 w 2808878"/>
              <a:gd name="connsiteY0" fmla="*/ 503945 h 569907"/>
              <a:gd name="connsiteX1" fmla="*/ 1203609 w 2808878"/>
              <a:gd name="connsiteY1" fmla="*/ 59532 h 569907"/>
              <a:gd name="connsiteX2" fmla="*/ 2726328 w 2808878"/>
              <a:gd name="connsiteY2" fmla="*/ 151875 h 569907"/>
              <a:gd name="connsiteX3" fmla="*/ 2764105 w 2808878"/>
              <a:gd name="connsiteY3" fmla="*/ 92001 h 569907"/>
              <a:gd name="connsiteX4" fmla="*/ 2808878 w 2808878"/>
              <a:gd name="connsiteY4" fmla="*/ 217918 h 569907"/>
              <a:gd name="connsiteX5" fmla="*/ 2647105 w 2808878"/>
              <a:gd name="connsiteY5" fmla="*/ 257522 h 569907"/>
              <a:gd name="connsiteX6" fmla="*/ 2694456 w 2808878"/>
              <a:gd name="connsiteY6" fmla="*/ 196713 h 569907"/>
              <a:gd name="connsiteX7" fmla="*/ 1199394 w 2808878"/>
              <a:gd name="connsiteY7" fmla="*/ 119599 h 569907"/>
              <a:gd name="connsiteX8" fmla="*/ 4813 w 2808878"/>
              <a:gd name="connsiteY8" fmla="*/ 569907 h 569907"/>
              <a:gd name="connsiteX9" fmla="*/ 0 w 2808878"/>
              <a:gd name="connsiteY9" fmla="*/ 503945 h 569907"/>
              <a:gd name="connsiteX0" fmla="*/ 0 w 2808878"/>
              <a:gd name="connsiteY0" fmla="*/ 503945 h 569907"/>
              <a:gd name="connsiteX1" fmla="*/ 1203609 w 2808878"/>
              <a:gd name="connsiteY1" fmla="*/ 59532 h 569907"/>
              <a:gd name="connsiteX2" fmla="*/ 2726328 w 2808878"/>
              <a:gd name="connsiteY2" fmla="*/ 151875 h 569907"/>
              <a:gd name="connsiteX3" fmla="*/ 2774562 w 2808878"/>
              <a:gd name="connsiteY3" fmla="*/ 98925 h 569907"/>
              <a:gd name="connsiteX4" fmla="*/ 2808878 w 2808878"/>
              <a:gd name="connsiteY4" fmla="*/ 217918 h 569907"/>
              <a:gd name="connsiteX5" fmla="*/ 2647105 w 2808878"/>
              <a:gd name="connsiteY5" fmla="*/ 257522 h 569907"/>
              <a:gd name="connsiteX6" fmla="*/ 2694456 w 2808878"/>
              <a:gd name="connsiteY6" fmla="*/ 196713 h 569907"/>
              <a:gd name="connsiteX7" fmla="*/ 1199394 w 2808878"/>
              <a:gd name="connsiteY7" fmla="*/ 119599 h 569907"/>
              <a:gd name="connsiteX8" fmla="*/ 4813 w 2808878"/>
              <a:gd name="connsiteY8" fmla="*/ 569907 h 569907"/>
              <a:gd name="connsiteX9" fmla="*/ 0 w 2808878"/>
              <a:gd name="connsiteY9" fmla="*/ 503945 h 569907"/>
              <a:gd name="connsiteX0" fmla="*/ 0 w 2808878"/>
              <a:gd name="connsiteY0" fmla="*/ 503945 h 569907"/>
              <a:gd name="connsiteX1" fmla="*/ 1203609 w 2808878"/>
              <a:gd name="connsiteY1" fmla="*/ 59532 h 569907"/>
              <a:gd name="connsiteX2" fmla="*/ 2726328 w 2808878"/>
              <a:gd name="connsiteY2" fmla="*/ 151875 h 569907"/>
              <a:gd name="connsiteX3" fmla="*/ 2774562 w 2808878"/>
              <a:gd name="connsiteY3" fmla="*/ 98925 h 569907"/>
              <a:gd name="connsiteX4" fmla="*/ 2808878 w 2808878"/>
              <a:gd name="connsiteY4" fmla="*/ 217918 h 569907"/>
              <a:gd name="connsiteX5" fmla="*/ 2649989 w 2808878"/>
              <a:gd name="connsiteY5" fmla="*/ 254731 h 569907"/>
              <a:gd name="connsiteX6" fmla="*/ 2694456 w 2808878"/>
              <a:gd name="connsiteY6" fmla="*/ 196713 h 569907"/>
              <a:gd name="connsiteX7" fmla="*/ 1199394 w 2808878"/>
              <a:gd name="connsiteY7" fmla="*/ 119599 h 569907"/>
              <a:gd name="connsiteX8" fmla="*/ 4813 w 2808878"/>
              <a:gd name="connsiteY8" fmla="*/ 569907 h 569907"/>
              <a:gd name="connsiteX9" fmla="*/ 0 w 2808878"/>
              <a:gd name="connsiteY9" fmla="*/ 503945 h 569907"/>
              <a:gd name="connsiteX0" fmla="*/ 0 w 2803112"/>
              <a:gd name="connsiteY0" fmla="*/ 503945 h 569907"/>
              <a:gd name="connsiteX1" fmla="*/ 1203609 w 2803112"/>
              <a:gd name="connsiteY1" fmla="*/ 59532 h 569907"/>
              <a:gd name="connsiteX2" fmla="*/ 2726328 w 2803112"/>
              <a:gd name="connsiteY2" fmla="*/ 151875 h 569907"/>
              <a:gd name="connsiteX3" fmla="*/ 2774562 w 2803112"/>
              <a:gd name="connsiteY3" fmla="*/ 98925 h 569907"/>
              <a:gd name="connsiteX4" fmla="*/ 2803113 w 2803112"/>
              <a:gd name="connsiteY4" fmla="*/ 223498 h 569907"/>
              <a:gd name="connsiteX5" fmla="*/ 2649989 w 2803112"/>
              <a:gd name="connsiteY5" fmla="*/ 254731 h 569907"/>
              <a:gd name="connsiteX6" fmla="*/ 2694456 w 2803112"/>
              <a:gd name="connsiteY6" fmla="*/ 196713 h 569907"/>
              <a:gd name="connsiteX7" fmla="*/ 1199394 w 2803112"/>
              <a:gd name="connsiteY7" fmla="*/ 119599 h 569907"/>
              <a:gd name="connsiteX8" fmla="*/ 4813 w 2803112"/>
              <a:gd name="connsiteY8" fmla="*/ 569907 h 569907"/>
              <a:gd name="connsiteX9" fmla="*/ 0 w 2803112"/>
              <a:gd name="connsiteY9" fmla="*/ 503945 h 569907"/>
              <a:gd name="connsiteX0" fmla="*/ 0 w 2803114"/>
              <a:gd name="connsiteY0" fmla="*/ 527372 h 593334"/>
              <a:gd name="connsiteX1" fmla="*/ 1256717 w 2803114"/>
              <a:gd name="connsiteY1" fmla="*/ 42927 h 593334"/>
              <a:gd name="connsiteX2" fmla="*/ 2726328 w 2803114"/>
              <a:gd name="connsiteY2" fmla="*/ 175302 h 593334"/>
              <a:gd name="connsiteX3" fmla="*/ 2774562 w 2803114"/>
              <a:gd name="connsiteY3" fmla="*/ 122352 h 593334"/>
              <a:gd name="connsiteX4" fmla="*/ 2803113 w 2803114"/>
              <a:gd name="connsiteY4" fmla="*/ 246925 h 593334"/>
              <a:gd name="connsiteX5" fmla="*/ 2649989 w 2803114"/>
              <a:gd name="connsiteY5" fmla="*/ 278158 h 593334"/>
              <a:gd name="connsiteX6" fmla="*/ 2694456 w 2803114"/>
              <a:gd name="connsiteY6" fmla="*/ 220140 h 593334"/>
              <a:gd name="connsiteX7" fmla="*/ 1199394 w 2803114"/>
              <a:gd name="connsiteY7" fmla="*/ 143026 h 593334"/>
              <a:gd name="connsiteX8" fmla="*/ 4813 w 2803114"/>
              <a:gd name="connsiteY8" fmla="*/ 593334 h 593334"/>
              <a:gd name="connsiteX9" fmla="*/ 0 w 2803114"/>
              <a:gd name="connsiteY9" fmla="*/ 527372 h 593334"/>
              <a:gd name="connsiteX0" fmla="*/ 0 w 2803112"/>
              <a:gd name="connsiteY0" fmla="*/ 527372 h 593334"/>
              <a:gd name="connsiteX1" fmla="*/ 1256717 w 2803112"/>
              <a:gd name="connsiteY1" fmla="*/ 42927 h 593334"/>
              <a:gd name="connsiteX2" fmla="*/ 2726328 w 2803112"/>
              <a:gd name="connsiteY2" fmla="*/ 175302 h 593334"/>
              <a:gd name="connsiteX3" fmla="*/ 2774562 w 2803112"/>
              <a:gd name="connsiteY3" fmla="*/ 122352 h 593334"/>
              <a:gd name="connsiteX4" fmla="*/ 2803113 w 2803112"/>
              <a:gd name="connsiteY4" fmla="*/ 246925 h 593334"/>
              <a:gd name="connsiteX5" fmla="*/ 2649989 w 2803112"/>
              <a:gd name="connsiteY5" fmla="*/ 278158 h 593334"/>
              <a:gd name="connsiteX6" fmla="*/ 2694456 w 2803112"/>
              <a:gd name="connsiteY6" fmla="*/ 220140 h 593334"/>
              <a:gd name="connsiteX7" fmla="*/ 1257191 w 2803112"/>
              <a:gd name="connsiteY7" fmla="*/ 115501 h 593334"/>
              <a:gd name="connsiteX8" fmla="*/ 4813 w 2803112"/>
              <a:gd name="connsiteY8" fmla="*/ 593334 h 593334"/>
              <a:gd name="connsiteX9" fmla="*/ 0 w 2803112"/>
              <a:gd name="connsiteY9" fmla="*/ 527372 h 593334"/>
              <a:gd name="connsiteX0" fmla="*/ 36762 w 2798300"/>
              <a:gd name="connsiteY0" fmla="*/ 496434 h 591266"/>
              <a:gd name="connsiteX1" fmla="*/ 1251903 w 2798300"/>
              <a:gd name="connsiteY1" fmla="*/ 40859 h 591266"/>
              <a:gd name="connsiteX2" fmla="*/ 2721514 w 2798300"/>
              <a:gd name="connsiteY2" fmla="*/ 173234 h 591266"/>
              <a:gd name="connsiteX3" fmla="*/ 2769748 w 2798300"/>
              <a:gd name="connsiteY3" fmla="*/ 120284 h 591266"/>
              <a:gd name="connsiteX4" fmla="*/ 2798299 w 2798300"/>
              <a:gd name="connsiteY4" fmla="*/ 244857 h 591266"/>
              <a:gd name="connsiteX5" fmla="*/ 2645175 w 2798300"/>
              <a:gd name="connsiteY5" fmla="*/ 276090 h 591266"/>
              <a:gd name="connsiteX6" fmla="*/ 2689642 w 2798300"/>
              <a:gd name="connsiteY6" fmla="*/ 218072 h 591266"/>
              <a:gd name="connsiteX7" fmla="*/ 1252377 w 2798300"/>
              <a:gd name="connsiteY7" fmla="*/ 113433 h 591266"/>
              <a:gd name="connsiteX8" fmla="*/ -1 w 2798300"/>
              <a:gd name="connsiteY8" fmla="*/ 591266 h 591266"/>
              <a:gd name="connsiteX9" fmla="*/ 36762 w 2798300"/>
              <a:gd name="connsiteY9" fmla="*/ 496434 h 591266"/>
              <a:gd name="connsiteX0" fmla="*/ 63920 w 2798300"/>
              <a:gd name="connsiteY0" fmla="*/ 480445 h 590195"/>
              <a:gd name="connsiteX1" fmla="*/ 1251905 w 2798300"/>
              <a:gd name="connsiteY1" fmla="*/ 39788 h 590195"/>
              <a:gd name="connsiteX2" fmla="*/ 2721516 w 2798300"/>
              <a:gd name="connsiteY2" fmla="*/ 172163 h 590195"/>
              <a:gd name="connsiteX3" fmla="*/ 2769750 w 2798300"/>
              <a:gd name="connsiteY3" fmla="*/ 119213 h 590195"/>
              <a:gd name="connsiteX4" fmla="*/ 2798301 w 2798300"/>
              <a:gd name="connsiteY4" fmla="*/ 243786 h 590195"/>
              <a:gd name="connsiteX5" fmla="*/ 2645177 w 2798300"/>
              <a:gd name="connsiteY5" fmla="*/ 275019 h 590195"/>
              <a:gd name="connsiteX6" fmla="*/ 2689644 w 2798300"/>
              <a:gd name="connsiteY6" fmla="*/ 217001 h 590195"/>
              <a:gd name="connsiteX7" fmla="*/ 1252379 w 2798300"/>
              <a:gd name="connsiteY7" fmla="*/ 112362 h 590195"/>
              <a:gd name="connsiteX8" fmla="*/ 1 w 2798300"/>
              <a:gd name="connsiteY8" fmla="*/ 590195 h 590195"/>
              <a:gd name="connsiteX9" fmla="*/ 63920 w 2798300"/>
              <a:gd name="connsiteY9" fmla="*/ 480445 h 590195"/>
              <a:gd name="connsiteX0" fmla="*/ 63918 w 2798300"/>
              <a:gd name="connsiteY0" fmla="*/ 480445 h 590195"/>
              <a:gd name="connsiteX1" fmla="*/ 1251903 w 2798300"/>
              <a:gd name="connsiteY1" fmla="*/ 39788 h 590195"/>
              <a:gd name="connsiteX2" fmla="*/ 2721514 w 2798300"/>
              <a:gd name="connsiteY2" fmla="*/ 172163 h 590195"/>
              <a:gd name="connsiteX3" fmla="*/ 2769748 w 2798300"/>
              <a:gd name="connsiteY3" fmla="*/ 119213 h 590195"/>
              <a:gd name="connsiteX4" fmla="*/ 2798299 w 2798300"/>
              <a:gd name="connsiteY4" fmla="*/ 243786 h 590195"/>
              <a:gd name="connsiteX5" fmla="*/ 2645175 w 2798300"/>
              <a:gd name="connsiteY5" fmla="*/ 275019 h 590195"/>
              <a:gd name="connsiteX6" fmla="*/ 2689642 w 2798300"/>
              <a:gd name="connsiteY6" fmla="*/ 217001 h 590195"/>
              <a:gd name="connsiteX7" fmla="*/ 1252377 w 2798300"/>
              <a:gd name="connsiteY7" fmla="*/ 112362 h 590195"/>
              <a:gd name="connsiteX8" fmla="*/ -1 w 2798300"/>
              <a:gd name="connsiteY8" fmla="*/ 590195 h 590195"/>
              <a:gd name="connsiteX9" fmla="*/ 63918 w 2798300"/>
              <a:gd name="connsiteY9" fmla="*/ 480445 h 590195"/>
              <a:gd name="connsiteX0" fmla="*/ 63920 w 2798300"/>
              <a:gd name="connsiteY0" fmla="*/ 480445 h 590195"/>
              <a:gd name="connsiteX1" fmla="*/ 1251905 w 2798300"/>
              <a:gd name="connsiteY1" fmla="*/ 39788 h 590195"/>
              <a:gd name="connsiteX2" fmla="*/ 2721516 w 2798300"/>
              <a:gd name="connsiteY2" fmla="*/ 172163 h 590195"/>
              <a:gd name="connsiteX3" fmla="*/ 2769750 w 2798300"/>
              <a:gd name="connsiteY3" fmla="*/ 119213 h 590195"/>
              <a:gd name="connsiteX4" fmla="*/ 2798301 w 2798300"/>
              <a:gd name="connsiteY4" fmla="*/ 243786 h 590195"/>
              <a:gd name="connsiteX5" fmla="*/ 2645177 w 2798300"/>
              <a:gd name="connsiteY5" fmla="*/ 275019 h 590195"/>
              <a:gd name="connsiteX6" fmla="*/ 2689644 w 2798300"/>
              <a:gd name="connsiteY6" fmla="*/ 217001 h 590195"/>
              <a:gd name="connsiteX7" fmla="*/ 1252379 w 2798300"/>
              <a:gd name="connsiteY7" fmla="*/ 112362 h 590195"/>
              <a:gd name="connsiteX8" fmla="*/ 1 w 2798300"/>
              <a:gd name="connsiteY8" fmla="*/ 590195 h 590195"/>
              <a:gd name="connsiteX9" fmla="*/ 63920 w 2798300"/>
              <a:gd name="connsiteY9" fmla="*/ 480445 h 590195"/>
              <a:gd name="connsiteX0" fmla="*/ 63918 w 2798300"/>
              <a:gd name="connsiteY0" fmla="*/ 480445 h 590195"/>
              <a:gd name="connsiteX1" fmla="*/ 1251903 w 2798300"/>
              <a:gd name="connsiteY1" fmla="*/ 39788 h 590195"/>
              <a:gd name="connsiteX2" fmla="*/ 2721514 w 2798300"/>
              <a:gd name="connsiteY2" fmla="*/ 172163 h 590195"/>
              <a:gd name="connsiteX3" fmla="*/ 2769748 w 2798300"/>
              <a:gd name="connsiteY3" fmla="*/ 119213 h 590195"/>
              <a:gd name="connsiteX4" fmla="*/ 2798299 w 2798300"/>
              <a:gd name="connsiteY4" fmla="*/ 243786 h 590195"/>
              <a:gd name="connsiteX5" fmla="*/ 2645175 w 2798300"/>
              <a:gd name="connsiteY5" fmla="*/ 275019 h 590195"/>
              <a:gd name="connsiteX6" fmla="*/ 2689642 w 2798300"/>
              <a:gd name="connsiteY6" fmla="*/ 217001 h 590195"/>
              <a:gd name="connsiteX7" fmla="*/ 1252377 w 2798300"/>
              <a:gd name="connsiteY7" fmla="*/ 112362 h 590195"/>
              <a:gd name="connsiteX8" fmla="*/ -1 w 2798300"/>
              <a:gd name="connsiteY8" fmla="*/ 590195 h 590195"/>
              <a:gd name="connsiteX9" fmla="*/ 63918 w 2798300"/>
              <a:gd name="connsiteY9" fmla="*/ 480445 h 590195"/>
              <a:gd name="connsiteX0" fmla="*/ 74378 w 2808758"/>
              <a:gd name="connsiteY0" fmla="*/ 480445 h 583269"/>
              <a:gd name="connsiteX1" fmla="*/ 1262363 w 2808758"/>
              <a:gd name="connsiteY1" fmla="*/ 39788 h 583269"/>
              <a:gd name="connsiteX2" fmla="*/ 2731974 w 2808758"/>
              <a:gd name="connsiteY2" fmla="*/ 172163 h 583269"/>
              <a:gd name="connsiteX3" fmla="*/ 2780208 w 2808758"/>
              <a:gd name="connsiteY3" fmla="*/ 119213 h 583269"/>
              <a:gd name="connsiteX4" fmla="*/ 2808759 w 2808758"/>
              <a:gd name="connsiteY4" fmla="*/ 243786 h 583269"/>
              <a:gd name="connsiteX5" fmla="*/ 2655635 w 2808758"/>
              <a:gd name="connsiteY5" fmla="*/ 275019 h 583269"/>
              <a:gd name="connsiteX6" fmla="*/ 2700102 w 2808758"/>
              <a:gd name="connsiteY6" fmla="*/ 217001 h 583269"/>
              <a:gd name="connsiteX7" fmla="*/ 1262837 w 2808758"/>
              <a:gd name="connsiteY7" fmla="*/ 112362 h 583269"/>
              <a:gd name="connsiteX8" fmla="*/ 1 w 2808758"/>
              <a:gd name="connsiteY8" fmla="*/ 583269 h 583269"/>
              <a:gd name="connsiteX9" fmla="*/ 74378 w 2808758"/>
              <a:gd name="connsiteY9" fmla="*/ 480445 h 583269"/>
              <a:gd name="connsiteX0" fmla="*/ 74376 w 2808758"/>
              <a:gd name="connsiteY0" fmla="*/ 480445 h 583269"/>
              <a:gd name="connsiteX1" fmla="*/ 1262361 w 2808758"/>
              <a:gd name="connsiteY1" fmla="*/ 39788 h 583269"/>
              <a:gd name="connsiteX2" fmla="*/ 2731972 w 2808758"/>
              <a:gd name="connsiteY2" fmla="*/ 172163 h 583269"/>
              <a:gd name="connsiteX3" fmla="*/ 2780206 w 2808758"/>
              <a:gd name="connsiteY3" fmla="*/ 119213 h 583269"/>
              <a:gd name="connsiteX4" fmla="*/ 2808757 w 2808758"/>
              <a:gd name="connsiteY4" fmla="*/ 243786 h 583269"/>
              <a:gd name="connsiteX5" fmla="*/ 2655633 w 2808758"/>
              <a:gd name="connsiteY5" fmla="*/ 275019 h 583269"/>
              <a:gd name="connsiteX6" fmla="*/ 2700100 w 2808758"/>
              <a:gd name="connsiteY6" fmla="*/ 217001 h 583269"/>
              <a:gd name="connsiteX7" fmla="*/ 1262835 w 2808758"/>
              <a:gd name="connsiteY7" fmla="*/ 112362 h 583269"/>
              <a:gd name="connsiteX8" fmla="*/ -1 w 2808758"/>
              <a:gd name="connsiteY8" fmla="*/ 583269 h 583269"/>
              <a:gd name="connsiteX9" fmla="*/ 74376 w 2808758"/>
              <a:gd name="connsiteY9" fmla="*/ 480445 h 583269"/>
              <a:gd name="connsiteX0" fmla="*/ 74378 w 2808758"/>
              <a:gd name="connsiteY0" fmla="*/ 474688 h 577512"/>
              <a:gd name="connsiteX1" fmla="*/ 1276305 w 2808758"/>
              <a:gd name="connsiteY1" fmla="*/ 43264 h 577512"/>
              <a:gd name="connsiteX2" fmla="*/ 2731974 w 2808758"/>
              <a:gd name="connsiteY2" fmla="*/ 166406 h 577512"/>
              <a:gd name="connsiteX3" fmla="*/ 2780208 w 2808758"/>
              <a:gd name="connsiteY3" fmla="*/ 113456 h 577512"/>
              <a:gd name="connsiteX4" fmla="*/ 2808759 w 2808758"/>
              <a:gd name="connsiteY4" fmla="*/ 238029 h 577512"/>
              <a:gd name="connsiteX5" fmla="*/ 2655635 w 2808758"/>
              <a:gd name="connsiteY5" fmla="*/ 269262 h 577512"/>
              <a:gd name="connsiteX6" fmla="*/ 2700102 w 2808758"/>
              <a:gd name="connsiteY6" fmla="*/ 211244 h 577512"/>
              <a:gd name="connsiteX7" fmla="*/ 1262837 w 2808758"/>
              <a:gd name="connsiteY7" fmla="*/ 106605 h 577512"/>
              <a:gd name="connsiteX8" fmla="*/ 1 w 2808758"/>
              <a:gd name="connsiteY8" fmla="*/ 577512 h 577512"/>
              <a:gd name="connsiteX9" fmla="*/ 74378 w 2808758"/>
              <a:gd name="connsiteY9" fmla="*/ 474688 h 57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8758" h="577512">
                <a:moveTo>
                  <a:pt x="74378" y="474688"/>
                </a:moveTo>
                <a:cubicBezTo>
                  <a:pt x="424289" y="283245"/>
                  <a:pt x="833372" y="94644"/>
                  <a:pt x="1276305" y="43264"/>
                </a:cubicBezTo>
                <a:cubicBezTo>
                  <a:pt x="1719238" y="-8116"/>
                  <a:pt x="2322527" y="-56412"/>
                  <a:pt x="2731974" y="166406"/>
                </a:cubicBezTo>
                <a:lnTo>
                  <a:pt x="2780208" y="113456"/>
                </a:lnTo>
                <a:lnTo>
                  <a:pt x="2808759" y="238029"/>
                </a:lnTo>
                <a:lnTo>
                  <a:pt x="2655635" y="269262"/>
                </a:lnTo>
                <a:lnTo>
                  <a:pt x="2700102" y="211244"/>
                </a:lnTo>
                <a:cubicBezTo>
                  <a:pt x="2317480" y="26756"/>
                  <a:pt x="1712854" y="45560"/>
                  <a:pt x="1262837" y="106605"/>
                </a:cubicBezTo>
                <a:cubicBezTo>
                  <a:pt x="812820" y="167650"/>
                  <a:pt x="409438" y="377607"/>
                  <a:pt x="1" y="577512"/>
                </a:cubicBezTo>
                <a:lnTo>
                  <a:pt x="74378" y="474688"/>
                </a:lnTo>
                <a:close/>
              </a:path>
            </a:pathLst>
          </a:cu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5"/>
          <p:cNvSpPr/>
          <p:nvPr/>
        </p:nvSpPr>
        <p:spPr>
          <a:xfrm rot="890853">
            <a:off x="4970998" y="2020716"/>
            <a:ext cx="1129943" cy="231995"/>
          </a:xfrm>
          <a:custGeom>
            <a:avLst/>
            <a:gdLst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0 w 2537254"/>
              <a:gd name="connsiteY6" fmla="*/ 407774 h 543698"/>
              <a:gd name="connsiteX7" fmla="*/ 115330 w 2537254"/>
              <a:gd name="connsiteY7" fmla="*/ 263611 h 543698"/>
              <a:gd name="connsiteX8" fmla="*/ 0 w 2537254"/>
              <a:gd name="connsiteY8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2298357 w 2537254"/>
              <a:gd name="connsiteY6" fmla="*/ 428368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474573 w 2537254"/>
              <a:gd name="connsiteY6" fmla="*/ 403654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543698"/>
              <a:gd name="connsiteX1" fmla="*/ 2265405 w 2537254"/>
              <a:gd name="connsiteY1" fmla="*/ 135925 h 543698"/>
              <a:gd name="connsiteX2" fmla="*/ 2265405 w 2537254"/>
              <a:gd name="connsiteY2" fmla="*/ 0 h 543698"/>
              <a:gd name="connsiteX3" fmla="*/ 2537254 w 2537254"/>
              <a:gd name="connsiteY3" fmla="*/ 271849 h 543698"/>
              <a:gd name="connsiteX4" fmla="*/ 2265405 w 2537254"/>
              <a:gd name="connsiteY4" fmla="*/ 543698 h 543698"/>
              <a:gd name="connsiteX5" fmla="*/ 2265405 w 2537254"/>
              <a:gd name="connsiteY5" fmla="*/ 407774 h 543698"/>
              <a:gd name="connsiteX6" fmla="*/ 1285102 w 2537254"/>
              <a:gd name="connsiteY6" fmla="*/ 337751 h 543698"/>
              <a:gd name="connsiteX7" fmla="*/ 0 w 2537254"/>
              <a:gd name="connsiteY7" fmla="*/ 407774 h 543698"/>
              <a:gd name="connsiteX8" fmla="*/ 115330 w 2537254"/>
              <a:gd name="connsiteY8" fmla="*/ 263611 h 543698"/>
              <a:gd name="connsiteX9" fmla="*/ 0 w 2537254"/>
              <a:gd name="connsiteY9" fmla="*/ 135925 h 543698"/>
              <a:gd name="connsiteX0" fmla="*/ 0 w 2537254"/>
              <a:gd name="connsiteY0" fmla="*/ 135925 h 642552"/>
              <a:gd name="connsiteX1" fmla="*/ 2265405 w 2537254"/>
              <a:gd name="connsiteY1" fmla="*/ 135925 h 642552"/>
              <a:gd name="connsiteX2" fmla="*/ 2265405 w 2537254"/>
              <a:gd name="connsiteY2" fmla="*/ 0 h 642552"/>
              <a:gd name="connsiteX3" fmla="*/ 2537254 w 2537254"/>
              <a:gd name="connsiteY3" fmla="*/ 271849 h 642552"/>
              <a:gd name="connsiteX4" fmla="*/ 2224216 w 2537254"/>
              <a:gd name="connsiteY4" fmla="*/ 642552 h 642552"/>
              <a:gd name="connsiteX5" fmla="*/ 2265405 w 2537254"/>
              <a:gd name="connsiteY5" fmla="*/ 407774 h 642552"/>
              <a:gd name="connsiteX6" fmla="*/ 1285102 w 2537254"/>
              <a:gd name="connsiteY6" fmla="*/ 337751 h 642552"/>
              <a:gd name="connsiteX7" fmla="*/ 0 w 2537254"/>
              <a:gd name="connsiteY7" fmla="*/ 407774 h 642552"/>
              <a:gd name="connsiteX8" fmla="*/ 115330 w 2537254"/>
              <a:gd name="connsiteY8" fmla="*/ 263611 h 642552"/>
              <a:gd name="connsiteX9" fmla="*/ 0 w 2537254"/>
              <a:gd name="connsiteY9" fmla="*/ 135925 h 642552"/>
              <a:gd name="connsiteX0" fmla="*/ 0 w 2570205"/>
              <a:gd name="connsiteY0" fmla="*/ 135925 h 642552"/>
              <a:gd name="connsiteX1" fmla="*/ 2265405 w 2570205"/>
              <a:gd name="connsiteY1" fmla="*/ 135925 h 642552"/>
              <a:gd name="connsiteX2" fmla="*/ 2265405 w 2570205"/>
              <a:gd name="connsiteY2" fmla="*/ 0 h 642552"/>
              <a:gd name="connsiteX3" fmla="*/ 2570205 w 2570205"/>
              <a:gd name="connsiteY3" fmla="*/ 494271 h 642552"/>
              <a:gd name="connsiteX4" fmla="*/ 2224216 w 2570205"/>
              <a:gd name="connsiteY4" fmla="*/ 642552 h 642552"/>
              <a:gd name="connsiteX5" fmla="*/ 2265405 w 2570205"/>
              <a:gd name="connsiteY5" fmla="*/ 407774 h 642552"/>
              <a:gd name="connsiteX6" fmla="*/ 1285102 w 2570205"/>
              <a:gd name="connsiteY6" fmla="*/ 337751 h 642552"/>
              <a:gd name="connsiteX7" fmla="*/ 0 w 2570205"/>
              <a:gd name="connsiteY7" fmla="*/ 407774 h 642552"/>
              <a:gd name="connsiteX8" fmla="*/ 115330 w 2570205"/>
              <a:gd name="connsiteY8" fmla="*/ 263611 h 642552"/>
              <a:gd name="connsiteX9" fmla="*/ 0 w 2570205"/>
              <a:gd name="connsiteY9" fmla="*/ 135925 h 642552"/>
              <a:gd name="connsiteX0" fmla="*/ 0 w 2594919"/>
              <a:gd name="connsiteY0" fmla="*/ 0 h 506627"/>
              <a:gd name="connsiteX1" fmla="*/ 2265405 w 2594919"/>
              <a:gd name="connsiteY1" fmla="*/ 0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265405 w 2594919"/>
              <a:gd name="connsiteY5" fmla="*/ 271849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35834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2454875 w 2594919"/>
              <a:gd name="connsiteY1" fmla="*/ 197708 h 506627"/>
              <a:gd name="connsiteX2" fmla="*/ 2594919 w 2594919"/>
              <a:gd name="connsiteY2" fmla="*/ 4118 h 506627"/>
              <a:gd name="connsiteX3" fmla="*/ 2570205 w 2594919"/>
              <a:gd name="connsiteY3" fmla="*/ 432486 h 506627"/>
              <a:gd name="connsiteX4" fmla="*/ 2224216 w 2594919"/>
              <a:gd name="connsiteY4" fmla="*/ 506627 h 506627"/>
              <a:gd name="connsiteX5" fmla="*/ 2314832 w 2594919"/>
              <a:gd name="connsiteY5" fmla="*/ 321276 h 506627"/>
              <a:gd name="connsiteX6" fmla="*/ 1285102 w 2594919"/>
              <a:gd name="connsiteY6" fmla="*/ 201826 h 506627"/>
              <a:gd name="connsiteX7" fmla="*/ 0 w 2594919"/>
              <a:gd name="connsiteY7" fmla="*/ 271849 h 506627"/>
              <a:gd name="connsiteX8" fmla="*/ 115330 w 2594919"/>
              <a:gd name="connsiteY8" fmla="*/ 127686 h 506627"/>
              <a:gd name="connsiteX9" fmla="*/ 0 w 2594919"/>
              <a:gd name="connsiteY9" fmla="*/ 0 h 506627"/>
              <a:gd name="connsiteX0" fmla="*/ 0 w 2594919"/>
              <a:gd name="connsiteY0" fmla="*/ 0 h 506627"/>
              <a:gd name="connsiteX1" fmla="*/ 1466335 w 2594919"/>
              <a:gd name="connsiteY1" fmla="*/ 111211 h 506627"/>
              <a:gd name="connsiteX2" fmla="*/ 2454875 w 2594919"/>
              <a:gd name="connsiteY2" fmla="*/ 197708 h 506627"/>
              <a:gd name="connsiteX3" fmla="*/ 2594919 w 2594919"/>
              <a:gd name="connsiteY3" fmla="*/ 4118 h 506627"/>
              <a:gd name="connsiteX4" fmla="*/ 2570205 w 2594919"/>
              <a:gd name="connsiteY4" fmla="*/ 432486 h 506627"/>
              <a:gd name="connsiteX5" fmla="*/ 2224216 w 2594919"/>
              <a:gd name="connsiteY5" fmla="*/ 506627 h 506627"/>
              <a:gd name="connsiteX6" fmla="*/ 2314832 w 2594919"/>
              <a:gd name="connsiteY6" fmla="*/ 321276 h 506627"/>
              <a:gd name="connsiteX7" fmla="*/ 1285102 w 2594919"/>
              <a:gd name="connsiteY7" fmla="*/ 201826 h 506627"/>
              <a:gd name="connsiteX8" fmla="*/ 0 w 2594919"/>
              <a:gd name="connsiteY8" fmla="*/ 271849 h 506627"/>
              <a:gd name="connsiteX9" fmla="*/ 115330 w 2594919"/>
              <a:gd name="connsiteY9" fmla="*/ 127686 h 506627"/>
              <a:gd name="connsiteX10" fmla="*/ 0 w 2594919"/>
              <a:gd name="connsiteY10" fmla="*/ 0 h 506627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285102 w 2594919"/>
              <a:gd name="connsiteY7" fmla="*/ 230659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28833 h 535460"/>
              <a:gd name="connsiteX1" fmla="*/ 1466335 w 2594919"/>
              <a:gd name="connsiteY1" fmla="*/ 0 h 535460"/>
              <a:gd name="connsiteX2" fmla="*/ 2454875 w 2594919"/>
              <a:gd name="connsiteY2" fmla="*/ 226541 h 535460"/>
              <a:gd name="connsiteX3" fmla="*/ 2594919 w 2594919"/>
              <a:gd name="connsiteY3" fmla="*/ 32951 h 535460"/>
              <a:gd name="connsiteX4" fmla="*/ 2570205 w 2594919"/>
              <a:gd name="connsiteY4" fmla="*/ 461319 h 535460"/>
              <a:gd name="connsiteX5" fmla="*/ 2224216 w 2594919"/>
              <a:gd name="connsiteY5" fmla="*/ 535460 h 535460"/>
              <a:gd name="connsiteX6" fmla="*/ 2314832 w 2594919"/>
              <a:gd name="connsiteY6" fmla="*/ 350109 h 535460"/>
              <a:gd name="connsiteX7" fmla="*/ 1400432 w 2594919"/>
              <a:gd name="connsiteY7" fmla="*/ 238897 h 535460"/>
              <a:gd name="connsiteX8" fmla="*/ 0 w 2594919"/>
              <a:gd name="connsiteY8" fmla="*/ 300682 h 535460"/>
              <a:gd name="connsiteX9" fmla="*/ 115330 w 2594919"/>
              <a:gd name="connsiteY9" fmla="*/ 156519 h 535460"/>
              <a:gd name="connsiteX10" fmla="*/ 0 w 2594919"/>
              <a:gd name="connsiteY10" fmla="*/ 28833 h 535460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14832 w 2594919"/>
              <a:gd name="connsiteY6" fmla="*/ 363366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48717"/>
              <a:gd name="connsiteX1" fmla="*/ 1466335 w 2594919"/>
              <a:gd name="connsiteY1" fmla="*/ 13257 h 548717"/>
              <a:gd name="connsiteX2" fmla="*/ 2454875 w 2594919"/>
              <a:gd name="connsiteY2" fmla="*/ 239798 h 548717"/>
              <a:gd name="connsiteX3" fmla="*/ 2594919 w 2594919"/>
              <a:gd name="connsiteY3" fmla="*/ 46208 h 548717"/>
              <a:gd name="connsiteX4" fmla="*/ 2570205 w 2594919"/>
              <a:gd name="connsiteY4" fmla="*/ 474576 h 548717"/>
              <a:gd name="connsiteX5" fmla="*/ 2224216 w 2594919"/>
              <a:gd name="connsiteY5" fmla="*/ 548717 h 548717"/>
              <a:gd name="connsiteX6" fmla="*/ 2357941 w 2594919"/>
              <a:gd name="connsiteY6" fmla="*/ 388908 h 548717"/>
              <a:gd name="connsiteX7" fmla="*/ 1400432 w 2594919"/>
              <a:gd name="connsiteY7" fmla="*/ 252154 h 548717"/>
              <a:gd name="connsiteX8" fmla="*/ 0 w 2594919"/>
              <a:gd name="connsiteY8" fmla="*/ 313939 h 548717"/>
              <a:gd name="connsiteX9" fmla="*/ 115330 w 2594919"/>
              <a:gd name="connsiteY9" fmla="*/ 169776 h 548717"/>
              <a:gd name="connsiteX10" fmla="*/ 0 w 2594919"/>
              <a:gd name="connsiteY10" fmla="*/ 42090 h 548717"/>
              <a:gd name="connsiteX0" fmla="*/ 0 w 2594919"/>
              <a:gd name="connsiteY0" fmla="*/ 42090 h 567618"/>
              <a:gd name="connsiteX1" fmla="*/ 1466335 w 2594919"/>
              <a:gd name="connsiteY1" fmla="*/ 13257 h 567618"/>
              <a:gd name="connsiteX2" fmla="*/ 2454875 w 2594919"/>
              <a:gd name="connsiteY2" fmla="*/ 239798 h 567618"/>
              <a:gd name="connsiteX3" fmla="*/ 2594919 w 2594919"/>
              <a:gd name="connsiteY3" fmla="*/ 46208 h 567618"/>
              <a:gd name="connsiteX4" fmla="*/ 2570205 w 2594919"/>
              <a:gd name="connsiteY4" fmla="*/ 474576 h 567618"/>
              <a:gd name="connsiteX5" fmla="*/ 2208294 w 2594919"/>
              <a:gd name="connsiteY5" fmla="*/ 567618 h 567618"/>
              <a:gd name="connsiteX6" fmla="*/ 2357941 w 2594919"/>
              <a:gd name="connsiteY6" fmla="*/ 388908 h 567618"/>
              <a:gd name="connsiteX7" fmla="*/ 1400432 w 2594919"/>
              <a:gd name="connsiteY7" fmla="*/ 252154 h 567618"/>
              <a:gd name="connsiteX8" fmla="*/ 0 w 2594919"/>
              <a:gd name="connsiteY8" fmla="*/ 313939 h 567618"/>
              <a:gd name="connsiteX9" fmla="*/ 115330 w 2594919"/>
              <a:gd name="connsiteY9" fmla="*/ 169776 h 567618"/>
              <a:gd name="connsiteX10" fmla="*/ 0 w 2594919"/>
              <a:gd name="connsiteY10" fmla="*/ 42090 h 567618"/>
              <a:gd name="connsiteX0" fmla="*/ 0 w 2608008"/>
              <a:gd name="connsiteY0" fmla="*/ 42090 h 567618"/>
              <a:gd name="connsiteX1" fmla="*/ 1466335 w 2608008"/>
              <a:gd name="connsiteY1" fmla="*/ 13257 h 567618"/>
              <a:gd name="connsiteX2" fmla="*/ 2454875 w 2608008"/>
              <a:gd name="connsiteY2" fmla="*/ 239798 h 567618"/>
              <a:gd name="connsiteX3" fmla="*/ 2594919 w 2608008"/>
              <a:gd name="connsiteY3" fmla="*/ 46208 h 567618"/>
              <a:gd name="connsiteX4" fmla="*/ 2608008 w 2608008"/>
              <a:gd name="connsiteY4" fmla="*/ 506419 h 567618"/>
              <a:gd name="connsiteX5" fmla="*/ 2208294 w 2608008"/>
              <a:gd name="connsiteY5" fmla="*/ 567618 h 567618"/>
              <a:gd name="connsiteX6" fmla="*/ 2357941 w 2608008"/>
              <a:gd name="connsiteY6" fmla="*/ 388908 h 567618"/>
              <a:gd name="connsiteX7" fmla="*/ 1400432 w 2608008"/>
              <a:gd name="connsiteY7" fmla="*/ 252154 h 567618"/>
              <a:gd name="connsiteX8" fmla="*/ 0 w 2608008"/>
              <a:gd name="connsiteY8" fmla="*/ 313939 h 567618"/>
              <a:gd name="connsiteX9" fmla="*/ 115330 w 2608008"/>
              <a:gd name="connsiteY9" fmla="*/ 169776 h 567618"/>
              <a:gd name="connsiteX10" fmla="*/ 0 w 2608008"/>
              <a:gd name="connsiteY10" fmla="*/ 42090 h 567618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357941 w 2608008"/>
              <a:gd name="connsiteY6" fmla="*/ 384766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37948 h 563476"/>
              <a:gd name="connsiteX1" fmla="*/ 1466335 w 2608008"/>
              <a:gd name="connsiteY1" fmla="*/ 9115 h 563476"/>
              <a:gd name="connsiteX2" fmla="*/ 2438301 w 2608008"/>
              <a:gd name="connsiteY2" fmla="*/ 178611 h 563476"/>
              <a:gd name="connsiteX3" fmla="*/ 2594919 w 2608008"/>
              <a:gd name="connsiteY3" fmla="*/ 42066 h 563476"/>
              <a:gd name="connsiteX4" fmla="*/ 2608008 w 2608008"/>
              <a:gd name="connsiteY4" fmla="*/ 502277 h 563476"/>
              <a:gd name="connsiteX5" fmla="*/ 2208294 w 2608008"/>
              <a:gd name="connsiteY5" fmla="*/ 563476 h 563476"/>
              <a:gd name="connsiteX6" fmla="*/ 2436215 w 2608008"/>
              <a:gd name="connsiteY6" fmla="*/ 342991 h 563476"/>
              <a:gd name="connsiteX7" fmla="*/ 1400432 w 2608008"/>
              <a:gd name="connsiteY7" fmla="*/ 248012 h 563476"/>
              <a:gd name="connsiteX8" fmla="*/ 0 w 2608008"/>
              <a:gd name="connsiteY8" fmla="*/ 309797 h 563476"/>
              <a:gd name="connsiteX9" fmla="*/ 115330 w 2608008"/>
              <a:gd name="connsiteY9" fmla="*/ 165634 h 563476"/>
              <a:gd name="connsiteX10" fmla="*/ 0 w 2608008"/>
              <a:gd name="connsiteY10" fmla="*/ 37948 h 563476"/>
              <a:gd name="connsiteX0" fmla="*/ 0 w 2608008"/>
              <a:gd name="connsiteY0" fmla="*/ 43350 h 568878"/>
              <a:gd name="connsiteX1" fmla="*/ 1466335 w 2608008"/>
              <a:gd name="connsiteY1" fmla="*/ 14517 h 568878"/>
              <a:gd name="connsiteX2" fmla="*/ 2526507 w 2608008"/>
              <a:gd name="connsiteY2" fmla="*/ 258315 h 568878"/>
              <a:gd name="connsiteX3" fmla="*/ 2594919 w 2608008"/>
              <a:gd name="connsiteY3" fmla="*/ 47468 h 568878"/>
              <a:gd name="connsiteX4" fmla="*/ 2608008 w 2608008"/>
              <a:gd name="connsiteY4" fmla="*/ 507679 h 568878"/>
              <a:gd name="connsiteX5" fmla="*/ 2208294 w 2608008"/>
              <a:gd name="connsiteY5" fmla="*/ 568878 h 568878"/>
              <a:gd name="connsiteX6" fmla="*/ 2436215 w 2608008"/>
              <a:gd name="connsiteY6" fmla="*/ 348393 h 568878"/>
              <a:gd name="connsiteX7" fmla="*/ 1400432 w 2608008"/>
              <a:gd name="connsiteY7" fmla="*/ 253414 h 568878"/>
              <a:gd name="connsiteX8" fmla="*/ 0 w 2608008"/>
              <a:gd name="connsiteY8" fmla="*/ 315199 h 568878"/>
              <a:gd name="connsiteX9" fmla="*/ 115330 w 2608008"/>
              <a:gd name="connsiteY9" fmla="*/ 171036 h 568878"/>
              <a:gd name="connsiteX10" fmla="*/ 0 w 2608008"/>
              <a:gd name="connsiteY10" fmla="*/ 43350 h 568878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115330 w 2608008"/>
              <a:gd name="connsiteY9" fmla="*/ 171036 h 656854"/>
              <a:gd name="connsiteX10" fmla="*/ 0 w 2608008"/>
              <a:gd name="connsiteY10" fmla="*/ 43350 h 656854"/>
              <a:gd name="connsiteX0" fmla="*/ 0 w 2608008"/>
              <a:gd name="connsiteY0" fmla="*/ 43350 h 656854"/>
              <a:gd name="connsiteX1" fmla="*/ 1466335 w 2608008"/>
              <a:gd name="connsiteY1" fmla="*/ 14517 h 656854"/>
              <a:gd name="connsiteX2" fmla="*/ 2526507 w 2608008"/>
              <a:gd name="connsiteY2" fmla="*/ 258315 h 656854"/>
              <a:gd name="connsiteX3" fmla="*/ 2594919 w 2608008"/>
              <a:gd name="connsiteY3" fmla="*/ 47468 h 656854"/>
              <a:gd name="connsiteX4" fmla="*/ 2608008 w 2608008"/>
              <a:gd name="connsiteY4" fmla="*/ 507679 h 656854"/>
              <a:gd name="connsiteX5" fmla="*/ 2208294 w 2608008"/>
              <a:gd name="connsiteY5" fmla="*/ 568878 h 656854"/>
              <a:gd name="connsiteX6" fmla="*/ 2436215 w 2608008"/>
              <a:gd name="connsiteY6" fmla="*/ 348393 h 656854"/>
              <a:gd name="connsiteX7" fmla="*/ 1400432 w 2608008"/>
              <a:gd name="connsiteY7" fmla="*/ 253414 h 656854"/>
              <a:gd name="connsiteX8" fmla="*/ 111049 w 2608008"/>
              <a:gd name="connsiteY8" fmla="*/ 656477 h 656854"/>
              <a:gd name="connsiteX9" fmla="*/ 340811 w 2608008"/>
              <a:gd name="connsiteY9" fmla="*/ 414827 h 656854"/>
              <a:gd name="connsiteX10" fmla="*/ 0 w 2608008"/>
              <a:gd name="connsiteY10" fmla="*/ 43350 h 656854"/>
              <a:gd name="connsiteX0" fmla="*/ 0 w 2567910"/>
              <a:gd name="connsiteY0" fmla="*/ 224216 h 642377"/>
              <a:gd name="connsiteX1" fmla="*/ 1426237 w 2567910"/>
              <a:gd name="connsiteY1" fmla="*/ 40 h 642377"/>
              <a:gd name="connsiteX2" fmla="*/ 2486409 w 2567910"/>
              <a:gd name="connsiteY2" fmla="*/ 243838 h 642377"/>
              <a:gd name="connsiteX3" fmla="*/ 2554821 w 2567910"/>
              <a:gd name="connsiteY3" fmla="*/ 32991 h 642377"/>
              <a:gd name="connsiteX4" fmla="*/ 2567910 w 2567910"/>
              <a:gd name="connsiteY4" fmla="*/ 493202 h 642377"/>
              <a:gd name="connsiteX5" fmla="*/ 2168196 w 2567910"/>
              <a:gd name="connsiteY5" fmla="*/ 554401 h 642377"/>
              <a:gd name="connsiteX6" fmla="*/ 2396117 w 2567910"/>
              <a:gd name="connsiteY6" fmla="*/ 333916 h 642377"/>
              <a:gd name="connsiteX7" fmla="*/ 1360334 w 2567910"/>
              <a:gd name="connsiteY7" fmla="*/ 238937 h 642377"/>
              <a:gd name="connsiteX8" fmla="*/ 70951 w 2567910"/>
              <a:gd name="connsiteY8" fmla="*/ 642000 h 642377"/>
              <a:gd name="connsiteX9" fmla="*/ 300713 w 2567910"/>
              <a:gd name="connsiteY9" fmla="*/ 400350 h 642377"/>
              <a:gd name="connsiteX10" fmla="*/ 0 w 2567910"/>
              <a:gd name="connsiteY10" fmla="*/ 224216 h 642377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300713 w 2567910"/>
              <a:gd name="connsiteY9" fmla="*/ 400350 h 587401"/>
              <a:gd name="connsiteX10" fmla="*/ 0 w 2567910"/>
              <a:gd name="connsiteY10" fmla="*/ 224216 h 587401"/>
              <a:gd name="connsiteX0" fmla="*/ 0 w 2567910"/>
              <a:gd name="connsiteY0" fmla="*/ 224216 h 587401"/>
              <a:gd name="connsiteX1" fmla="*/ 1426237 w 2567910"/>
              <a:gd name="connsiteY1" fmla="*/ 40 h 587401"/>
              <a:gd name="connsiteX2" fmla="*/ 2486409 w 2567910"/>
              <a:gd name="connsiteY2" fmla="*/ 243838 h 587401"/>
              <a:gd name="connsiteX3" fmla="*/ 2554821 w 2567910"/>
              <a:gd name="connsiteY3" fmla="*/ 32991 h 587401"/>
              <a:gd name="connsiteX4" fmla="*/ 2567910 w 2567910"/>
              <a:gd name="connsiteY4" fmla="*/ 493202 h 587401"/>
              <a:gd name="connsiteX5" fmla="*/ 2168196 w 2567910"/>
              <a:gd name="connsiteY5" fmla="*/ 554401 h 587401"/>
              <a:gd name="connsiteX6" fmla="*/ 2396117 w 2567910"/>
              <a:gd name="connsiteY6" fmla="*/ 333916 h 587401"/>
              <a:gd name="connsiteX7" fmla="*/ 1360334 w 2567910"/>
              <a:gd name="connsiteY7" fmla="*/ 238937 h 587401"/>
              <a:gd name="connsiteX8" fmla="*/ 235786 w 2567910"/>
              <a:gd name="connsiteY8" fmla="*/ 586972 h 587401"/>
              <a:gd name="connsiteX9" fmla="*/ 429730 w 2567910"/>
              <a:gd name="connsiteY9" fmla="*/ 336693 h 587401"/>
              <a:gd name="connsiteX10" fmla="*/ 0 w 2567910"/>
              <a:gd name="connsiteY10" fmla="*/ 224216 h 587401"/>
              <a:gd name="connsiteX0" fmla="*/ 0 w 2567910"/>
              <a:gd name="connsiteY0" fmla="*/ 224216 h 599648"/>
              <a:gd name="connsiteX1" fmla="*/ 1426237 w 2567910"/>
              <a:gd name="connsiteY1" fmla="*/ 40 h 599648"/>
              <a:gd name="connsiteX2" fmla="*/ 2486409 w 2567910"/>
              <a:gd name="connsiteY2" fmla="*/ 243838 h 599648"/>
              <a:gd name="connsiteX3" fmla="*/ 2554821 w 2567910"/>
              <a:gd name="connsiteY3" fmla="*/ 32991 h 599648"/>
              <a:gd name="connsiteX4" fmla="*/ 2567910 w 2567910"/>
              <a:gd name="connsiteY4" fmla="*/ 493202 h 599648"/>
              <a:gd name="connsiteX5" fmla="*/ 2168196 w 2567910"/>
              <a:gd name="connsiteY5" fmla="*/ 554401 h 599648"/>
              <a:gd name="connsiteX6" fmla="*/ 2396117 w 2567910"/>
              <a:gd name="connsiteY6" fmla="*/ 333916 h 599648"/>
              <a:gd name="connsiteX7" fmla="*/ 1360334 w 2567910"/>
              <a:gd name="connsiteY7" fmla="*/ 238937 h 599648"/>
              <a:gd name="connsiteX8" fmla="*/ 160833 w 2567910"/>
              <a:gd name="connsiteY8" fmla="*/ 599232 h 599648"/>
              <a:gd name="connsiteX9" fmla="*/ 429730 w 2567910"/>
              <a:gd name="connsiteY9" fmla="*/ 336693 h 599648"/>
              <a:gd name="connsiteX10" fmla="*/ 0 w 2567910"/>
              <a:gd name="connsiteY10" fmla="*/ 224216 h 599648"/>
              <a:gd name="connsiteX0" fmla="*/ 0 w 2699909"/>
              <a:gd name="connsiteY0" fmla="*/ 224216 h 599648"/>
              <a:gd name="connsiteX1" fmla="*/ 1426237 w 2699909"/>
              <a:gd name="connsiteY1" fmla="*/ 40 h 599648"/>
              <a:gd name="connsiteX2" fmla="*/ 2486409 w 2699909"/>
              <a:gd name="connsiteY2" fmla="*/ 243838 h 599648"/>
              <a:gd name="connsiteX3" fmla="*/ 2554821 w 2699909"/>
              <a:gd name="connsiteY3" fmla="*/ 32991 h 599648"/>
              <a:gd name="connsiteX4" fmla="*/ 2699909 w 2699909"/>
              <a:gd name="connsiteY4" fmla="*/ 464370 h 599648"/>
              <a:gd name="connsiteX5" fmla="*/ 2168196 w 2699909"/>
              <a:gd name="connsiteY5" fmla="*/ 554401 h 599648"/>
              <a:gd name="connsiteX6" fmla="*/ 2396117 w 2699909"/>
              <a:gd name="connsiteY6" fmla="*/ 333916 h 599648"/>
              <a:gd name="connsiteX7" fmla="*/ 1360334 w 2699909"/>
              <a:gd name="connsiteY7" fmla="*/ 238937 h 599648"/>
              <a:gd name="connsiteX8" fmla="*/ 160833 w 2699909"/>
              <a:gd name="connsiteY8" fmla="*/ 599232 h 599648"/>
              <a:gd name="connsiteX9" fmla="*/ 429730 w 2699909"/>
              <a:gd name="connsiteY9" fmla="*/ 336693 h 599648"/>
              <a:gd name="connsiteX10" fmla="*/ 0 w 2699909"/>
              <a:gd name="connsiteY10" fmla="*/ 224216 h 599648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86409 w 2699909"/>
              <a:gd name="connsiteY2" fmla="*/ 254297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07"/>
              <a:gd name="connsiteX1" fmla="*/ 1426237 w 2699909"/>
              <a:gd name="connsiteY1" fmla="*/ 10499 h 610107"/>
              <a:gd name="connsiteX2" fmla="*/ 2459562 w 2699909"/>
              <a:gd name="connsiteY2" fmla="*/ 145515 h 610107"/>
              <a:gd name="connsiteX3" fmla="*/ 2516026 w 2699909"/>
              <a:gd name="connsiteY3" fmla="*/ 0 h 610107"/>
              <a:gd name="connsiteX4" fmla="*/ 2699909 w 2699909"/>
              <a:gd name="connsiteY4" fmla="*/ 474829 h 610107"/>
              <a:gd name="connsiteX5" fmla="*/ 2168196 w 2699909"/>
              <a:gd name="connsiteY5" fmla="*/ 564860 h 610107"/>
              <a:gd name="connsiteX6" fmla="*/ 2396117 w 2699909"/>
              <a:gd name="connsiteY6" fmla="*/ 344375 h 610107"/>
              <a:gd name="connsiteX7" fmla="*/ 1360334 w 2699909"/>
              <a:gd name="connsiteY7" fmla="*/ 249396 h 610107"/>
              <a:gd name="connsiteX8" fmla="*/ 160833 w 2699909"/>
              <a:gd name="connsiteY8" fmla="*/ 609691 h 610107"/>
              <a:gd name="connsiteX9" fmla="*/ 429730 w 2699909"/>
              <a:gd name="connsiteY9" fmla="*/ 347152 h 610107"/>
              <a:gd name="connsiteX10" fmla="*/ 0 w 2699909"/>
              <a:gd name="connsiteY10" fmla="*/ 234675 h 610107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168196 w 2699909"/>
              <a:gd name="connsiteY5" fmla="*/ 564860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699909"/>
              <a:gd name="connsiteY0" fmla="*/ 234675 h 610110"/>
              <a:gd name="connsiteX1" fmla="*/ 1426237 w 2699909"/>
              <a:gd name="connsiteY1" fmla="*/ 10499 h 610110"/>
              <a:gd name="connsiteX2" fmla="*/ 2459562 w 2699909"/>
              <a:gd name="connsiteY2" fmla="*/ 145515 h 610110"/>
              <a:gd name="connsiteX3" fmla="*/ 2516026 w 2699909"/>
              <a:gd name="connsiteY3" fmla="*/ 0 h 610110"/>
              <a:gd name="connsiteX4" fmla="*/ 2699909 w 2699909"/>
              <a:gd name="connsiteY4" fmla="*/ 474829 h 610110"/>
              <a:gd name="connsiteX5" fmla="*/ 2201374 w 2699909"/>
              <a:gd name="connsiteY5" fmla="*/ 474327 h 610110"/>
              <a:gd name="connsiteX6" fmla="*/ 2289662 w 2699909"/>
              <a:gd name="connsiteY6" fmla="*/ 330099 h 610110"/>
              <a:gd name="connsiteX7" fmla="*/ 1360334 w 2699909"/>
              <a:gd name="connsiteY7" fmla="*/ 249396 h 610110"/>
              <a:gd name="connsiteX8" fmla="*/ 160833 w 2699909"/>
              <a:gd name="connsiteY8" fmla="*/ 609691 h 610110"/>
              <a:gd name="connsiteX9" fmla="*/ 429730 w 2699909"/>
              <a:gd name="connsiteY9" fmla="*/ 347152 h 610110"/>
              <a:gd name="connsiteX10" fmla="*/ 0 w 2699909"/>
              <a:gd name="connsiteY10" fmla="*/ 234675 h 610110"/>
              <a:gd name="connsiteX0" fmla="*/ 0 w 2745594"/>
              <a:gd name="connsiteY0" fmla="*/ 1820 h 911207"/>
              <a:gd name="connsiteX1" fmla="*/ 1471922 w 2745594"/>
              <a:gd name="connsiteY1" fmla="*/ 311596 h 911207"/>
              <a:gd name="connsiteX2" fmla="*/ 2505247 w 2745594"/>
              <a:gd name="connsiteY2" fmla="*/ 446612 h 911207"/>
              <a:gd name="connsiteX3" fmla="*/ 2561711 w 2745594"/>
              <a:gd name="connsiteY3" fmla="*/ 301097 h 911207"/>
              <a:gd name="connsiteX4" fmla="*/ 2745594 w 2745594"/>
              <a:gd name="connsiteY4" fmla="*/ 775926 h 911207"/>
              <a:gd name="connsiteX5" fmla="*/ 2247059 w 2745594"/>
              <a:gd name="connsiteY5" fmla="*/ 775424 h 911207"/>
              <a:gd name="connsiteX6" fmla="*/ 2335347 w 2745594"/>
              <a:gd name="connsiteY6" fmla="*/ 631196 h 911207"/>
              <a:gd name="connsiteX7" fmla="*/ 1406019 w 2745594"/>
              <a:gd name="connsiteY7" fmla="*/ 550493 h 911207"/>
              <a:gd name="connsiteX8" fmla="*/ 206518 w 2745594"/>
              <a:gd name="connsiteY8" fmla="*/ 910788 h 911207"/>
              <a:gd name="connsiteX9" fmla="*/ 475415 w 2745594"/>
              <a:gd name="connsiteY9" fmla="*/ 648249 h 911207"/>
              <a:gd name="connsiteX10" fmla="*/ 0 w 2745594"/>
              <a:gd name="connsiteY10" fmla="*/ 1820 h 911207"/>
              <a:gd name="connsiteX0" fmla="*/ 0 w 2745594"/>
              <a:gd name="connsiteY0" fmla="*/ 3321 h 912708"/>
              <a:gd name="connsiteX1" fmla="*/ 1471922 w 2745594"/>
              <a:gd name="connsiteY1" fmla="*/ 313097 h 912708"/>
              <a:gd name="connsiteX2" fmla="*/ 2505247 w 2745594"/>
              <a:gd name="connsiteY2" fmla="*/ 448113 h 912708"/>
              <a:gd name="connsiteX3" fmla="*/ 2561711 w 2745594"/>
              <a:gd name="connsiteY3" fmla="*/ 302598 h 912708"/>
              <a:gd name="connsiteX4" fmla="*/ 2745594 w 2745594"/>
              <a:gd name="connsiteY4" fmla="*/ 777427 h 912708"/>
              <a:gd name="connsiteX5" fmla="*/ 2247059 w 2745594"/>
              <a:gd name="connsiteY5" fmla="*/ 776925 h 912708"/>
              <a:gd name="connsiteX6" fmla="*/ 2335347 w 2745594"/>
              <a:gd name="connsiteY6" fmla="*/ 632697 h 912708"/>
              <a:gd name="connsiteX7" fmla="*/ 1406019 w 2745594"/>
              <a:gd name="connsiteY7" fmla="*/ 551994 h 912708"/>
              <a:gd name="connsiteX8" fmla="*/ 206518 w 2745594"/>
              <a:gd name="connsiteY8" fmla="*/ 912289 h 912708"/>
              <a:gd name="connsiteX9" fmla="*/ 74889 w 2745594"/>
              <a:gd name="connsiteY9" fmla="*/ 0 h 912708"/>
              <a:gd name="connsiteX10" fmla="*/ 0 w 2745594"/>
              <a:gd name="connsiteY10" fmla="*/ 3321 h 912708"/>
              <a:gd name="connsiteX0" fmla="*/ 0 w 2745594"/>
              <a:gd name="connsiteY0" fmla="*/ 3321 h 777427"/>
              <a:gd name="connsiteX1" fmla="*/ 1471922 w 2745594"/>
              <a:gd name="connsiteY1" fmla="*/ 313097 h 777427"/>
              <a:gd name="connsiteX2" fmla="*/ 2505247 w 2745594"/>
              <a:gd name="connsiteY2" fmla="*/ 448113 h 777427"/>
              <a:gd name="connsiteX3" fmla="*/ 2561711 w 2745594"/>
              <a:gd name="connsiteY3" fmla="*/ 302598 h 777427"/>
              <a:gd name="connsiteX4" fmla="*/ 2745594 w 2745594"/>
              <a:gd name="connsiteY4" fmla="*/ 777427 h 777427"/>
              <a:gd name="connsiteX5" fmla="*/ 2247059 w 2745594"/>
              <a:gd name="connsiteY5" fmla="*/ 776925 h 777427"/>
              <a:gd name="connsiteX6" fmla="*/ 2335347 w 2745594"/>
              <a:gd name="connsiteY6" fmla="*/ 632697 h 777427"/>
              <a:gd name="connsiteX7" fmla="*/ 1406019 w 2745594"/>
              <a:gd name="connsiteY7" fmla="*/ 551994 h 777427"/>
              <a:gd name="connsiteX8" fmla="*/ 59374 w 2745594"/>
              <a:gd name="connsiteY8" fmla="*/ 217474 h 777427"/>
              <a:gd name="connsiteX9" fmla="*/ 74889 w 2745594"/>
              <a:gd name="connsiteY9" fmla="*/ 0 h 777427"/>
              <a:gd name="connsiteX10" fmla="*/ 0 w 2745594"/>
              <a:gd name="connsiteY10" fmla="*/ 3321 h 7774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406019 w 2745594"/>
              <a:gd name="connsiteY7" fmla="*/ 699394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74889 w 2745594"/>
              <a:gd name="connsiteY9" fmla="*/ 14740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59374 w 2745594"/>
              <a:gd name="connsiteY8" fmla="*/ 364874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110582 w 2745594"/>
              <a:gd name="connsiteY7" fmla="*/ 321277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98851 w 2745594"/>
              <a:gd name="connsiteY8" fmla="*/ 279647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50721 h 924827"/>
              <a:gd name="connsiteX1" fmla="*/ 1112488 w 2745594"/>
              <a:gd name="connsiteY1" fmla="*/ 17699 h 924827"/>
              <a:gd name="connsiteX2" fmla="*/ 2505247 w 2745594"/>
              <a:gd name="connsiteY2" fmla="*/ 595513 h 924827"/>
              <a:gd name="connsiteX3" fmla="*/ 2561711 w 2745594"/>
              <a:gd name="connsiteY3" fmla="*/ 449998 h 924827"/>
              <a:gd name="connsiteX4" fmla="*/ 2745594 w 2745594"/>
              <a:gd name="connsiteY4" fmla="*/ 924827 h 924827"/>
              <a:gd name="connsiteX5" fmla="*/ 2247059 w 2745594"/>
              <a:gd name="connsiteY5" fmla="*/ 924325 h 924827"/>
              <a:gd name="connsiteX6" fmla="*/ 2335347 w 2745594"/>
              <a:gd name="connsiteY6" fmla="*/ 780097 h 924827"/>
              <a:gd name="connsiteX7" fmla="*/ 1048913 w 2745594"/>
              <a:gd name="connsiteY7" fmla="*/ 215473 h 924827"/>
              <a:gd name="connsiteX8" fmla="*/ 67008 w 2745594"/>
              <a:gd name="connsiteY8" fmla="*/ 317449 h 924827"/>
              <a:gd name="connsiteX9" fmla="*/ 169737 w 2745594"/>
              <a:gd name="connsiteY9" fmla="*/ 162670 h 924827"/>
              <a:gd name="connsiteX10" fmla="*/ 0 w 2745594"/>
              <a:gd name="connsiteY10" fmla="*/ 150721 h 924827"/>
              <a:gd name="connsiteX0" fmla="*/ 0 w 2745594"/>
              <a:gd name="connsiteY0" fmla="*/ 176725 h 950831"/>
              <a:gd name="connsiteX1" fmla="*/ 512432 w 2745594"/>
              <a:gd name="connsiteY1" fmla="*/ 55868 h 950831"/>
              <a:gd name="connsiteX2" fmla="*/ 1112488 w 2745594"/>
              <a:gd name="connsiteY2" fmla="*/ 43703 h 950831"/>
              <a:gd name="connsiteX3" fmla="*/ 2505247 w 2745594"/>
              <a:gd name="connsiteY3" fmla="*/ 621517 h 950831"/>
              <a:gd name="connsiteX4" fmla="*/ 2561711 w 2745594"/>
              <a:gd name="connsiteY4" fmla="*/ 476002 h 950831"/>
              <a:gd name="connsiteX5" fmla="*/ 2745594 w 2745594"/>
              <a:gd name="connsiteY5" fmla="*/ 950831 h 950831"/>
              <a:gd name="connsiteX6" fmla="*/ 2247059 w 2745594"/>
              <a:gd name="connsiteY6" fmla="*/ 950329 h 950831"/>
              <a:gd name="connsiteX7" fmla="*/ 2335347 w 2745594"/>
              <a:gd name="connsiteY7" fmla="*/ 806101 h 950831"/>
              <a:gd name="connsiteX8" fmla="*/ 1048913 w 2745594"/>
              <a:gd name="connsiteY8" fmla="*/ 241477 h 950831"/>
              <a:gd name="connsiteX9" fmla="*/ 67008 w 2745594"/>
              <a:gd name="connsiteY9" fmla="*/ 343453 h 950831"/>
              <a:gd name="connsiteX10" fmla="*/ 169737 w 2745594"/>
              <a:gd name="connsiteY10" fmla="*/ 188674 h 950831"/>
              <a:gd name="connsiteX11" fmla="*/ 0 w 2745594"/>
              <a:gd name="connsiteY11" fmla="*/ 176725 h 950831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7008 w 2745594"/>
              <a:gd name="connsiteY9" fmla="*/ 351581 h 958959"/>
              <a:gd name="connsiteX10" fmla="*/ 169737 w 2745594"/>
              <a:gd name="connsiteY10" fmla="*/ 196802 h 958959"/>
              <a:gd name="connsiteX11" fmla="*/ 0 w 2745594"/>
              <a:gd name="connsiteY11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622178 w 2745594"/>
              <a:gd name="connsiteY9" fmla="*/ 253380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048913 w 2745594"/>
              <a:gd name="connsiteY8" fmla="*/ 249605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254189 w 2745594"/>
              <a:gd name="connsiteY8" fmla="*/ 325582 h 958959"/>
              <a:gd name="connsiteX9" fmla="*/ 550546 w 2745594"/>
              <a:gd name="connsiteY9" fmla="*/ 236123 h 958959"/>
              <a:gd name="connsiteX10" fmla="*/ 67008 w 2745594"/>
              <a:gd name="connsiteY10" fmla="*/ 351581 h 958959"/>
              <a:gd name="connsiteX11" fmla="*/ 169737 w 2745594"/>
              <a:gd name="connsiteY11" fmla="*/ 196802 h 958959"/>
              <a:gd name="connsiteX12" fmla="*/ 0 w 2745594"/>
              <a:gd name="connsiteY12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921831 w 2745594"/>
              <a:gd name="connsiteY8" fmla="*/ 615730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84853 h 958959"/>
              <a:gd name="connsiteX1" fmla="*/ 487230 w 2745594"/>
              <a:gd name="connsiteY1" fmla="*/ 42767 h 958959"/>
              <a:gd name="connsiteX2" fmla="*/ 1112488 w 2745594"/>
              <a:gd name="connsiteY2" fmla="*/ 51831 h 958959"/>
              <a:gd name="connsiteX3" fmla="*/ 2505247 w 2745594"/>
              <a:gd name="connsiteY3" fmla="*/ 629645 h 958959"/>
              <a:gd name="connsiteX4" fmla="*/ 2561711 w 2745594"/>
              <a:gd name="connsiteY4" fmla="*/ 484130 h 958959"/>
              <a:gd name="connsiteX5" fmla="*/ 2745594 w 2745594"/>
              <a:gd name="connsiteY5" fmla="*/ 958959 h 958959"/>
              <a:gd name="connsiteX6" fmla="*/ 2247059 w 2745594"/>
              <a:gd name="connsiteY6" fmla="*/ 958457 h 958959"/>
              <a:gd name="connsiteX7" fmla="*/ 2335347 w 2745594"/>
              <a:gd name="connsiteY7" fmla="*/ 814229 h 958959"/>
              <a:gd name="connsiteX8" fmla="*/ 1820032 w 2745594"/>
              <a:gd name="connsiteY8" fmla="*/ 519207 h 958959"/>
              <a:gd name="connsiteX9" fmla="*/ 1254189 w 2745594"/>
              <a:gd name="connsiteY9" fmla="*/ 325582 h 958959"/>
              <a:gd name="connsiteX10" fmla="*/ 550546 w 2745594"/>
              <a:gd name="connsiteY10" fmla="*/ 236123 h 958959"/>
              <a:gd name="connsiteX11" fmla="*/ 67008 w 2745594"/>
              <a:gd name="connsiteY11" fmla="*/ 351581 h 958959"/>
              <a:gd name="connsiteX12" fmla="*/ 169737 w 2745594"/>
              <a:gd name="connsiteY12" fmla="*/ 196802 h 958959"/>
              <a:gd name="connsiteX13" fmla="*/ 0 w 2745594"/>
              <a:gd name="connsiteY13" fmla="*/ 184853 h 958959"/>
              <a:gd name="connsiteX0" fmla="*/ 0 w 2745594"/>
              <a:gd name="connsiteY0" fmla="*/ 169732 h 943838"/>
              <a:gd name="connsiteX1" fmla="*/ 487230 w 2745594"/>
              <a:gd name="connsiteY1" fmla="*/ 27646 h 943838"/>
              <a:gd name="connsiteX2" fmla="*/ 1112488 w 2745594"/>
              <a:gd name="connsiteY2" fmla="*/ 36710 h 943838"/>
              <a:gd name="connsiteX3" fmla="*/ 1928162 w 2745594"/>
              <a:gd name="connsiteY3" fmla="*/ 401293 h 943838"/>
              <a:gd name="connsiteX4" fmla="*/ 2505247 w 2745594"/>
              <a:gd name="connsiteY4" fmla="*/ 614524 h 943838"/>
              <a:gd name="connsiteX5" fmla="*/ 2561711 w 2745594"/>
              <a:gd name="connsiteY5" fmla="*/ 469009 h 943838"/>
              <a:gd name="connsiteX6" fmla="*/ 2745594 w 2745594"/>
              <a:gd name="connsiteY6" fmla="*/ 943838 h 943838"/>
              <a:gd name="connsiteX7" fmla="*/ 2247059 w 2745594"/>
              <a:gd name="connsiteY7" fmla="*/ 943336 h 943838"/>
              <a:gd name="connsiteX8" fmla="*/ 2335347 w 2745594"/>
              <a:gd name="connsiteY8" fmla="*/ 799108 h 943838"/>
              <a:gd name="connsiteX9" fmla="*/ 1820032 w 2745594"/>
              <a:gd name="connsiteY9" fmla="*/ 504086 h 943838"/>
              <a:gd name="connsiteX10" fmla="*/ 1254189 w 2745594"/>
              <a:gd name="connsiteY10" fmla="*/ 310461 h 943838"/>
              <a:gd name="connsiteX11" fmla="*/ 550546 w 2745594"/>
              <a:gd name="connsiteY11" fmla="*/ 221002 h 943838"/>
              <a:gd name="connsiteX12" fmla="*/ 67008 w 2745594"/>
              <a:gd name="connsiteY12" fmla="*/ 336460 h 943838"/>
              <a:gd name="connsiteX13" fmla="*/ 169737 w 2745594"/>
              <a:gd name="connsiteY13" fmla="*/ 181681 h 943838"/>
              <a:gd name="connsiteX14" fmla="*/ 0 w 2745594"/>
              <a:gd name="connsiteY14" fmla="*/ 169732 h 943838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7059 w 2745594"/>
              <a:gd name="connsiteY7" fmla="*/ 934700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45594"/>
              <a:gd name="connsiteY0" fmla="*/ 161096 h 935202"/>
              <a:gd name="connsiteX1" fmla="*/ 487230 w 2745594"/>
              <a:gd name="connsiteY1" fmla="*/ 19010 h 935202"/>
              <a:gd name="connsiteX2" fmla="*/ 1112488 w 2745594"/>
              <a:gd name="connsiteY2" fmla="*/ 28074 h 935202"/>
              <a:gd name="connsiteX3" fmla="*/ 1876113 w 2745594"/>
              <a:gd name="connsiteY3" fmla="*/ 262645 h 935202"/>
              <a:gd name="connsiteX4" fmla="*/ 2505247 w 2745594"/>
              <a:gd name="connsiteY4" fmla="*/ 605888 h 935202"/>
              <a:gd name="connsiteX5" fmla="*/ 2561711 w 2745594"/>
              <a:gd name="connsiteY5" fmla="*/ 460373 h 935202"/>
              <a:gd name="connsiteX6" fmla="*/ 2745594 w 2745594"/>
              <a:gd name="connsiteY6" fmla="*/ 935202 h 935202"/>
              <a:gd name="connsiteX7" fmla="*/ 2240759 w 2745594"/>
              <a:gd name="connsiteY7" fmla="*/ 929392 h 935202"/>
              <a:gd name="connsiteX8" fmla="*/ 2335347 w 2745594"/>
              <a:gd name="connsiteY8" fmla="*/ 790472 h 935202"/>
              <a:gd name="connsiteX9" fmla="*/ 1820032 w 2745594"/>
              <a:gd name="connsiteY9" fmla="*/ 495450 h 935202"/>
              <a:gd name="connsiteX10" fmla="*/ 1254189 w 2745594"/>
              <a:gd name="connsiteY10" fmla="*/ 301825 h 935202"/>
              <a:gd name="connsiteX11" fmla="*/ 550546 w 2745594"/>
              <a:gd name="connsiteY11" fmla="*/ 212366 h 935202"/>
              <a:gd name="connsiteX12" fmla="*/ 67008 w 2745594"/>
              <a:gd name="connsiteY12" fmla="*/ 327824 h 935202"/>
              <a:gd name="connsiteX13" fmla="*/ 169737 w 2745594"/>
              <a:gd name="connsiteY13" fmla="*/ 173045 h 935202"/>
              <a:gd name="connsiteX14" fmla="*/ 0 w 2745594"/>
              <a:gd name="connsiteY14" fmla="*/ 161096 h 935202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550546 w 2734980"/>
              <a:gd name="connsiteY11" fmla="*/ 212366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5347 w 2734980"/>
              <a:gd name="connsiteY8" fmla="*/ 790472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9737 w 2734980"/>
              <a:gd name="connsiteY13" fmla="*/ 173045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0 w 2734980"/>
              <a:gd name="connsiteY0" fmla="*/ 161096 h 947803"/>
              <a:gd name="connsiteX1" fmla="*/ 487230 w 2734980"/>
              <a:gd name="connsiteY1" fmla="*/ 19010 h 947803"/>
              <a:gd name="connsiteX2" fmla="*/ 1112488 w 2734980"/>
              <a:gd name="connsiteY2" fmla="*/ 28074 h 947803"/>
              <a:gd name="connsiteX3" fmla="*/ 1876113 w 2734980"/>
              <a:gd name="connsiteY3" fmla="*/ 262645 h 947803"/>
              <a:gd name="connsiteX4" fmla="*/ 2505247 w 2734980"/>
              <a:gd name="connsiteY4" fmla="*/ 605888 h 947803"/>
              <a:gd name="connsiteX5" fmla="*/ 2561711 w 2734980"/>
              <a:gd name="connsiteY5" fmla="*/ 460373 h 947803"/>
              <a:gd name="connsiteX6" fmla="*/ 2734980 w 2734980"/>
              <a:gd name="connsiteY6" fmla="*/ 947803 h 947803"/>
              <a:gd name="connsiteX7" fmla="*/ 2240759 w 2734980"/>
              <a:gd name="connsiteY7" fmla="*/ 929392 h 947803"/>
              <a:gd name="connsiteX8" fmla="*/ 2330040 w 2734980"/>
              <a:gd name="connsiteY8" fmla="*/ 796771 h 947803"/>
              <a:gd name="connsiteX9" fmla="*/ 1820032 w 2734980"/>
              <a:gd name="connsiteY9" fmla="*/ 495450 h 947803"/>
              <a:gd name="connsiteX10" fmla="*/ 1254189 w 2734980"/>
              <a:gd name="connsiteY10" fmla="*/ 301825 h 947803"/>
              <a:gd name="connsiteX11" fmla="*/ 644401 w 2734980"/>
              <a:gd name="connsiteY11" fmla="*/ 216028 h 947803"/>
              <a:gd name="connsiteX12" fmla="*/ 67008 w 2734980"/>
              <a:gd name="connsiteY12" fmla="*/ 327824 h 947803"/>
              <a:gd name="connsiteX13" fmla="*/ 166416 w 2734980"/>
              <a:gd name="connsiteY13" fmla="*/ 202561 h 947803"/>
              <a:gd name="connsiteX14" fmla="*/ 0 w 2734980"/>
              <a:gd name="connsiteY14" fmla="*/ 161096 h 947803"/>
              <a:gd name="connsiteX0" fmla="*/ 916229 w 2667971"/>
              <a:gd name="connsiteY0" fmla="*/ 690 h 1736474"/>
              <a:gd name="connsiteX1" fmla="*/ 420221 w 2667971"/>
              <a:gd name="connsiteY1" fmla="*/ 807681 h 1736474"/>
              <a:gd name="connsiteX2" fmla="*/ 1045479 w 2667971"/>
              <a:gd name="connsiteY2" fmla="*/ 816745 h 1736474"/>
              <a:gd name="connsiteX3" fmla="*/ 1809104 w 2667971"/>
              <a:gd name="connsiteY3" fmla="*/ 1051316 h 1736474"/>
              <a:gd name="connsiteX4" fmla="*/ 2438238 w 2667971"/>
              <a:gd name="connsiteY4" fmla="*/ 1394559 h 1736474"/>
              <a:gd name="connsiteX5" fmla="*/ 2494702 w 2667971"/>
              <a:gd name="connsiteY5" fmla="*/ 1249044 h 1736474"/>
              <a:gd name="connsiteX6" fmla="*/ 2667971 w 2667971"/>
              <a:gd name="connsiteY6" fmla="*/ 1736474 h 1736474"/>
              <a:gd name="connsiteX7" fmla="*/ 2173750 w 2667971"/>
              <a:gd name="connsiteY7" fmla="*/ 1718063 h 1736474"/>
              <a:gd name="connsiteX8" fmla="*/ 2263031 w 2667971"/>
              <a:gd name="connsiteY8" fmla="*/ 1585442 h 1736474"/>
              <a:gd name="connsiteX9" fmla="*/ 1753023 w 2667971"/>
              <a:gd name="connsiteY9" fmla="*/ 1284121 h 1736474"/>
              <a:gd name="connsiteX10" fmla="*/ 1187180 w 2667971"/>
              <a:gd name="connsiteY10" fmla="*/ 1090496 h 1736474"/>
              <a:gd name="connsiteX11" fmla="*/ 577392 w 2667971"/>
              <a:gd name="connsiteY11" fmla="*/ 1004699 h 1736474"/>
              <a:gd name="connsiteX12" fmla="*/ -1 w 2667971"/>
              <a:gd name="connsiteY12" fmla="*/ 1116495 h 1736474"/>
              <a:gd name="connsiteX13" fmla="*/ 99407 w 2667971"/>
              <a:gd name="connsiteY13" fmla="*/ 991232 h 1736474"/>
              <a:gd name="connsiteX14" fmla="*/ 916229 w 2667971"/>
              <a:gd name="connsiteY14" fmla="*/ 690 h 1736474"/>
              <a:gd name="connsiteX0" fmla="*/ 916230 w 2667972"/>
              <a:gd name="connsiteY0" fmla="*/ 692 h 1736476"/>
              <a:gd name="connsiteX1" fmla="*/ 420222 w 2667972"/>
              <a:gd name="connsiteY1" fmla="*/ 807683 h 1736476"/>
              <a:gd name="connsiteX2" fmla="*/ 1045480 w 2667972"/>
              <a:gd name="connsiteY2" fmla="*/ 816747 h 1736476"/>
              <a:gd name="connsiteX3" fmla="*/ 1809105 w 2667972"/>
              <a:gd name="connsiteY3" fmla="*/ 1051318 h 1736476"/>
              <a:gd name="connsiteX4" fmla="*/ 2438239 w 2667972"/>
              <a:gd name="connsiteY4" fmla="*/ 1394561 h 1736476"/>
              <a:gd name="connsiteX5" fmla="*/ 2494703 w 2667972"/>
              <a:gd name="connsiteY5" fmla="*/ 1249046 h 1736476"/>
              <a:gd name="connsiteX6" fmla="*/ 2667972 w 2667972"/>
              <a:gd name="connsiteY6" fmla="*/ 1736476 h 1736476"/>
              <a:gd name="connsiteX7" fmla="*/ 2173751 w 2667972"/>
              <a:gd name="connsiteY7" fmla="*/ 1718065 h 1736476"/>
              <a:gd name="connsiteX8" fmla="*/ 2263032 w 2667972"/>
              <a:gd name="connsiteY8" fmla="*/ 1585444 h 1736476"/>
              <a:gd name="connsiteX9" fmla="*/ 1753024 w 2667972"/>
              <a:gd name="connsiteY9" fmla="*/ 1284123 h 1736476"/>
              <a:gd name="connsiteX10" fmla="*/ 1187181 w 2667972"/>
              <a:gd name="connsiteY10" fmla="*/ 1090498 h 1736476"/>
              <a:gd name="connsiteX11" fmla="*/ 577393 w 2667972"/>
              <a:gd name="connsiteY11" fmla="*/ 1004701 h 1736476"/>
              <a:gd name="connsiteX12" fmla="*/ 0 w 2667972"/>
              <a:gd name="connsiteY12" fmla="*/ 1116497 h 1736476"/>
              <a:gd name="connsiteX13" fmla="*/ 916230 w 2667972"/>
              <a:gd name="connsiteY13" fmla="*/ 692 h 1736476"/>
              <a:gd name="connsiteX0" fmla="*/ 496604 w 2248346"/>
              <a:gd name="connsiteY0" fmla="*/ 692 h 1736476"/>
              <a:gd name="connsiteX1" fmla="*/ 596 w 2248346"/>
              <a:gd name="connsiteY1" fmla="*/ 807683 h 1736476"/>
              <a:gd name="connsiteX2" fmla="*/ 625854 w 2248346"/>
              <a:gd name="connsiteY2" fmla="*/ 816747 h 1736476"/>
              <a:gd name="connsiteX3" fmla="*/ 1389479 w 2248346"/>
              <a:gd name="connsiteY3" fmla="*/ 1051318 h 1736476"/>
              <a:gd name="connsiteX4" fmla="*/ 2018613 w 2248346"/>
              <a:gd name="connsiteY4" fmla="*/ 1394561 h 1736476"/>
              <a:gd name="connsiteX5" fmla="*/ 2075077 w 2248346"/>
              <a:gd name="connsiteY5" fmla="*/ 1249046 h 1736476"/>
              <a:gd name="connsiteX6" fmla="*/ 2248346 w 2248346"/>
              <a:gd name="connsiteY6" fmla="*/ 1736476 h 1736476"/>
              <a:gd name="connsiteX7" fmla="*/ 1754125 w 2248346"/>
              <a:gd name="connsiteY7" fmla="*/ 1718065 h 1736476"/>
              <a:gd name="connsiteX8" fmla="*/ 1843406 w 2248346"/>
              <a:gd name="connsiteY8" fmla="*/ 1585444 h 1736476"/>
              <a:gd name="connsiteX9" fmla="*/ 1333398 w 2248346"/>
              <a:gd name="connsiteY9" fmla="*/ 1284123 h 1736476"/>
              <a:gd name="connsiteX10" fmla="*/ 767555 w 2248346"/>
              <a:gd name="connsiteY10" fmla="*/ 1090498 h 1736476"/>
              <a:gd name="connsiteX11" fmla="*/ 157767 w 2248346"/>
              <a:gd name="connsiteY11" fmla="*/ 1004701 h 1736476"/>
              <a:gd name="connsiteX12" fmla="*/ 450249 w 2248346"/>
              <a:gd name="connsiteY12" fmla="*/ 50662 h 1736476"/>
              <a:gd name="connsiteX13" fmla="*/ 496604 w 2248346"/>
              <a:gd name="connsiteY13" fmla="*/ 692 h 1736476"/>
              <a:gd name="connsiteX0" fmla="*/ 343208 w 2094950"/>
              <a:gd name="connsiteY0" fmla="*/ 0 h 1735784"/>
              <a:gd name="connsiteX1" fmla="*/ 472458 w 2094950"/>
              <a:gd name="connsiteY1" fmla="*/ 816055 h 1735784"/>
              <a:gd name="connsiteX2" fmla="*/ 1236083 w 2094950"/>
              <a:gd name="connsiteY2" fmla="*/ 1050626 h 1735784"/>
              <a:gd name="connsiteX3" fmla="*/ 1865217 w 2094950"/>
              <a:gd name="connsiteY3" fmla="*/ 1393869 h 1735784"/>
              <a:gd name="connsiteX4" fmla="*/ 1921681 w 2094950"/>
              <a:gd name="connsiteY4" fmla="*/ 1248354 h 1735784"/>
              <a:gd name="connsiteX5" fmla="*/ 2094950 w 2094950"/>
              <a:gd name="connsiteY5" fmla="*/ 1735784 h 1735784"/>
              <a:gd name="connsiteX6" fmla="*/ 1600729 w 2094950"/>
              <a:gd name="connsiteY6" fmla="*/ 1717373 h 1735784"/>
              <a:gd name="connsiteX7" fmla="*/ 1690010 w 2094950"/>
              <a:gd name="connsiteY7" fmla="*/ 1584752 h 1735784"/>
              <a:gd name="connsiteX8" fmla="*/ 1180002 w 2094950"/>
              <a:gd name="connsiteY8" fmla="*/ 1283431 h 1735784"/>
              <a:gd name="connsiteX9" fmla="*/ 614159 w 2094950"/>
              <a:gd name="connsiteY9" fmla="*/ 1089806 h 1735784"/>
              <a:gd name="connsiteX10" fmla="*/ 4371 w 2094950"/>
              <a:gd name="connsiteY10" fmla="*/ 1004009 h 1735784"/>
              <a:gd name="connsiteX11" fmla="*/ 296853 w 2094950"/>
              <a:gd name="connsiteY11" fmla="*/ 49970 h 1735784"/>
              <a:gd name="connsiteX12" fmla="*/ 343208 w 2094950"/>
              <a:gd name="connsiteY12" fmla="*/ 0 h 1735784"/>
              <a:gd name="connsiteX0" fmla="*/ 46355 w 1798097"/>
              <a:gd name="connsiteY0" fmla="*/ 0 h 1735784"/>
              <a:gd name="connsiteX1" fmla="*/ 175605 w 1798097"/>
              <a:gd name="connsiteY1" fmla="*/ 816055 h 1735784"/>
              <a:gd name="connsiteX2" fmla="*/ 939230 w 1798097"/>
              <a:gd name="connsiteY2" fmla="*/ 1050626 h 1735784"/>
              <a:gd name="connsiteX3" fmla="*/ 1568364 w 1798097"/>
              <a:gd name="connsiteY3" fmla="*/ 1393869 h 1735784"/>
              <a:gd name="connsiteX4" fmla="*/ 1624828 w 1798097"/>
              <a:gd name="connsiteY4" fmla="*/ 1248354 h 1735784"/>
              <a:gd name="connsiteX5" fmla="*/ 1798097 w 1798097"/>
              <a:gd name="connsiteY5" fmla="*/ 1735784 h 1735784"/>
              <a:gd name="connsiteX6" fmla="*/ 1303876 w 1798097"/>
              <a:gd name="connsiteY6" fmla="*/ 1717373 h 1735784"/>
              <a:gd name="connsiteX7" fmla="*/ 1393157 w 1798097"/>
              <a:gd name="connsiteY7" fmla="*/ 1584752 h 1735784"/>
              <a:gd name="connsiteX8" fmla="*/ 883149 w 1798097"/>
              <a:gd name="connsiteY8" fmla="*/ 1283431 h 1735784"/>
              <a:gd name="connsiteX9" fmla="*/ 317306 w 1798097"/>
              <a:gd name="connsiteY9" fmla="*/ 1089806 h 1735784"/>
              <a:gd name="connsiteX10" fmla="*/ 0 w 1798097"/>
              <a:gd name="connsiteY10" fmla="*/ 49970 h 1735784"/>
              <a:gd name="connsiteX11" fmla="*/ 46355 w 1798097"/>
              <a:gd name="connsiteY11" fmla="*/ 0 h 1735784"/>
              <a:gd name="connsiteX0" fmla="*/ 46355 w 1798097"/>
              <a:gd name="connsiteY0" fmla="*/ 0 h 1735784"/>
              <a:gd name="connsiteX1" fmla="*/ 420841 w 1798097"/>
              <a:gd name="connsiteY1" fmla="*/ 299773 h 1735784"/>
              <a:gd name="connsiteX2" fmla="*/ 939230 w 1798097"/>
              <a:gd name="connsiteY2" fmla="*/ 1050626 h 1735784"/>
              <a:gd name="connsiteX3" fmla="*/ 1568364 w 1798097"/>
              <a:gd name="connsiteY3" fmla="*/ 1393869 h 1735784"/>
              <a:gd name="connsiteX4" fmla="*/ 1624828 w 1798097"/>
              <a:gd name="connsiteY4" fmla="*/ 1248354 h 1735784"/>
              <a:gd name="connsiteX5" fmla="*/ 1798097 w 1798097"/>
              <a:gd name="connsiteY5" fmla="*/ 1735784 h 1735784"/>
              <a:gd name="connsiteX6" fmla="*/ 1303876 w 1798097"/>
              <a:gd name="connsiteY6" fmla="*/ 1717373 h 1735784"/>
              <a:gd name="connsiteX7" fmla="*/ 1393157 w 1798097"/>
              <a:gd name="connsiteY7" fmla="*/ 1584752 h 1735784"/>
              <a:gd name="connsiteX8" fmla="*/ 883149 w 1798097"/>
              <a:gd name="connsiteY8" fmla="*/ 1283431 h 1735784"/>
              <a:gd name="connsiteX9" fmla="*/ 317306 w 1798097"/>
              <a:gd name="connsiteY9" fmla="*/ 1089806 h 1735784"/>
              <a:gd name="connsiteX10" fmla="*/ 0 w 1798097"/>
              <a:gd name="connsiteY10" fmla="*/ 49970 h 1735784"/>
              <a:gd name="connsiteX11" fmla="*/ 46355 w 1798097"/>
              <a:gd name="connsiteY11" fmla="*/ 0 h 1735784"/>
              <a:gd name="connsiteX0" fmla="*/ 46355 w 1798097"/>
              <a:gd name="connsiteY0" fmla="*/ 0 h 1735784"/>
              <a:gd name="connsiteX1" fmla="*/ 420841 w 1798097"/>
              <a:gd name="connsiteY1" fmla="*/ 299773 h 1735784"/>
              <a:gd name="connsiteX2" fmla="*/ 939230 w 1798097"/>
              <a:gd name="connsiteY2" fmla="*/ 1050626 h 1735784"/>
              <a:gd name="connsiteX3" fmla="*/ 1568364 w 1798097"/>
              <a:gd name="connsiteY3" fmla="*/ 1393869 h 1735784"/>
              <a:gd name="connsiteX4" fmla="*/ 1624828 w 1798097"/>
              <a:gd name="connsiteY4" fmla="*/ 1248354 h 1735784"/>
              <a:gd name="connsiteX5" fmla="*/ 1798097 w 1798097"/>
              <a:gd name="connsiteY5" fmla="*/ 1735784 h 1735784"/>
              <a:gd name="connsiteX6" fmla="*/ 1303876 w 1798097"/>
              <a:gd name="connsiteY6" fmla="*/ 1717373 h 1735784"/>
              <a:gd name="connsiteX7" fmla="*/ 1393157 w 1798097"/>
              <a:gd name="connsiteY7" fmla="*/ 1584752 h 1735784"/>
              <a:gd name="connsiteX8" fmla="*/ 883149 w 1798097"/>
              <a:gd name="connsiteY8" fmla="*/ 1283431 h 1735784"/>
              <a:gd name="connsiteX9" fmla="*/ 294409 w 1798097"/>
              <a:gd name="connsiteY9" fmla="*/ 427741 h 1735784"/>
              <a:gd name="connsiteX10" fmla="*/ 0 w 1798097"/>
              <a:gd name="connsiteY10" fmla="*/ 49970 h 1735784"/>
              <a:gd name="connsiteX11" fmla="*/ 46355 w 1798097"/>
              <a:gd name="connsiteY11" fmla="*/ 0 h 1735784"/>
              <a:gd name="connsiteX0" fmla="*/ 46355 w 1798097"/>
              <a:gd name="connsiteY0" fmla="*/ 0 h 1735784"/>
              <a:gd name="connsiteX1" fmla="*/ 420841 w 1798097"/>
              <a:gd name="connsiteY1" fmla="*/ 299773 h 1735784"/>
              <a:gd name="connsiteX2" fmla="*/ 939230 w 1798097"/>
              <a:gd name="connsiteY2" fmla="*/ 1050626 h 1735784"/>
              <a:gd name="connsiteX3" fmla="*/ 1527709 w 1798097"/>
              <a:gd name="connsiteY3" fmla="*/ 1398994 h 1735784"/>
              <a:gd name="connsiteX4" fmla="*/ 1624828 w 1798097"/>
              <a:gd name="connsiteY4" fmla="*/ 1248354 h 1735784"/>
              <a:gd name="connsiteX5" fmla="*/ 1798097 w 1798097"/>
              <a:gd name="connsiteY5" fmla="*/ 1735784 h 1735784"/>
              <a:gd name="connsiteX6" fmla="*/ 1303876 w 1798097"/>
              <a:gd name="connsiteY6" fmla="*/ 1717373 h 1735784"/>
              <a:gd name="connsiteX7" fmla="*/ 1393157 w 1798097"/>
              <a:gd name="connsiteY7" fmla="*/ 1584752 h 1735784"/>
              <a:gd name="connsiteX8" fmla="*/ 883149 w 1798097"/>
              <a:gd name="connsiteY8" fmla="*/ 1283431 h 1735784"/>
              <a:gd name="connsiteX9" fmla="*/ 294409 w 1798097"/>
              <a:gd name="connsiteY9" fmla="*/ 427741 h 1735784"/>
              <a:gd name="connsiteX10" fmla="*/ 0 w 1798097"/>
              <a:gd name="connsiteY10" fmla="*/ 49970 h 1735784"/>
              <a:gd name="connsiteX11" fmla="*/ 46355 w 1798097"/>
              <a:gd name="connsiteY11" fmla="*/ 0 h 1735784"/>
              <a:gd name="connsiteX0" fmla="*/ 46355 w 1798097"/>
              <a:gd name="connsiteY0" fmla="*/ 0 h 1735784"/>
              <a:gd name="connsiteX1" fmla="*/ 420841 w 1798097"/>
              <a:gd name="connsiteY1" fmla="*/ 299773 h 1735784"/>
              <a:gd name="connsiteX2" fmla="*/ 939230 w 1798097"/>
              <a:gd name="connsiteY2" fmla="*/ 1050626 h 1735784"/>
              <a:gd name="connsiteX3" fmla="*/ 1527709 w 1798097"/>
              <a:gd name="connsiteY3" fmla="*/ 1398994 h 1735784"/>
              <a:gd name="connsiteX4" fmla="*/ 1624828 w 1798097"/>
              <a:gd name="connsiteY4" fmla="*/ 1248354 h 1735784"/>
              <a:gd name="connsiteX5" fmla="*/ 1798097 w 1798097"/>
              <a:gd name="connsiteY5" fmla="*/ 1735784 h 1735784"/>
              <a:gd name="connsiteX6" fmla="*/ 1303876 w 1798097"/>
              <a:gd name="connsiteY6" fmla="*/ 1717373 h 1735784"/>
              <a:gd name="connsiteX7" fmla="*/ 1393157 w 1798097"/>
              <a:gd name="connsiteY7" fmla="*/ 1584752 h 1735784"/>
              <a:gd name="connsiteX8" fmla="*/ 1005827 w 1798097"/>
              <a:gd name="connsiteY8" fmla="*/ 1321358 h 1735784"/>
              <a:gd name="connsiteX9" fmla="*/ 294409 w 1798097"/>
              <a:gd name="connsiteY9" fmla="*/ 427741 h 1735784"/>
              <a:gd name="connsiteX10" fmla="*/ 0 w 1798097"/>
              <a:gd name="connsiteY10" fmla="*/ 49970 h 1735784"/>
              <a:gd name="connsiteX11" fmla="*/ 46355 w 1798097"/>
              <a:gd name="connsiteY11" fmla="*/ 0 h 1735784"/>
              <a:gd name="connsiteX0" fmla="*/ 46355 w 1798097"/>
              <a:gd name="connsiteY0" fmla="*/ 0 h 1735784"/>
              <a:gd name="connsiteX1" fmla="*/ 420841 w 1798097"/>
              <a:gd name="connsiteY1" fmla="*/ 299773 h 1735784"/>
              <a:gd name="connsiteX2" fmla="*/ 1122577 w 1798097"/>
              <a:gd name="connsiteY2" fmla="*/ 1168269 h 1735784"/>
              <a:gd name="connsiteX3" fmla="*/ 1527709 w 1798097"/>
              <a:gd name="connsiteY3" fmla="*/ 1398994 h 1735784"/>
              <a:gd name="connsiteX4" fmla="*/ 1624828 w 1798097"/>
              <a:gd name="connsiteY4" fmla="*/ 1248354 h 1735784"/>
              <a:gd name="connsiteX5" fmla="*/ 1798097 w 1798097"/>
              <a:gd name="connsiteY5" fmla="*/ 1735784 h 1735784"/>
              <a:gd name="connsiteX6" fmla="*/ 1303876 w 1798097"/>
              <a:gd name="connsiteY6" fmla="*/ 1717373 h 1735784"/>
              <a:gd name="connsiteX7" fmla="*/ 1393157 w 1798097"/>
              <a:gd name="connsiteY7" fmla="*/ 1584752 h 1735784"/>
              <a:gd name="connsiteX8" fmla="*/ 1005827 w 1798097"/>
              <a:gd name="connsiteY8" fmla="*/ 1321358 h 1735784"/>
              <a:gd name="connsiteX9" fmla="*/ 294409 w 1798097"/>
              <a:gd name="connsiteY9" fmla="*/ 427741 h 1735784"/>
              <a:gd name="connsiteX10" fmla="*/ 0 w 1798097"/>
              <a:gd name="connsiteY10" fmla="*/ 49970 h 1735784"/>
              <a:gd name="connsiteX11" fmla="*/ 46355 w 1798097"/>
              <a:gd name="connsiteY11" fmla="*/ 0 h 1735784"/>
              <a:gd name="connsiteX0" fmla="*/ 46355 w 1798097"/>
              <a:gd name="connsiteY0" fmla="*/ 0 h 1735784"/>
              <a:gd name="connsiteX1" fmla="*/ 420841 w 1798097"/>
              <a:gd name="connsiteY1" fmla="*/ 299773 h 1735784"/>
              <a:gd name="connsiteX2" fmla="*/ 1122577 w 1798097"/>
              <a:gd name="connsiteY2" fmla="*/ 1168269 h 1735784"/>
              <a:gd name="connsiteX3" fmla="*/ 1527709 w 1798097"/>
              <a:gd name="connsiteY3" fmla="*/ 1398994 h 1735784"/>
              <a:gd name="connsiteX4" fmla="*/ 1624828 w 1798097"/>
              <a:gd name="connsiteY4" fmla="*/ 1248354 h 1735784"/>
              <a:gd name="connsiteX5" fmla="*/ 1798097 w 1798097"/>
              <a:gd name="connsiteY5" fmla="*/ 1735784 h 1735784"/>
              <a:gd name="connsiteX6" fmla="*/ 1303876 w 1798097"/>
              <a:gd name="connsiteY6" fmla="*/ 1717373 h 1735784"/>
              <a:gd name="connsiteX7" fmla="*/ 1393157 w 1798097"/>
              <a:gd name="connsiteY7" fmla="*/ 1584752 h 1735784"/>
              <a:gd name="connsiteX8" fmla="*/ 1005827 w 1798097"/>
              <a:gd name="connsiteY8" fmla="*/ 1321358 h 1735784"/>
              <a:gd name="connsiteX9" fmla="*/ 294409 w 1798097"/>
              <a:gd name="connsiteY9" fmla="*/ 427741 h 1735784"/>
              <a:gd name="connsiteX10" fmla="*/ 0 w 1798097"/>
              <a:gd name="connsiteY10" fmla="*/ 49970 h 1735784"/>
              <a:gd name="connsiteX11" fmla="*/ 46355 w 1798097"/>
              <a:gd name="connsiteY11" fmla="*/ 0 h 1735784"/>
              <a:gd name="connsiteX0" fmla="*/ 46355 w 1798097"/>
              <a:gd name="connsiteY0" fmla="*/ 0 h 1735784"/>
              <a:gd name="connsiteX1" fmla="*/ 420841 w 1798097"/>
              <a:gd name="connsiteY1" fmla="*/ 299773 h 1735784"/>
              <a:gd name="connsiteX2" fmla="*/ 1122577 w 1798097"/>
              <a:gd name="connsiteY2" fmla="*/ 1168269 h 1735784"/>
              <a:gd name="connsiteX3" fmla="*/ 1527709 w 1798097"/>
              <a:gd name="connsiteY3" fmla="*/ 1398994 h 1735784"/>
              <a:gd name="connsiteX4" fmla="*/ 1624828 w 1798097"/>
              <a:gd name="connsiteY4" fmla="*/ 1248354 h 1735784"/>
              <a:gd name="connsiteX5" fmla="*/ 1798097 w 1798097"/>
              <a:gd name="connsiteY5" fmla="*/ 1735784 h 1735784"/>
              <a:gd name="connsiteX6" fmla="*/ 1303876 w 1798097"/>
              <a:gd name="connsiteY6" fmla="*/ 1717373 h 1735784"/>
              <a:gd name="connsiteX7" fmla="*/ 1393157 w 1798097"/>
              <a:gd name="connsiteY7" fmla="*/ 1584752 h 1735784"/>
              <a:gd name="connsiteX8" fmla="*/ 1005827 w 1798097"/>
              <a:gd name="connsiteY8" fmla="*/ 1321358 h 1735784"/>
              <a:gd name="connsiteX9" fmla="*/ 294409 w 1798097"/>
              <a:gd name="connsiteY9" fmla="*/ 427741 h 1735784"/>
              <a:gd name="connsiteX10" fmla="*/ 0 w 1798097"/>
              <a:gd name="connsiteY10" fmla="*/ 49970 h 1735784"/>
              <a:gd name="connsiteX11" fmla="*/ 46355 w 1798097"/>
              <a:gd name="connsiteY11" fmla="*/ 0 h 1735784"/>
              <a:gd name="connsiteX0" fmla="*/ 46355 w 1798097"/>
              <a:gd name="connsiteY0" fmla="*/ 0 h 1735784"/>
              <a:gd name="connsiteX1" fmla="*/ 420841 w 1798097"/>
              <a:gd name="connsiteY1" fmla="*/ 299773 h 1735784"/>
              <a:gd name="connsiteX2" fmla="*/ 1122577 w 1798097"/>
              <a:gd name="connsiteY2" fmla="*/ 1168269 h 1735784"/>
              <a:gd name="connsiteX3" fmla="*/ 1527709 w 1798097"/>
              <a:gd name="connsiteY3" fmla="*/ 1398994 h 1735784"/>
              <a:gd name="connsiteX4" fmla="*/ 1624828 w 1798097"/>
              <a:gd name="connsiteY4" fmla="*/ 1248354 h 1735784"/>
              <a:gd name="connsiteX5" fmla="*/ 1798097 w 1798097"/>
              <a:gd name="connsiteY5" fmla="*/ 1735784 h 1735784"/>
              <a:gd name="connsiteX6" fmla="*/ 1303876 w 1798097"/>
              <a:gd name="connsiteY6" fmla="*/ 1717373 h 1735784"/>
              <a:gd name="connsiteX7" fmla="*/ 1393157 w 1798097"/>
              <a:gd name="connsiteY7" fmla="*/ 1584752 h 1735784"/>
              <a:gd name="connsiteX8" fmla="*/ 1005827 w 1798097"/>
              <a:gd name="connsiteY8" fmla="*/ 1321358 h 1735784"/>
              <a:gd name="connsiteX9" fmla="*/ 294409 w 1798097"/>
              <a:gd name="connsiteY9" fmla="*/ 427741 h 1735784"/>
              <a:gd name="connsiteX10" fmla="*/ 0 w 1798097"/>
              <a:gd name="connsiteY10" fmla="*/ 49970 h 1735784"/>
              <a:gd name="connsiteX11" fmla="*/ 46355 w 1798097"/>
              <a:gd name="connsiteY11" fmla="*/ 0 h 1735784"/>
              <a:gd name="connsiteX0" fmla="*/ 46355 w 1798097"/>
              <a:gd name="connsiteY0" fmla="*/ 0 h 1735784"/>
              <a:gd name="connsiteX1" fmla="*/ 420841 w 1798097"/>
              <a:gd name="connsiteY1" fmla="*/ 299773 h 1735784"/>
              <a:gd name="connsiteX2" fmla="*/ 1122577 w 1798097"/>
              <a:gd name="connsiteY2" fmla="*/ 1168269 h 1735784"/>
              <a:gd name="connsiteX3" fmla="*/ 1527709 w 1798097"/>
              <a:gd name="connsiteY3" fmla="*/ 1398994 h 1735784"/>
              <a:gd name="connsiteX4" fmla="*/ 1624828 w 1798097"/>
              <a:gd name="connsiteY4" fmla="*/ 1248354 h 1735784"/>
              <a:gd name="connsiteX5" fmla="*/ 1798097 w 1798097"/>
              <a:gd name="connsiteY5" fmla="*/ 1735784 h 1735784"/>
              <a:gd name="connsiteX6" fmla="*/ 1303876 w 1798097"/>
              <a:gd name="connsiteY6" fmla="*/ 1717373 h 1735784"/>
              <a:gd name="connsiteX7" fmla="*/ 1393157 w 1798097"/>
              <a:gd name="connsiteY7" fmla="*/ 1584752 h 1735784"/>
              <a:gd name="connsiteX8" fmla="*/ 1005827 w 1798097"/>
              <a:gd name="connsiteY8" fmla="*/ 1321358 h 1735784"/>
              <a:gd name="connsiteX9" fmla="*/ 454193 w 1798097"/>
              <a:gd name="connsiteY9" fmla="*/ 693965 h 1735784"/>
              <a:gd name="connsiteX10" fmla="*/ 0 w 1798097"/>
              <a:gd name="connsiteY10" fmla="*/ 49970 h 1735784"/>
              <a:gd name="connsiteX11" fmla="*/ 46355 w 1798097"/>
              <a:gd name="connsiteY11" fmla="*/ 0 h 1735784"/>
              <a:gd name="connsiteX0" fmla="*/ 46355 w 1798097"/>
              <a:gd name="connsiteY0" fmla="*/ 0 h 1735784"/>
              <a:gd name="connsiteX1" fmla="*/ 522562 w 1798097"/>
              <a:gd name="connsiteY1" fmla="*/ 515072 h 1735784"/>
              <a:gd name="connsiteX2" fmla="*/ 1122577 w 1798097"/>
              <a:gd name="connsiteY2" fmla="*/ 1168269 h 1735784"/>
              <a:gd name="connsiteX3" fmla="*/ 1527709 w 1798097"/>
              <a:gd name="connsiteY3" fmla="*/ 1398994 h 1735784"/>
              <a:gd name="connsiteX4" fmla="*/ 1624828 w 1798097"/>
              <a:gd name="connsiteY4" fmla="*/ 1248354 h 1735784"/>
              <a:gd name="connsiteX5" fmla="*/ 1798097 w 1798097"/>
              <a:gd name="connsiteY5" fmla="*/ 1735784 h 1735784"/>
              <a:gd name="connsiteX6" fmla="*/ 1303876 w 1798097"/>
              <a:gd name="connsiteY6" fmla="*/ 1717373 h 1735784"/>
              <a:gd name="connsiteX7" fmla="*/ 1393157 w 1798097"/>
              <a:gd name="connsiteY7" fmla="*/ 1584752 h 1735784"/>
              <a:gd name="connsiteX8" fmla="*/ 1005827 w 1798097"/>
              <a:gd name="connsiteY8" fmla="*/ 1321358 h 1735784"/>
              <a:gd name="connsiteX9" fmla="*/ 454193 w 1798097"/>
              <a:gd name="connsiteY9" fmla="*/ 693965 h 1735784"/>
              <a:gd name="connsiteX10" fmla="*/ 0 w 1798097"/>
              <a:gd name="connsiteY10" fmla="*/ 49970 h 1735784"/>
              <a:gd name="connsiteX11" fmla="*/ 46355 w 1798097"/>
              <a:gd name="connsiteY11" fmla="*/ 0 h 1735784"/>
              <a:gd name="connsiteX0" fmla="*/ 0 w 1751742"/>
              <a:gd name="connsiteY0" fmla="*/ 0 h 1735784"/>
              <a:gd name="connsiteX1" fmla="*/ 476207 w 1751742"/>
              <a:gd name="connsiteY1" fmla="*/ 515072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407838 w 1751742"/>
              <a:gd name="connsiteY9" fmla="*/ 693965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76207 w 1751742"/>
              <a:gd name="connsiteY1" fmla="*/ 515072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76207 w 1751742"/>
              <a:gd name="connsiteY1" fmla="*/ 515072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507112 w 1751742"/>
              <a:gd name="connsiteY1" fmla="*/ 583981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559373 w 1751742"/>
              <a:gd name="connsiteY1" fmla="*/ 616222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559373 w 1751742"/>
              <a:gd name="connsiteY1" fmla="*/ 616222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559373 w 1751742"/>
              <a:gd name="connsiteY1" fmla="*/ 616222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87376 w 1751742"/>
              <a:gd name="connsiteY1" fmla="*/ 547642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87376 w 1751742"/>
              <a:gd name="connsiteY1" fmla="*/ 547642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87376 w 1751742"/>
              <a:gd name="connsiteY1" fmla="*/ 547642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86072 w 1751742"/>
              <a:gd name="connsiteY1" fmla="*/ 533245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86072 w 1751742"/>
              <a:gd name="connsiteY1" fmla="*/ 533245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86072 w 1751742"/>
              <a:gd name="connsiteY1" fmla="*/ 533245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84612 w 1751742"/>
              <a:gd name="connsiteY1" fmla="*/ 562554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94324 w 1751742"/>
              <a:gd name="connsiteY1" fmla="*/ 624427 h 1735784"/>
              <a:gd name="connsiteX2" fmla="*/ 1076222 w 1751742"/>
              <a:gd name="connsiteY2" fmla="*/ 1168269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94324 w 1751742"/>
              <a:gd name="connsiteY1" fmla="*/ 624427 h 1735784"/>
              <a:gd name="connsiteX2" fmla="*/ 1047212 w 1751742"/>
              <a:gd name="connsiteY2" fmla="*/ 1074854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94324 w 1751742"/>
              <a:gd name="connsiteY1" fmla="*/ 624427 h 1735784"/>
              <a:gd name="connsiteX2" fmla="*/ 1047212 w 1751742"/>
              <a:gd name="connsiteY2" fmla="*/ 1074854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959472 w 1751742"/>
              <a:gd name="connsiteY8" fmla="*/ 132135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94324 w 1751742"/>
              <a:gd name="connsiteY1" fmla="*/ 624427 h 1735784"/>
              <a:gd name="connsiteX2" fmla="*/ 1047212 w 1751742"/>
              <a:gd name="connsiteY2" fmla="*/ 1074854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1026139 w 1751742"/>
              <a:gd name="connsiteY8" fmla="*/ 124014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51742"/>
              <a:gd name="connsiteY0" fmla="*/ 0 h 1735784"/>
              <a:gd name="connsiteX1" fmla="*/ 494324 w 1751742"/>
              <a:gd name="connsiteY1" fmla="*/ 624427 h 1735784"/>
              <a:gd name="connsiteX2" fmla="*/ 1047212 w 1751742"/>
              <a:gd name="connsiteY2" fmla="*/ 1074854 h 1735784"/>
              <a:gd name="connsiteX3" fmla="*/ 1481354 w 1751742"/>
              <a:gd name="connsiteY3" fmla="*/ 1398994 h 1735784"/>
              <a:gd name="connsiteX4" fmla="*/ 1578473 w 1751742"/>
              <a:gd name="connsiteY4" fmla="*/ 1248354 h 1735784"/>
              <a:gd name="connsiteX5" fmla="*/ 1751742 w 1751742"/>
              <a:gd name="connsiteY5" fmla="*/ 1735784 h 1735784"/>
              <a:gd name="connsiteX6" fmla="*/ 1257521 w 1751742"/>
              <a:gd name="connsiteY6" fmla="*/ 1717373 h 1735784"/>
              <a:gd name="connsiteX7" fmla="*/ 1346802 w 1751742"/>
              <a:gd name="connsiteY7" fmla="*/ 1584752 h 1735784"/>
              <a:gd name="connsiteX8" fmla="*/ 1026139 w 1751742"/>
              <a:gd name="connsiteY8" fmla="*/ 1240148 h 1735784"/>
              <a:gd name="connsiteX9" fmla="*/ 399430 w 1751742"/>
              <a:gd name="connsiteY9" fmla="*/ 646488 h 1735784"/>
              <a:gd name="connsiteX10" fmla="*/ 814 w 1751742"/>
              <a:gd name="connsiteY10" fmla="*/ 116829 h 1735784"/>
              <a:gd name="connsiteX11" fmla="*/ 0 w 1751742"/>
              <a:gd name="connsiteY11" fmla="*/ 0 h 1735784"/>
              <a:gd name="connsiteX0" fmla="*/ 0 w 1768478"/>
              <a:gd name="connsiteY0" fmla="*/ 0 h 1717373"/>
              <a:gd name="connsiteX1" fmla="*/ 494324 w 1768478"/>
              <a:gd name="connsiteY1" fmla="*/ 624427 h 1717373"/>
              <a:gd name="connsiteX2" fmla="*/ 1047212 w 1768478"/>
              <a:gd name="connsiteY2" fmla="*/ 1074854 h 1717373"/>
              <a:gd name="connsiteX3" fmla="*/ 1481354 w 1768478"/>
              <a:gd name="connsiteY3" fmla="*/ 1398994 h 1717373"/>
              <a:gd name="connsiteX4" fmla="*/ 1578473 w 1768478"/>
              <a:gd name="connsiteY4" fmla="*/ 1248354 h 1717373"/>
              <a:gd name="connsiteX5" fmla="*/ 1768478 w 1768478"/>
              <a:gd name="connsiteY5" fmla="*/ 1602624 h 1717373"/>
              <a:gd name="connsiteX6" fmla="*/ 1257521 w 1768478"/>
              <a:gd name="connsiteY6" fmla="*/ 1717373 h 1717373"/>
              <a:gd name="connsiteX7" fmla="*/ 1346802 w 1768478"/>
              <a:gd name="connsiteY7" fmla="*/ 1584752 h 1717373"/>
              <a:gd name="connsiteX8" fmla="*/ 1026139 w 1768478"/>
              <a:gd name="connsiteY8" fmla="*/ 1240148 h 1717373"/>
              <a:gd name="connsiteX9" fmla="*/ 399430 w 1768478"/>
              <a:gd name="connsiteY9" fmla="*/ 646488 h 1717373"/>
              <a:gd name="connsiteX10" fmla="*/ 814 w 1768478"/>
              <a:gd name="connsiteY10" fmla="*/ 116829 h 1717373"/>
              <a:gd name="connsiteX11" fmla="*/ 0 w 1768478"/>
              <a:gd name="connsiteY11" fmla="*/ 0 h 1717373"/>
              <a:gd name="connsiteX0" fmla="*/ 0 w 1768478"/>
              <a:gd name="connsiteY0" fmla="*/ 0 h 1717373"/>
              <a:gd name="connsiteX1" fmla="*/ 494324 w 1768478"/>
              <a:gd name="connsiteY1" fmla="*/ 624427 h 1717373"/>
              <a:gd name="connsiteX2" fmla="*/ 1047212 w 1768478"/>
              <a:gd name="connsiteY2" fmla="*/ 1074854 h 1717373"/>
              <a:gd name="connsiteX3" fmla="*/ 1481354 w 1768478"/>
              <a:gd name="connsiteY3" fmla="*/ 1398994 h 1717373"/>
              <a:gd name="connsiteX4" fmla="*/ 1526054 w 1768478"/>
              <a:gd name="connsiteY4" fmla="*/ 1259816 h 1717373"/>
              <a:gd name="connsiteX5" fmla="*/ 1768478 w 1768478"/>
              <a:gd name="connsiteY5" fmla="*/ 1602624 h 1717373"/>
              <a:gd name="connsiteX6" fmla="*/ 1257521 w 1768478"/>
              <a:gd name="connsiteY6" fmla="*/ 1717373 h 1717373"/>
              <a:gd name="connsiteX7" fmla="*/ 1346802 w 1768478"/>
              <a:gd name="connsiteY7" fmla="*/ 1584752 h 1717373"/>
              <a:gd name="connsiteX8" fmla="*/ 1026139 w 1768478"/>
              <a:gd name="connsiteY8" fmla="*/ 1240148 h 1717373"/>
              <a:gd name="connsiteX9" fmla="*/ 399430 w 1768478"/>
              <a:gd name="connsiteY9" fmla="*/ 646488 h 1717373"/>
              <a:gd name="connsiteX10" fmla="*/ 814 w 1768478"/>
              <a:gd name="connsiteY10" fmla="*/ 116829 h 1717373"/>
              <a:gd name="connsiteX11" fmla="*/ 0 w 1768478"/>
              <a:gd name="connsiteY11" fmla="*/ 0 h 1717373"/>
              <a:gd name="connsiteX0" fmla="*/ 0 w 1768478"/>
              <a:gd name="connsiteY0" fmla="*/ 0 h 1767132"/>
              <a:gd name="connsiteX1" fmla="*/ 494324 w 1768478"/>
              <a:gd name="connsiteY1" fmla="*/ 624427 h 1767132"/>
              <a:gd name="connsiteX2" fmla="*/ 1047212 w 1768478"/>
              <a:gd name="connsiteY2" fmla="*/ 1074854 h 1767132"/>
              <a:gd name="connsiteX3" fmla="*/ 1481354 w 1768478"/>
              <a:gd name="connsiteY3" fmla="*/ 1398994 h 1767132"/>
              <a:gd name="connsiteX4" fmla="*/ 1526054 w 1768478"/>
              <a:gd name="connsiteY4" fmla="*/ 1259816 h 1767132"/>
              <a:gd name="connsiteX5" fmla="*/ 1768478 w 1768478"/>
              <a:gd name="connsiteY5" fmla="*/ 1602624 h 1767132"/>
              <a:gd name="connsiteX6" fmla="*/ 1401831 w 1768478"/>
              <a:gd name="connsiteY6" fmla="*/ 1767133 h 1767132"/>
              <a:gd name="connsiteX7" fmla="*/ 1346802 w 1768478"/>
              <a:gd name="connsiteY7" fmla="*/ 1584752 h 1767132"/>
              <a:gd name="connsiteX8" fmla="*/ 1026139 w 1768478"/>
              <a:gd name="connsiteY8" fmla="*/ 1240148 h 1767132"/>
              <a:gd name="connsiteX9" fmla="*/ 399430 w 1768478"/>
              <a:gd name="connsiteY9" fmla="*/ 646488 h 1767132"/>
              <a:gd name="connsiteX10" fmla="*/ 814 w 1768478"/>
              <a:gd name="connsiteY10" fmla="*/ 116829 h 1767132"/>
              <a:gd name="connsiteX11" fmla="*/ 0 w 1768478"/>
              <a:gd name="connsiteY11" fmla="*/ 0 h 1767132"/>
              <a:gd name="connsiteX0" fmla="*/ 0 w 1768478"/>
              <a:gd name="connsiteY0" fmla="*/ 0 h 1767134"/>
              <a:gd name="connsiteX1" fmla="*/ 494324 w 1768478"/>
              <a:gd name="connsiteY1" fmla="*/ 624427 h 1767134"/>
              <a:gd name="connsiteX2" fmla="*/ 1047212 w 1768478"/>
              <a:gd name="connsiteY2" fmla="*/ 1074854 h 1767134"/>
              <a:gd name="connsiteX3" fmla="*/ 1481354 w 1768478"/>
              <a:gd name="connsiteY3" fmla="*/ 1398994 h 1767134"/>
              <a:gd name="connsiteX4" fmla="*/ 1526054 w 1768478"/>
              <a:gd name="connsiteY4" fmla="*/ 1259816 h 1767134"/>
              <a:gd name="connsiteX5" fmla="*/ 1768478 w 1768478"/>
              <a:gd name="connsiteY5" fmla="*/ 1602624 h 1767134"/>
              <a:gd name="connsiteX6" fmla="*/ 1401831 w 1768478"/>
              <a:gd name="connsiteY6" fmla="*/ 1767133 h 1767134"/>
              <a:gd name="connsiteX7" fmla="*/ 1459614 w 1768478"/>
              <a:gd name="connsiteY7" fmla="*/ 1604507 h 1767134"/>
              <a:gd name="connsiteX8" fmla="*/ 1026139 w 1768478"/>
              <a:gd name="connsiteY8" fmla="*/ 1240148 h 1767134"/>
              <a:gd name="connsiteX9" fmla="*/ 399430 w 1768478"/>
              <a:gd name="connsiteY9" fmla="*/ 646488 h 1767134"/>
              <a:gd name="connsiteX10" fmla="*/ 814 w 1768478"/>
              <a:gd name="connsiteY10" fmla="*/ 116829 h 1767134"/>
              <a:gd name="connsiteX11" fmla="*/ 0 w 1768478"/>
              <a:gd name="connsiteY11" fmla="*/ 0 h 1767134"/>
              <a:gd name="connsiteX0" fmla="*/ 0 w 1768478"/>
              <a:gd name="connsiteY0" fmla="*/ 0 h 1767132"/>
              <a:gd name="connsiteX1" fmla="*/ 494324 w 1768478"/>
              <a:gd name="connsiteY1" fmla="*/ 624427 h 1767132"/>
              <a:gd name="connsiteX2" fmla="*/ 1047212 w 1768478"/>
              <a:gd name="connsiteY2" fmla="*/ 1074854 h 1767132"/>
              <a:gd name="connsiteX3" fmla="*/ 1517786 w 1768478"/>
              <a:gd name="connsiteY3" fmla="*/ 1438085 h 1767132"/>
              <a:gd name="connsiteX4" fmla="*/ 1526054 w 1768478"/>
              <a:gd name="connsiteY4" fmla="*/ 1259816 h 1767132"/>
              <a:gd name="connsiteX5" fmla="*/ 1768478 w 1768478"/>
              <a:gd name="connsiteY5" fmla="*/ 1602624 h 1767132"/>
              <a:gd name="connsiteX6" fmla="*/ 1401831 w 1768478"/>
              <a:gd name="connsiteY6" fmla="*/ 1767133 h 1767132"/>
              <a:gd name="connsiteX7" fmla="*/ 1459614 w 1768478"/>
              <a:gd name="connsiteY7" fmla="*/ 1604507 h 1767132"/>
              <a:gd name="connsiteX8" fmla="*/ 1026139 w 1768478"/>
              <a:gd name="connsiteY8" fmla="*/ 1240148 h 1767132"/>
              <a:gd name="connsiteX9" fmla="*/ 399430 w 1768478"/>
              <a:gd name="connsiteY9" fmla="*/ 646488 h 1767132"/>
              <a:gd name="connsiteX10" fmla="*/ 814 w 1768478"/>
              <a:gd name="connsiteY10" fmla="*/ 116829 h 1767132"/>
              <a:gd name="connsiteX11" fmla="*/ 0 w 1768478"/>
              <a:gd name="connsiteY11" fmla="*/ 0 h 1767132"/>
              <a:gd name="connsiteX0" fmla="*/ 0 w 1768478"/>
              <a:gd name="connsiteY0" fmla="*/ 0 h 1767134"/>
              <a:gd name="connsiteX1" fmla="*/ 494324 w 1768478"/>
              <a:gd name="connsiteY1" fmla="*/ 624427 h 1767134"/>
              <a:gd name="connsiteX2" fmla="*/ 1047212 w 1768478"/>
              <a:gd name="connsiteY2" fmla="*/ 1074854 h 1767134"/>
              <a:gd name="connsiteX3" fmla="*/ 1517786 w 1768478"/>
              <a:gd name="connsiteY3" fmla="*/ 1438085 h 1767134"/>
              <a:gd name="connsiteX4" fmla="*/ 1567420 w 1768478"/>
              <a:gd name="connsiteY4" fmla="*/ 1307992 h 1767134"/>
              <a:gd name="connsiteX5" fmla="*/ 1768478 w 1768478"/>
              <a:gd name="connsiteY5" fmla="*/ 1602624 h 1767134"/>
              <a:gd name="connsiteX6" fmla="*/ 1401831 w 1768478"/>
              <a:gd name="connsiteY6" fmla="*/ 1767133 h 1767134"/>
              <a:gd name="connsiteX7" fmla="*/ 1459614 w 1768478"/>
              <a:gd name="connsiteY7" fmla="*/ 1604507 h 1767134"/>
              <a:gd name="connsiteX8" fmla="*/ 1026139 w 1768478"/>
              <a:gd name="connsiteY8" fmla="*/ 1240148 h 1767134"/>
              <a:gd name="connsiteX9" fmla="*/ 399430 w 1768478"/>
              <a:gd name="connsiteY9" fmla="*/ 646488 h 1767134"/>
              <a:gd name="connsiteX10" fmla="*/ 814 w 1768478"/>
              <a:gd name="connsiteY10" fmla="*/ 116829 h 1767134"/>
              <a:gd name="connsiteX11" fmla="*/ 0 w 1768478"/>
              <a:gd name="connsiteY11" fmla="*/ 0 h 1767134"/>
              <a:gd name="connsiteX0" fmla="*/ 0 w 1768478"/>
              <a:gd name="connsiteY0" fmla="*/ 0 h 1767132"/>
              <a:gd name="connsiteX1" fmla="*/ 494324 w 1768478"/>
              <a:gd name="connsiteY1" fmla="*/ 624427 h 1767132"/>
              <a:gd name="connsiteX2" fmla="*/ 1047212 w 1768478"/>
              <a:gd name="connsiteY2" fmla="*/ 1074854 h 1767132"/>
              <a:gd name="connsiteX3" fmla="*/ 1513998 w 1768478"/>
              <a:gd name="connsiteY3" fmla="*/ 1487099 h 1767132"/>
              <a:gd name="connsiteX4" fmla="*/ 1567420 w 1768478"/>
              <a:gd name="connsiteY4" fmla="*/ 1307992 h 1767132"/>
              <a:gd name="connsiteX5" fmla="*/ 1768478 w 1768478"/>
              <a:gd name="connsiteY5" fmla="*/ 1602624 h 1767132"/>
              <a:gd name="connsiteX6" fmla="*/ 1401831 w 1768478"/>
              <a:gd name="connsiteY6" fmla="*/ 1767133 h 1767132"/>
              <a:gd name="connsiteX7" fmla="*/ 1459614 w 1768478"/>
              <a:gd name="connsiteY7" fmla="*/ 1604507 h 1767132"/>
              <a:gd name="connsiteX8" fmla="*/ 1026139 w 1768478"/>
              <a:gd name="connsiteY8" fmla="*/ 1240148 h 1767132"/>
              <a:gd name="connsiteX9" fmla="*/ 399430 w 1768478"/>
              <a:gd name="connsiteY9" fmla="*/ 646488 h 1767132"/>
              <a:gd name="connsiteX10" fmla="*/ 814 w 1768478"/>
              <a:gd name="connsiteY10" fmla="*/ 116829 h 1767132"/>
              <a:gd name="connsiteX11" fmla="*/ 0 w 1768478"/>
              <a:gd name="connsiteY11" fmla="*/ 0 h 1767132"/>
              <a:gd name="connsiteX0" fmla="*/ 0 w 1703860"/>
              <a:gd name="connsiteY0" fmla="*/ 0 h 1767134"/>
              <a:gd name="connsiteX1" fmla="*/ 494324 w 1703860"/>
              <a:gd name="connsiteY1" fmla="*/ 624427 h 1767134"/>
              <a:gd name="connsiteX2" fmla="*/ 1047212 w 1703860"/>
              <a:gd name="connsiteY2" fmla="*/ 1074854 h 1767134"/>
              <a:gd name="connsiteX3" fmla="*/ 1513998 w 1703860"/>
              <a:gd name="connsiteY3" fmla="*/ 1487099 h 1767134"/>
              <a:gd name="connsiteX4" fmla="*/ 1567420 w 1703860"/>
              <a:gd name="connsiteY4" fmla="*/ 1307992 h 1767134"/>
              <a:gd name="connsiteX5" fmla="*/ 1703859 w 1703860"/>
              <a:gd name="connsiteY5" fmla="*/ 1615624 h 1767134"/>
              <a:gd name="connsiteX6" fmla="*/ 1401831 w 1703860"/>
              <a:gd name="connsiteY6" fmla="*/ 1767133 h 1767134"/>
              <a:gd name="connsiteX7" fmla="*/ 1459614 w 1703860"/>
              <a:gd name="connsiteY7" fmla="*/ 1604507 h 1767134"/>
              <a:gd name="connsiteX8" fmla="*/ 1026139 w 1703860"/>
              <a:gd name="connsiteY8" fmla="*/ 1240148 h 1767134"/>
              <a:gd name="connsiteX9" fmla="*/ 399430 w 1703860"/>
              <a:gd name="connsiteY9" fmla="*/ 646488 h 1767134"/>
              <a:gd name="connsiteX10" fmla="*/ 814 w 1703860"/>
              <a:gd name="connsiteY10" fmla="*/ 116829 h 1767134"/>
              <a:gd name="connsiteX11" fmla="*/ 0 w 1703860"/>
              <a:gd name="connsiteY11" fmla="*/ 0 h 1767134"/>
              <a:gd name="connsiteX0" fmla="*/ 0 w 1703859"/>
              <a:gd name="connsiteY0" fmla="*/ 0 h 1767132"/>
              <a:gd name="connsiteX1" fmla="*/ 494324 w 1703859"/>
              <a:gd name="connsiteY1" fmla="*/ 624427 h 1767132"/>
              <a:gd name="connsiteX2" fmla="*/ 1107446 w 1703859"/>
              <a:gd name="connsiteY2" fmla="*/ 1149771 h 1767132"/>
              <a:gd name="connsiteX3" fmla="*/ 1513998 w 1703859"/>
              <a:gd name="connsiteY3" fmla="*/ 1487099 h 1767132"/>
              <a:gd name="connsiteX4" fmla="*/ 1567420 w 1703859"/>
              <a:gd name="connsiteY4" fmla="*/ 1307992 h 1767132"/>
              <a:gd name="connsiteX5" fmla="*/ 1703859 w 1703859"/>
              <a:gd name="connsiteY5" fmla="*/ 1615624 h 1767132"/>
              <a:gd name="connsiteX6" fmla="*/ 1401831 w 1703859"/>
              <a:gd name="connsiteY6" fmla="*/ 1767133 h 1767132"/>
              <a:gd name="connsiteX7" fmla="*/ 1459614 w 1703859"/>
              <a:gd name="connsiteY7" fmla="*/ 1604507 h 1767132"/>
              <a:gd name="connsiteX8" fmla="*/ 1026139 w 1703859"/>
              <a:gd name="connsiteY8" fmla="*/ 1240148 h 1767132"/>
              <a:gd name="connsiteX9" fmla="*/ 399430 w 1703859"/>
              <a:gd name="connsiteY9" fmla="*/ 646488 h 1767132"/>
              <a:gd name="connsiteX10" fmla="*/ 814 w 1703859"/>
              <a:gd name="connsiteY10" fmla="*/ 116829 h 1767132"/>
              <a:gd name="connsiteX11" fmla="*/ 0 w 1703859"/>
              <a:gd name="connsiteY11" fmla="*/ 0 h 1767132"/>
              <a:gd name="connsiteX0" fmla="*/ 0 w 1703859"/>
              <a:gd name="connsiteY0" fmla="*/ 0 h 1767134"/>
              <a:gd name="connsiteX1" fmla="*/ 494324 w 1703859"/>
              <a:gd name="connsiteY1" fmla="*/ 624427 h 1767134"/>
              <a:gd name="connsiteX2" fmla="*/ 1107446 w 1703859"/>
              <a:gd name="connsiteY2" fmla="*/ 1149771 h 1767134"/>
              <a:gd name="connsiteX3" fmla="*/ 1512261 w 1703859"/>
              <a:gd name="connsiteY3" fmla="*/ 1467904 h 1767134"/>
              <a:gd name="connsiteX4" fmla="*/ 1567420 w 1703859"/>
              <a:gd name="connsiteY4" fmla="*/ 1307992 h 1767134"/>
              <a:gd name="connsiteX5" fmla="*/ 1703859 w 1703859"/>
              <a:gd name="connsiteY5" fmla="*/ 1615624 h 1767134"/>
              <a:gd name="connsiteX6" fmla="*/ 1401831 w 1703859"/>
              <a:gd name="connsiteY6" fmla="*/ 1767133 h 1767134"/>
              <a:gd name="connsiteX7" fmla="*/ 1459614 w 1703859"/>
              <a:gd name="connsiteY7" fmla="*/ 1604507 h 1767134"/>
              <a:gd name="connsiteX8" fmla="*/ 1026139 w 1703859"/>
              <a:gd name="connsiteY8" fmla="*/ 1240148 h 1767134"/>
              <a:gd name="connsiteX9" fmla="*/ 399430 w 1703859"/>
              <a:gd name="connsiteY9" fmla="*/ 646488 h 1767134"/>
              <a:gd name="connsiteX10" fmla="*/ 814 w 1703859"/>
              <a:gd name="connsiteY10" fmla="*/ 116829 h 1767134"/>
              <a:gd name="connsiteX11" fmla="*/ 0 w 1703859"/>
              <a:gd name="connsiteY11" fmla="*/ 0 h 1767134"/>
              <a:gd name="connsiteX0" fmla="*/ 0 w 1703859"/>
              <a:gd name="connsiteY0" fmla="*/ 0 h 1767132"/>
              <a:gd name="connsiteX1" fmla="*/ 494324 w 1703859"/>
              <a:gd name="connsiteY1" fmla="*/ 624427 h 1767132"/>
              <a:gd name="connsiteX2" fmla="*/ 1107446 w 1703859"/>
              <a:gd name="connsiteY2" fmla="*/ 1149771 h 1767132"/>
              <a:gd name="connsiteX3" fmla="*/ 1512261 w 1703859"/>
              <a:gd name="connsiteY3" fmla="*/ 1467904 h 1767132"/>
              <a:gd name="connsiteX4" fmla="*/ 1565683 w 1703859"/>
              <a:gd name="connsiteY4" fmla="*/ 1288796 h 1767132"/>
              <a:gd name="connsiteX5" fmla="*/ 1703859 w 1703859"/>
              <a:gd name="connsiteY5" fmla="*/ 1615624 h 1767132"/>
              <a:gd name="connsiteX6" fmla="*/ 1401831 w 1703859"/>
              <a:gd name="connsiteY6" fmla="*/ 1767133 h 1767132"/>
              <a:gd name="connsiteX7" fmla="*/ 1459614 w 1703859"/>
              <a:gd name="connsiteY7" fmla="*/ 1604507 h 1767132"/>
              <a:gd name="connsiteX8" fmla="*/ 1026139 w 1703859"/>
              <a:gd name="connsiteY8" fmla="*/ 1240148 h 1767132"/>
              <a:gd name="connsiteX9" fmla="*/ 399430 w 1703859"/>
              <a:gd name="connsiteY9" fmla="*/ 646488 h 1767132"/>
              <a:gd name="connsiteX10" fmla="*/ 814 w 1703859"/>
              <a:gd name="connsiteY10" fmla="*/ 116829 h 1767132"/>
              <a:gd name="connsiteX11" fmla="*/ 0 w 1703859"/>
              <a:gd name="connsiteY11" fmla="*/ 0 h 1767132"/>
              <a:gd name="connsiteX0" fmla="*/ 0 w 1679900"/>
              <a:gd name="connsiteY0" fmla="*/ 0 h 1767134"/>
              <a:gd name="connsiteX1" fmla="*/ 494324 w 1679900"/>
              <a:gd name="connsiteY1" fmla="*/ 624427 h 1767134"/>
              <a:gd name="connsiteX2" fmla="*/ 1107446 w 1679900"/>
              <a:gd name="connsiteY2" fmla="*/ 1149771 h 1767134"/>
              <a:gd name="connsiteX3" fmla="*/ 1512261 w 1679900"/>
              <a:gd name="connsiteY3" fmla="*/ 1467904 h 1767134"/>
              <a:gd name="connsiteX4" fmla="*/ 1565683 w 1679900"/>
              <a:gd name="connsiteY4" fmla="*/ 1288796 h 1767134"/>
              <a:gd name="connsiteX5" fmla="*/ 1679900 w 1679900"/>
              <a:gd name="connsiteY5" fmla="*/ 1623497 h 1767134"/>
              <a:gd name="connsiteX6" fmla="*/ 1401831 w 1679900"/>
              <a:gd name="connsiteY6" fmla="*/ 1767133 h 1767134"/>
              <a:gd name="connsiteX7" fmla="*/ 1459614 w 1679900"/>
              <a:gd name="connsiteY7" fmla="*/ 1604507 h 1767134"/>
              <a:gd name="connsiteX8" fmla="*/ 1026139 w 1679900"/>
              <a:gd name="connsiteY8" fmla="*/ 1240148 h 1767134"/>
              <a:gd name="connsiteX9" fmla="*/ 399430 w 1679900"/>
              <a:gd name="connsiteY9" fmla="*/ 646488 h 1767134"/>
              <a:gd name="connsiteX10" fmla="*/ 814 w 1679900"/>
              <a:gd name="connsiteY10" fmla="*/ 116829 h 1767134"/>
              <a:gd name="connsiteX11" fmla="*/ 0 w 1679900"/>
              <a:gd name="connsiteY11" fmla="*/ 0 h 1767134"/>
              <a:gd name="connsiteX0" fmla="*/ 0 w 1679900"/>
              <a:gd name="connsiteY0" fmla="*/ 0 h 1767132"/>
              <a:gd name="connsiteX1" fmla="*/ 494324 w 1679900"/>
              <a:gd name="connsiteY1" fmla="*/ 624427 h 1767132"/>
              <a:gd name="connsiteX2" fmla="*/ 1107446 w 1679900"/>
              <a:gd name="connsiteY2" fmla="*/ 1149771 h 1767132"/>
              <a:gd name="connsiteX3" fmla="*/ 1512261 w 1679900"/>
              <a:gd name="connsiteY3" fmla="*/ 1467904 h 1767132"/>
              <a:gd name="connsiteX4" fmla="*/ 1567853 w 1679900"/>
              <a:gd name="connsiteY4" fmla="*/ 1312790 h 1767132"/>
              <a:gd name="connsiteX5" fmla="*/ 1679900 w 1679900"/>
              <a:gd name="connsiteY5" fmla="*/ 1623497 h 1767132"/>
              <a:gd name="connsiteX6" fmla="*/ 1401831 w 1679900"/>
              <a:gd name="connsiteY6" fmla="*/ 1767133 h 1767132"/>
              <a:gd name="connsiteX7" fmla="*/ 1459614 w 1679900"/>
              <a:gd name="connsiteY7" fmla="*/ 1604507 h 1767132"/>
              <a:gd name="connsiteX8" fmla="*/ 1026139 w 1679900"/>
              <a:gd name="connsiteY8" fmla="*/ 1240148 h 1767132"/>
              <a:gd name="connsiteX9" fmla="*/ 399430 w 1679900"/>
              <a:gd name="connsiteY9" fmla="*/ 646488 h 1767132"/>
              <a:gd name="connsiteX10" fmla="*/ 814 w 1679900"/>
              <a:gd name="connsiteY10" fmla="*/ 116829 h 1767132"/>
              <a:gd name="connsiteX11" fmla="*/ 0 w 1679900"/>
              <a:gd name="connsiteY11" fmla="*/ 0 h 1767132"/>
              <a:gd name="connsiteX0" fmla="*/ 0 w 1679900"/>
              <a:gd name="connsiteY0" fmla="*/ 0 h 1750686"/>
              <a:gd name="connsiteX1" fmla="*/ 494324 w 1679900"/>
              <a:gd name="connsiteY1" fmla="*/ 624427 h 1750686"/>
              <a:gd name="connsiteX2" fmla="*/ 1107446 w 1679900"/>
              <a:gd name="connsiteY2" fmla="*/ 1149771 h 1750686"/>
              <a:gd name="connsiteX3" fmla="*/ 1512261 w 1679900"/>
              <a:gd name="connsiteY3" fmla="*/ 1467904 h 1750686"/>
              <a:gd name="connsiteX4" fmla="*/ 1567853 w 1679900"/>
              <a:gd name="connsiteY4" fmla="*/ 1312790 h 1750686"/>
              <a:gd name="connsiteX5" fmla="*/ 1679900 w 1679900"/>
              <a:gd name="connsiteY5" fmla="*/ 1623497 h 1750686"/>
              <a:gd name="connsiteX6" fmla="*/ 1416792 w 1679900"/>
              <a:gd name="connsiteY6" fmla="*/ 1750687 h 1750686"/>
              <a:gd name="connsiteX7" fmla="*/ 1459614 w 1679900"/>
              <a:gd name="connsiteY7" fmla="*/ 1604507 h 1750686"/>
              <a:gd name="connsiteX8" fmla="*/ 1026139 w 1679900"/>
              <a:gd name="connsiteY8" fmla="*/ 1240148 h 1750686"/>
              <a:gd name="connsiteX9" fmla="*/ 399430 w 1679900"/>
              <a:gd name="connsiteY9" fmla="*/ 646488 h 1750686"/>
              <a:gd name="connsiteX10" fmla="*/ 814 w 1679900"/>
              <a:gd name="connsiteY10" fmla="*/ 116829 h 1750686"/>
              <a:gd name="connsiteX11" fmla="*/ 0 w 1679900"/>
              <a:gd name="connsiteY11" fmla="*/ 0 h 1750686"/>
              <a:gd name="connsiteX0" fmla="*/ 0 w 1679900"/>
              <a:gd name="connsiteY0" fmla="*/ 0 h 1750688"/>
              <a:gd name="connsiteX1" fmla="*/ 494324 w 1679900"/>
              <a:gd name="connsiteY1" fmla="*/ 624427 h 1750688"/>
              <a:gd name="connsiteX2" fmla="*/ 1107446 w 1679900"/>
              <a:gd name="connsiteY2" fmla="*/ 1149771 h 1750688"/>
              <a:gd name="connsiteX3" fmla="*/ 1512261 w 1679900"/>
              <a:gd name="connsiteY3" fmla="*/ 1467904 h 1750688"/>
              <a:gd name="connsiteX4" fmla="*/ 1567853 w 1679900"/>
              <a:gd name="connsiteY4" fmla="*/ 1312790 h 1750688"/>
              <a:gd name="connsiteX5" fmla="*/ 1679900 w 1679900"/>
              <a:gd name="connsiteY5" fmla="*/ 1623497 h 1750688"/>
              <a:gd name="connsiteX6" fmla="*/ 1416792 w 1679900"/>
              <a:gd name="connsiteY6" fmla="*/ 1750687 h 1750688"/>
              <a:gd name="connsiteX7" fmla="*/ 1479074 w 1679900"/>
              <a:gd name="connsiteY7" fmla="*/ 1592346 h 1750688"/>
              <a:gd name="connsiteX8" fmla="*/ 1026139 w 1679900"/>
              <a:gd name="connsiteY8" fmla="*/ 1240148 h 1750688"/>
              <a:gd name="connsiteX9" fmla="*/ 399430 w 1679900"/>
              <a:gd name="connsiteY9" fmla="*/ 646488 h 1750688"/>
              <a:gd name="connsiteX10" fmla="*/ 814 w 1679900"/>
              <a:gd name="connsiteY10" fmla="*/ 116829 h 1750688"/>
              <a:gd name="connsiteX11" fmla="*/ 0 w 1679900"/>
              <a:gd name="connsiteY11" fmla="*/ 0 h 1750688"/>
              <a:gd name="connsiteX0" fmla="*/ 0 w 1679900"/>
              <a:gd name="connsiteY0" fmla="*/ 0 h 1750686"/>
              <a:gd name="connsiteX1" fmla="*/ 494324 w 1679900"/>
              <a:gd name="connsiteY1" fmla="*/ 624427 h 1750686"/>
              <a:gd name="connsiteX2" fmla="*/ 1107446 w 1679900"/>
              <a:gd name="connsiteY2" fmla="*/ 1149771 h 1750686"/>
              <a:gd name="connsiteX3" fmla="*/ 1532431 w 1679900"/>
              <a:gd name="connsiteY3" fmla="*/ 1509044 h 1750686"/>
              <a:gd name="connsiteX4" fmla="*/ 1567853 w 1679900"/>
              <a:gd name="connsiteY4" fmla="*/ 1312790 h 1750686"/>
              <a:gd name="connsiteX5" fmla="*/ 1679900 w 1679900"/>
              <a:gd name="connsiteY5" fmla="*/ 1623497 h 1750686"/>
              <a:gd name="connsiteX6" fmla="*/ 1416792 w 1679900"/>
              <a:gd name="connsiteY6" fmla="*/ 1750687 h 1750686"/>
              <a:gd name="connsiteX7" fmla="*/ 1479074 w 1679900"/>
              <a:gd name="connsiteY7" fmla="*/ 1592346 h 1750686"/>
              <a:gd name="connsiteX8" fmla="*/ 1026139 w 1679900"/>
              <a:gd name="connsiteY8" fmla="*/ 1240148 h 1750686"/>
              <a:gd name="connsiteX9" fmla="*/ 399430 w 1679900"/>
              <a:gd name="connsiteY9" fmla="*/ 646488 h 1750686"/>
              <a:gd name="connsiteX10" fmla="*/ 814 w 1679900"/>
              <a:gd name="connsiteY10" fmla="*/ 116829 h 1750686"/>
              <a:gd name="connsiteX11" fmla="*/ 0 w 1679900"/>
              <a:gd name="connsiteY11" fmla="*/ 0 h 1750686"/>
              <a:gd name="connsiteX0" fmla="*/ 0 w 1679900"/>
              <a:gd name="connsiteY0" fmla="*/ 0 h 1750688"/>
              <a:gd name="connsiteX1" fmla="*/ 494324 w 1679900"/>
              <a:gd name="connsiteY1" fmla="*/ 624427 h 1750688"/>
              <a:gd name="connsiteX2" fmla="*/ 1107446 w 1679900"/>
              <a:gd name="connsiteY2" fmla="*/ 1149771 h 1750688"/>
              <a:gd name="connsiteX3" fmla="*/ 1532431 w 1679900"/>
              <a:gd name="connsiteY3" fmla="*/ 1509044 h 1750688"/>
              <a:gd name="connsiteX4" fmla="*/ 1567853 w 1679900"/>
              <a:gd name="connsiteY4" fmla="*/ 1312790 h 1750688"/>
              <a:gd name="connsiteX5" fmla="*/ 1679900 w 1679900"/>
              <a:gd name="connsiteY5" fmla="*/ 1623497 h 1750688"/>
              <a:gd name="connsiteX6" fmla="*/ 1416792 w 1679900"/>
              <a:gd name="connsiteY6" fmla="*/ 1750687 h 1750688"/>
              <a:gd name="connsiteX7" fmla="*/ 1480377 w 1679900"/>
              <a:gd name="connsiteY7" fmla="*/ 1606743 h 1750688"/>
              <a:gd name="connsiteX8" fmla="*/ 1026139 w 1679900"/>
              <a:gd name="connsiteY8" fmla="*/ 1240148 h 1750688"/>
              <a:gd name="connsiteX9" fmla="*/ 399430 w 1679900"/>
              <a:gd name="connsiteY9" fmla="*/ 646488 h 1750688"/>
              <a:gd name="connsiteX10" fmla="*/ 814 w 1679900"/>
              <a:gd name="connsiteY10" fmla="*/ 116829 h 1750688"/>
              <a:gd name="connsiteX11" fmla="*/ 0 w 1679900"/>
              <a:gd name="connsiteY11" fmla="*/ 0 h 1750688"/>
              <a:gd name="connsiteX0" fmla="*/ 0 w 1679900"/>
              <a:gd name="connsiteY0" fmla="*/ 0 h 1750686"/>
              <a:gd name="connsiteX1" fmla="*/ 494324 w 1679900"/>
              <a:gd name="connsiteY1" fmla="*/ 624427 h 1750686"/>
              <a:gd name="connsiteX2" fmla="*/ 1107446 w 1679900"/>
              <a:gd name="connsiteY2" fmla="*/ 1149771 h 1750686"/>
              <a:gd name="connsiteX3" fmla="*/ 1527062 w 1679900"/>
              <a:gd name="connsiteY3" fmla="*/ 1495159 h 1750686"/>
              <a:gd name="connsiteX4" fmla="*/ 1567853 w 1679900"/>
              <a:gd name="connsiteY4" fmla="*/ 1312790 h 1750686"/>
              <a:gd name="connsiteX5" fmla="*/ 1679900 w 1679900"/>
              <a:gd name="connsiteY5" fmla="*/ 1623497 h 1750686"/>
              <a:gd name="connsiteX6" fmla="*/ 1416792 w 1679900"/>
              <a:gd name="connsiteY6" fmla="*/ 1750687 h 1750686"/>
              <a:gd name="connsiteX7" fmla="*/ 1480377 w 1679900"/>
              <a:gd name="connsiteY7" fmla="*/ 1606743 h 1750686"/>
              <a:gd name="connsiteX8" fmla="*/ 1026139 w 1679900"/>
              <a:gd name="connsiteY8" fmla="*/ 1240148 h 1750686"/>
              <a:gd name="connsiteX9" fmla="*/ 399430 w 1679900"/>
              <a:gd name="connsiteY9" fmla="*/ 646488 h 1750686"/>
              <a:gd name="connsiteX10" fmla="*/ 814 w 1679900"/>
              <a:gd name="connsiteY10" fmla="*/ 116829 h 1750686"/>
              <a:gd name="connsiteX11" fmla="*/ 0 w 1679900"/>
              <a:gd name="connsiteY11" fmla="*/ 0 h 1750686"/>
              <a:gd name="connsiteX0" fmla="*/ 0 w 1679900"/>
              <a:gd name="connsiteY0" fmla="*/ 0 h 1750688"/>
              <a:gd name="connsiteX1" fmla="*/ 494324 w 1679900"/>
              <a:gd name="connsiteY1" fmla="*/ 624427 h 1750688"/>
              <a:gd name="connsiteX2" fmla="*/ 1156509 w 1679900"/>
              <a:gd name="connsiteY2" fmla="*/ 1192123 h 1750688"/>
              <a:gd name="connsiteX3" fmla="*/ 1527062 w 1679900"/>
              <a:gd name="connsiteY3" fmla="*/ 1495159 h 1750688"/>
              <a:gd name="connsiteX4" fmla="*/ 1567853 w 1679900"/>
              <a:gd name="connsiteY4" fmla="*/ 1312790 h 1750688"/>
              <a:gd name="connsiteX5" fmla="*/ 1679900 w 1679900"/>
              <a:gd name="connsiteY5" fmla="*/ 1623497 h 1750688"/>
              <a:gd name="connsiteX6" fmla="*/ 1416792 w 1679900"/>
              <a:gd name="connsiteY6" fmla="*/ 1750687 h 1750688"/>
              <a:gd name="connsiteX7" fmla="*/ 1480377 w 1679900"/>
              <a:gd name="connsiteY7" fmla="*/ 1606743 h 1750688"/>
              <a:gd name="connsiteX8" fmla="*/ 1026139 w 1679900"/>
              <a:gd name="connsiteY8" fmla="*/ 1240148 h 1750688"/>
              <a:gd name="connsiteX9" fmla="*/ 399430 w 1679900"/>
              <a:gd name="connsiteY9" fmla="*/ 646488 h 1750688"/>
              <a:gd name="connsiteX10" fmla="*/ 814 w 1679900"/>
              <a:gd name="connsiteY10" fmla="*/ 116829 h 1750688"/>
              <a:gd name="connsiteX11" fmla="*/ 0 w 1679900"/>
              <a:gd name="connsiteY11" fmla="*/ 0 h 1750688"/>
              <a:gd name="connsiteX0" fmla="*/ 0 w 1679900"/>
              <a:gd name="connsiteY0" fmla="*/ 0 h 1750686"/>
              <a:gd name="connsiteX1" fmla="*/ 494324 w 1679900"/>
              <a:gd name="connsiteY1" fmla="*/ 624427 h 1750686"/>
              <a:gd name="connsiteX2" fmla="*/ 1191047 w 1679900"/>
              <a:gd name="connsiteY2" fmla="*/ 1255719 h 1750686"/>
              <a:gd name="connsiteX3" fmla="*/ 1527062 w 1679900"/>
              <a:gd name="connsiteY3" fmla="*/ 1495159 h 1750686"/>
              <a:gd name="connsiteX4" fmla="*/ 1567853 w 1679900"/>
              <a:gd name="connsiteY4" fmla="*/ 1312790 h 1750686"/>
              <a:gd name="connsiteX5" fmla="*/ 1679900 w 1679900"/>
              <a:gd name="connsiteY5" fmla="*/ 1623497 h 1750686"/>
              <a:gd name="connsiteX6" fmla="*/ 1416792 w 1679900"/>
              <a:gd name="connsiteY6" fmla="*/ 1750687 h 1750686"/>
              <a:gd name="connsiteX7" fmla="*/ 1480377 w 1679900"/>
              <a:gd name="connsiteY7" fmla="*/ 1606743 h 1750686"/>
              <a:gd name="connsiteX8" fmla="*/ 1026139 w 1679900"/>
              <a:gd name="connsiteY8" fmla="*/ 1240148 h 1750686"/>
              <a:gd name="connsiteX9" fmla="*/ 399430 w 1679900"/>
              <a:gd name="connsiteY9" fmla="*/ 646488 h 1750686"/>
              <a:gd name="connsiteX10" fmla="*/ 814 w 1679900"/>
              <a:gd name="connsiteY10" fmla="*/ 116829 h 1750686"/>
              <a:gd name="connsiteX11" fmla="*/ 0 w 1679900"/>
              <a:gd name="connsiteY11" fmla="*/ 0 h 1750686"/>
              <a:gd name="connsiteX0" fmla="*/ 0 w 1679900"/>
              <a:gd name="connsiteY0" fmla="*/ 0 h 1750688"/>
              <a:gd name="connsiteX1" fmla="*/ 494324 w 1679900"/>
              <a:gd name="connsiteY1" fmla="*/ 624427 h 1750688"/>
              <a:gd name="connsiteX2" fmla="*/ 1191047 w 1679900"/>
              <a:gd name="connsiteY2" fmla="*/ 1255719 h 1750688"/>
              <a:gd name="connsiteX3" fmla="*/ 1527062 w 1679900"/>
              <a:gd name="connsiteY3" fmla="*/ 1495159 h 1750688"/>
              <a:gd name="connsiteX4" fmla="*/ 1567853 w 1679900"/>
              <a:gd name="connsiteY4" fmla="*/ 1312790 h 1750688"/>
              <a:gd name="connsiteX5" fmla="*/ 1679900 w 1679900"/>
              <a:gd name="connsiteY5" fmla="*/ 1623497 h 1750688"/>
              <a:gd name="connsiteX6" fmla="*/ 1416792 w 1679900"/>
              <a:gd name="connsiteY6" fmla="*/ 1750687 h 1750688"/>
              <a:gd name="connsiteX7" fmla="*/ 1480377 w 1679900"/>
              <a:gd name="connsiteY7" fmla="*/ 1606743 h 1750688"/>
              <a:gd name="connsiteX8" fmla="*/ 1128765 w 1679900"/>
              <a:gd name="connsiteY8" fmla="*/ 1329137 h 1750688"/>
              <a:gd name="connsiteX9" fmla="*/ 399430 w 1679900"/>
              <a:gd name="connsiteY9" fmla="*/ 646488 h 1750688"/>
              <a:gd name="connsiteX10" fmla="*/ 814 w 1679900"/>
              <a:gd name="connsiteY10" fmla="*/ 116829 h 1750688"/>
              <a:gd name="connsiteX11" fmla="*/ 0 w 1679900"/>
              <a:gd name="connsiteY11" fmla="*/ 0 h 1750688"/>
              <a:gd name="connsiteX0" fmla="*/ 0 w 1679900"/>
              <a:gd name="connsiteY0" fmla="*/ 0 h 1750686"/>
              <a:gd name="connsiteX1" fmla="*/ 494324 w 1679900"/>
              <a:gd name="connsiteY1" fmla="*/ 624427 h 1750686"/>
              <a:gd name="connsiteX2" fmla="*/ 1191047 w 1679900"/>
              <a:gd name="connsiteY2" fmla="*/ 1255719 h 1750686"/>
              <a:gd name="connsiteX3" fmla="*/ 1527062 w 1679900"/>
              <a:gd name="connsiteY3" fmla="*/ 1495159 h 1750686"/>
              <a:gd name="connsiteX4" fmla="*/ 1567853 w 1679900"/>
              <a:gd name="connsiteY4" fmla="*/ 1312790 h 1750686"/>
              <a:gd name="connsiteX5" fmla="*/ 1679900 w 1679900"/>
              <a:gd name="connsiteY5" fmla="*/ 1623497 h 1750686"/>
              <a:gd name="connsiteX6" fmla="*/ 1416792 w 1679900"/>
              <a:gd name="connsiteY6" fmla="*/ 1750687 h 1750686"/>
              <a:gd name="connsiteX7" fmla="*/ 1480377 w 1679900"/>
              <a:gd name="connsiteY7" fmla="*/ 1606743 h 1750686"/>
              <a:gd name="connsiteX8" fmla="*/ 1128765 w 1679900"/>
              <a:gd name="connsiteY8" fmla="*/ 1329137 h 1750686"/>
              <a:gd name="connsiteX9" fmla="*/ 399430 w 1679900"/>
              <a:gd name="connsiteY9" fmla="*/ 646488 h 1750686"/>
              <a:gd name="connsiteX10" fmla="*/ 229480 w 1679900"/>
              <a:gd name="connsiteY10" fmla="*/ 1189785 h 1750686"/>
              <a:gd name="connsiteX11" fmla="*/ 0 w 1679900"/>
              <a:gd name="connsiteY11" fmla="*/ 0 h 1750686"/>
              <a:gd name="connsiteX0" fmla="*/ 0 w 1480523"/>
              <a:gd name="connsiteY0" fmla="*/ 310340 h 1129990"/>
              <a:gd name="connsiteX1" fmla="*/ 294947 w 1480523"/>
              <a:gd name="connsiteY1" fmla="*/ 3730 h 1129990"/>
              <a:gd name="connsiteX2" fmla="*/ 991670 w 1480523"/>
              <a:gd name="connsiteY2" fmla="*/ 635022 h 1129990"/>
              <a:gd name="connsiteX3" fmla="*/ 1327685 w 1480523"/>
              <a:gd name="connsiteY3" fmla="*/ 874462 h 1129990"/>
              <a:gd name="connsiteX4" fmla="*/ 1368476 w 1480523"/>
              <a:gd name="connsiteY4" fmla="*/ 692093 h 1129990"/>
              <a:gd name="connsiteX5" fmla="*/ 1480523 w 1480523"/>
              <a:gd name="connsiteY5" fmla="*/ 1002800 h 1129990"/>
              <a:gd name="connsiteX6" fmla="*/ 1217415 w 1480523"/>
              <a:gd name="connsiteY6" fmla="*/ 1129990 h 1129990"/>
              <a:gd name="connsiteX7" fmla="*/ 1281000 w 1480523"/>
              <a:gd name="connsiteY7" fmla="*/ 986046 h 1129990"/>
              <a:gd name="connsiteX8" fmla="*/ 929388 w 1480523"/>
              <a:gd name="connsiteY8" fmla="*/ 708440 h 1129990"/>
              <a:gd name="connsiteX9" fmla="*/ 200053 w 1480523"/>
              <a:gd name="connsiteY9" fmla="*/ 25791 h 1129990"/>
              <a:gd name="connsiteX10" fmla="*/ 30103 w 1480523"/>
              <a:gd name="connsiteY10" fmla="*/ 569088 h 1129990"/>
              <a:gd name="connsiteX11" fmla="*/ 0 w 1480523"/>
              <a:gd name="connsiteY11" fmla="*/ 310340 h 1129990"/>
              <a:gd name="connsiteX0" fmla="*/ 0 w 1480523"/>
              <a:gd name="connsiteY0" fmla="*/ 310340 h 1129990"/>
              <a:gd name="connsiteX1" fmla="*/ 294947 w 1480523"/>
              <a:gd name="connsiteY1" fmla="*/ 3730 h 1129990"/>
              <a:gd name="connsiteX2" fmla="*/ 991670 w 1480523"/>
              <a:gd name="connsiteY2" fmla="*/ 635022 h 1129990"/>
              <a:gd name="connsiteX3" fmla="*/ 1327685 w 1480523"/>
              <a:gd name="connsiteY3" fmla="*/ 874462 h 1129990"/>
              <a:gd name="connsiteX4" fmla="*/ 1368476 w 1480523"/>
              <a:gd name="connsiteY4" fmla="*/ 692093 h 1129990"/>
              <a:gd name="connsiteX5" fmla="*/ 1480523 w 1480523"/>
              <a:gd name="connsiteY5" fmla="*/ 1002800 h 1129990"/>
              <a:gd name="connsiteX6" fmla="*/ 1217415 w 1480523"/>
              <a:gd name="connsiteY6" fmla="*/ 1129990 h 1129990"/>
              <a:gd name="connsiteX7" fmla="*/ 1281000 w 1480523"/>
              <a:gd name="connsiteY7" fmla="*/ 986046 h 1129990"/>
              <a:gd name="connsiteX8" fmla="*/ 929388 w 1480523"/>
              <a:gd name="connsiteY8" fmla="*/ 708440 h 1129990"/>
              <a:gd name="connsiteX9" fmla="*/ 354786 w 1480523"/>
              <a:gd name="connsiteY9" fmla="*/ 690651 h 1129990"/>
              <a:gd name="connsiteX10" fmla="*/ 30103 w 1480523"/>
              <a:gd name="connsiteY10" fmla="*/ 569088 h 1129990"/>
              <a:gd name="connsiteX11" fmla="*/ 0 w 1480523"/>
              <a:gd name="connsiteY11" fmla="*/ 310340 h 1129990"/>
              <a:gd name="connsiteX0" fmla="*/ 0 w 1480523"/>
              <a:gd name="connsiteY0" fmla="*/ 0 h 819650"/>
              <a:gd name="connsiteX1" fmla="*/ 408747 w 1480523"/>
              <a:gd name="connsiteY1" fmla="*/ 314873 h 819650"/>
              <a:gd name="connsiteX2" fmla="*/ 991670 w 1480523"/>
              <a:gd name="connsiteY2" fmla="*/ 324682 h 819650"/>
              <a:gd name="connsiteX3" fmla="*/ 1327685 w 1480523"/>
              <a:gd name="connsiteY3" fmla="*/ 564122 h 819650"/>
              <a:gd name="connsiteX4" fmla="*/ 1368476 w 1480523"/>
              <a:gd name="connsiteY4" fmla="*/ 381753 h 819650"/>
              <a:gd name="connsiteX5" fmla="*/ 1480523 w 1480523"/>
              <a:gd name="connsiteY5" fmla="*/ 692460 h 819650"/>
              <a:gd name="connsiteX6" fmla="*/ 1217415 w 1480523"/>
              <a:gd name="connsiteY6" fmla="*/ 819650 h 819650"/>
              <a:gd name="connsiteX7" fmla="*/ 1281000 w 1480523"/>
              <a:gd name="connsiteY7" fmla="*/ 675706 h 819650"/>
              <a:gd name="connsiteX8" fmla="*/ 929388 w 1480523"/>
              <a:gd name="connsiteY8" fmla="*/ 398100 h 819650"/>
              <a:gd name="connsiteX9" fmla="*/ 354786 w 1480523"/>
              <a:gd name="connsiteY9" fmla="*/ 380311 h 819650"/>
              <a:gd name="connsiteX10" fmla="*/ 30103 w 1480523"/>
              <a:gd name="connsiteY10" fmla="*/ 258748 h 819650"/>
              <a:gd name="connsiteX11" fmla="*/ 0 w 1480523"/>
              <a:gd name="connsiteY11" fmla="*/ 0 h 819650"/>
              <a:gd name="connsiteX0" fmla="*/ 0 w 1480523"/>
              <a:gd name="connsiteY0" fmla="*/ 0 h 819650"/>
              <a:gd name="connsiteX1" fmla="*/ 408747 w 1480523"/>
              <a:gd name="connsiteY1" fmla="*/ 314873 h 819650"/>
              <a:gd name="connsiteX2" fmla="*/ 991670 w 1480523"/>
              <a:gd name="connsiteY2" fmla="*/ 324682 h 819650"/>
              <a:gd name="connsiteX3" fmla="*/ 1327685 w 1480523"/>
              <a:gd name="connsiteY3" fmla="*/ 564122 h 819650"/>
              <a:gd name="connsiteX4" fmla="*/ 1368476 w 1480523"/>
              <a:gd name="connsiteY4" fmla="*/ 381753 h 819650"/>
              <a:gd name="connsiteX5" fmla="*/ 1480523 w 1480523"/>
              <a:gd name="connsiteY5" fmla="*/ 692460 h 819650"/>
              <a:gd name="connsiteX6" fmla="*/ 1217415 w 1480523"/>
              <a:gd name="connsiteY6" fmla="*/ 819650 h 819650"/>
              <a:gd name="connsiteX7" fmla="*/ 1281000 w 1480523"/>
              <a:gd name="connsiteY7" fmla="*/ 675706 h 819650"/>
              <a:gd name="connsiteX8" fmla="*/ 919047 w 1480523"/>
              <a:gd name="connsiteY8" fmla="*/ 511038 h 819650"/>
              <a:gd name="connsiteX9" fmla="*/ 354786 w 1480523"/>
              <a:gd name="connsiteY9" fmla="*/ 380311 h 819650"/>
              <a:gd name="connsiteX10" fmla="*/ 30103 w 1480523"/>
              <a:gd name="connsiteY10" fmla="*/ 258748 h 819650"/>
              <a:gd name="connsiteX11" fmla="*/ 0 w 1480523"/>
              <a:gd name="connsiteY11" fmla="*/ 0 h 819650"/>
              <a:gd name="connsiteX0" fmla="*/ 0 w 1480523"/>
              <a:gd name="connsiteY0" fmla="*/ 0 h 819650"/>
              <a:gd name="connsiteX1" fmla="*/ 408747 w 1480523"/>
              <a:gd name="connsiteY1" fmla="*/ 314873 h 819650"/>
              <a:gd name="connsiteX2" fmla="*/ 967671 w 1480523"/>
              <a:gd name="connsiteY2" fmla="*/ 468463 h 819650"/>
              <a:gd name="connsiteX3" fmla="*/ 1327685 w 1480523"/>
              <a:gd name="connsiteY3" fmla="*/ 564122 h 819650"/>
              <a:gd name="connsiteX4" fmla="*/ 1368476 w 1480523"/>
              <a:gd name="connsiteY4" fmla="*/ 381753 h 819650"/>
              <a:gd name="connsiteX5" fmla="*/ 1480523 w 1480523"/>
              <a:gd name="connsiteY5" fmla="*/ 692460 h 819650"/>
              <a:gd name="connsiteX6" fmla="*/ 1217415 w 1480523"/>
              <a:gd name="connsiteY6" fmla="*/ 819650 h 819650"/>
              <a:gd name="connsiteX7" fmla="*/ 1281000 w 1480523"/>
              <a:gd name="connsiteY7" fmla="*/ 675706 h 819650"/>
              <a:gd name="connsiteX8" fmla="*/ 919047 w 1480523"/>
              <a:gd name="connsiteY8" fmla="*/ 511038 h 819650"/>
              <a:gd name="connsiteX9" fmla="*/ 354786 w 1480523"/>
              <a:gd name="connsiteY9" fmla="*/ 380311 h 819650"/>
              <a:gd name="connsiteX10" fmla="*/ 30103 w 1480523"/>
              <a:gd name="connsiteY10" fmla="*/ 258748 h 819650"/>
              <a:gd name="connsiteX11" fmla="*/ 0 w 1480523"/>
              <a:gd name="connsiteY11" fmla="*/ 0 h 819650"/>
              <a:gd name="connsiteX0" fmla="*/ 0 w 1480523"/>
              <a:gd name="connsiteY0" fmla="*/ 0 h 819650"/>
              <a:gd name="connsiteX1" fmla="*/ 408747 w 1480523"/>
              <a:gd name="connsiteY1" fmla="*/ 314873 h 819650"/>
              <a:gd name="connsiteX2" fmla="*/ 967671 w 1480523"/>
              <a:gd name="connsiteY2" fmla="*/ 468463 h 819650"/>
              <a:gd name="connsiteX3" fmla="*/ 1327685 w 1480523"/>
              <a:gd name="connsiteY3" fmla="*/ 564122 h 819650"/>
              <a:gd name="connsiteX4" fmla="*/ 1371514 w 1480523"/>
              <a:gd name="connsiteY4" fmla="*/ 415345 h 819650"/>
              <a:gd name="connsiteX5" fmla="*/ 1480523 w 1480523"/>
              <a:gd name="connsiteY5" fmla="*/ 692460 h 819650"/>
              <a:gd name="connsiteX6" fmla="*/ 1217415 w 1480523"/>
              <a:gd name="connsiteY6" fmla="*/ 819650 h 819650"/>
              <a:gd name="connsiteX7" fmla="*/ 1281000 w 1480523"/>
              <a:gd name="connsiteY7" fmla="*/ 675706 h 819650"/>
              <a:gd name="connsiteX8" fmla="*/ 919047 w 1480523"/>
              <a:gd name="connsiteY8" fmla="*/ 511038 h 819650"/>
              <a:gd name="connsiteX9" fmla="*/ 354786 w 1480523"/>
              <a:gd name="connsiteY9" fmla="*/ 380311 h 819650"/>
              <a:gd name="connsiteX10" fmla="*/ 30103 w 1480523"/>
              <a:gd name="connsiteY10" fmla="*/ 258748 h 819650"/>
              <a:gd name="connsiteX11" fmla="*/ 0 w 1480523"/>
              <a:gd name="connsiteY11" fmla="*/ 0 h 819650"/>
              <a:gd name="connsiteX0" fmla="*/ 0 w 1480523"/>
              <a:gd name="connsiteY0" fmla="*/ 0 h 819650"/>
              <a:gd name="connsiteX1" fmla="*/ 482203 w 1480523"/>
              <a:gd name="connsiteY1" fmla="*/ 354148 h 819650"/>
              <a:gd name="connsiteX2" fmla="*/ 967671 w 1480523"/>
              <a:gd name="connsiteY2" fmla="*/ 468463 h 819650"/>
              <a:gd name="connsiteX3" fmla="*/ 1327685 w 1480523"/>
              <a:gd name="connsiteY3" fmla="*/ 564122 h 819650"/>
              <a:gd name="connsiteX4" fmla="*/ 1371514 w 1480523"/>
              <a:gd name="connsiteY4" fmla="*/ 415345 h 819650"/>
              <a:gd name="connsiteX5" fmla="*/ 1480523 w 1480523"/>
              <a:gd name="connsiteY5" fmla="*/ 692460 h 819650"/>
              <a:gd name="connsiteX6" fmla="*/ 1217415 w 1480523"/>
              <a:gd name="connsiteY6" fmla="*/ 819650 h 819650"/>
              <a:gd name="connsiteX7" fmla="*/ 1281000 w 1480523"/>
              <a:gd name="connsiteY7" fmla="*/ 675706 h 819650"/>
              <a:gd name="connsiteX8" fmla="*/ 919047 w 1480523"/>
              <a:gd name="connsiteY8" fmla="*/ 511038 h 819650"/>
              <a:gd name="connsiteX9" fmla="*/ 354786 w 1480523"/>
              <a:gd name="connsiteY9" fmla="*/ 380311 h 819650"/>
              <a:gd name="connsiteX10" fmla="*/ 30103 w 1480523"/>
              <a:gd name="connsiteY10" fmla="*/ 258748 h 819650"/>
              <a:gd name="connsiteX11" fmla="*/ 0 w 1480523"/>
              <a:gd name="connsiteY11" fmla="*/ 0 h 819650"/>
              <a:gd name="connsiteX0" fmla="*/ 0 w 1480523"/>
              <a:gd name="connsiteY0" fmla="*/ 0 h 819650"/>
              <a:gd name="connsiteX1" fmla="*/ 482203 w 1480523"/>
              <a:gd name="connsiteY1" fmla="*/ 354148 h 819650"/>
              <a:gd name="connsiteX2" fmla="*/ 967671 w 1480523"/>
              <a:gd name="connsiteY2" fmla="*/ 468463 h 819650"/>
              <a:gd name="connsiteX3" fmla="*/ 1327685 w 1480523"/>
              <a:gd name="connsiteY3" fmla="*/ 564122 h 819650"/>
              <a:gd name="connsiteX4" fmla="*/ 1371514 w 1480523"/>
              <a:gd name="connsiteY4" fmla="*/ 415345 h 819650"/>
              <a:gd name="connsiteX5" fmla="*/ 1480523 w 1480523"/>
              <a:gd name="connsiteY5" fmla="*/ 692460 h 819650"/>
              <a:gd name="connsiteX6" fmla="*/ 1217415 w 1480523"/>
              <a:gd name="connsiteY6" fmla="*/ 819650 h 819650"/>
              <a:gd name="connsiteX7" fmla="*/ 1281000 w 1480523"/>
              <a:gd name="connsiteY7" fmla="*/ 675706 h 819650"/>
              <a:gd name="connsiteX8" fmla="*/ 919047 w 1480523"/>
              <a:gd name="connsiteY8" fmla="*/ 511038 h 819650"/>
              <a:gd name="connsiteX9" fmla="*/ 476161 w 1480523"/>
              <a:gd name="connsiteY9" fmla="*/ 403838 h 819650"/>
              <a:gd name="connsiteX10" fmla="*/ 30103 w 1480523"/>
              <a:gd name="connsiteY10" fmla="*/ 258748 h 819650"/>
              <a:gd name="connsiteX11" fmla="*/ 0 w 1480523"/>
              <a:gd name="connsiteY11" fmla="*/ 0 h 819650"/>
              <a:gd name="connsiteX0" fmla="*/ 0 w 1480523"/>
              <a:gd name="connsiteY0" fmla="*/ 0 h 819650"/>
              <a:gd name="connsiteX1" fmla="*/ 482203 w 1480523"/>
              <a:gd name="connsiteY1" fmla="*/ 354148 h 819650"/>
              <a:gd name="connsiteX2" fmla="*/ 967671 w 1480523"/>
              <a:gd name="connsiteY2" fmla="*/ 468463 h 819650"/>
              <a:gd name="connsiteX3" fmla="*/ 1327685 w 1480523"/>
              <a:gd name="connsiteY3" fmla="*/ 564122 h 819650"/>
              <a:gd name="connsiteX4" fmla="*/ 1371514 w 1480523"/>
              <a:gd name="connsiteY4" fmla="*/ 415345 h 819650"/>
              <a:gd name="connsiteX5" fmla="*/ 1480523 w 1480523"/>
              <a:gd name="connsiteY5" fmla="*/ 692460 h 819650"/>
              <a:gd name="connsiteX6" fmla="*/ 1217415 w 1480523"/>
              <a:gd name="connsiteY6" fmla="*/ 819650 h 819650"/>
              <a:gd name="connsiteX7" fmla="*/ 1281000 w 1480523"/>
              <a:gd name="connsiteY7" fmla="*/ 675706 h 819650"/>
              <a:gd name="connsiteX8" fmla="*/ 919047 w 1480523"/>
              <a:gd name="connsiteY8" fmla="*/ 511038 h 819650"/>
              <a:gd name="connsiteX9" fmla="*/ 476161 w 1480523"/>
              <a:gd name="connsiteY9" fmla="*/ 403838 h 819650"/>
              <a:gd name="connsiteX10" fmla="*/ 30103 w 1480523"/>
              <a:gd name="connsiteY10" fmla="*/ 258748 h 819650"/>
              <a:gd name="connsiteX11" fmla="*/ 0 w 1480523"/>
              <a:gd name="connsiteY11" fmla="*/ 0 h 819650"/>
              <a:gd name="connsiteX0" fmla="*/ 0 w 1480523"/>
              <a:gd name="connsiteY0" fmla="*/ 0 h 819650"/>
              <a:gd name="connsiteX1" fmla="*/ 480032 w 1480523"/>
              <a:gd name="connsiteY1" fmla="*/ 330154 h 819650"/>
              <a:gd name="connsiteX2" fmla="*/ 967671 w 1480523"/>
              <a:gd name="connsiteY2" fmla="*/ 468463 h 819650"/>
              <a:gd name="connsiteX3" fmla="*/ 1327685 w 1480523"/>
              <a:gd name="connsiteY3" fmla="*/ 564122 h 819650"/>
              <a:gd name="connsiteX4" fmla="*/ 1371514 w 1480523"/>
              <a:gd name="connsiteY4" fmla="*/ 415345 h 819650"/>
              <a:gd name="connsiteX5" fmla="*/ 1480523 w 1480523"/>
              <a:gd name="connsiteY5" fmla="*/ 692460 h 819650"/>
              <a:gd name="connsiteX6" fmla="*/ 1217415 w 1480523"/>
              <a:gd name="connsiteY6" fmla="*/ 819650 h 819650"/>
              <a:gd name="connsiteX7" fmla="*/ 1281000 w 1480523"/>
              <a:gd name="connsiteY7" fmla="*/ 675706 h 819650"/>
              <a:gd name="connsiteX8" fmla="*/ 919047 w 1480523"/>
              <a:gd name="connsiteY8" fmla="*/ 511038 h 819650"/>
              <a:gd name="connsiteX9" fmla="*/ 476161 w 1480523"/>
              <a:gd name="connsiteY9" fmla="*/ 403838 h 819650"/>
              <a:gd name="connsiteX10" fmla="*/ 30103 w 1480523"/>
              <a:gd name="connsiteY10" fmla="*/ 258748 h 819650"/>
              <a:gd name="connsiteX11" fmla="*/ 0 w 1480523"/>
              <a:gd name="connsiteY11" fmla="*/ 0 h 819650"/>
              <a:gd name="connsiteX0" fmla="*/ 0 w 1468642"/>
              <a:gd name="connsiteY0" fmla="*/ 0 h 733781"/>
              <a:gd name="connsiteX1" fmla="*/ 468151 w 1468642"/>
              <a:gd name="connsiteY1" fmla="*/ 244285 h 733781"/>
              <a:gd name="connsiteX2" fmla="*/ 955790 w 1468642"/>
              <a:gd name="connsiteY2" fmla="*/ 382594 h 733781"/>
              <a:gd name="connsiteX3" fmla="*/ 1315804 w 1468642"/>
              <a:gd name="connsiteY3" fmla="*/ 478253 h 733781"/>
              <a:gd name="connsiteX4" fmla="*/ 1359633 w 1468642"/>
              <a:gd name="connsiteY4" fmla="*/ 329476 h 733781"/>
              <a:gd name="connsiteX5" fmla="*/ 1468642 w 1468642"/>
              <a:gd name="connsiteY5" fmla="*/ 606591 h 733781"/>
              <a:gd name="connsiteX6" fmla="*/ 1205534 w 1468642"/>
              <a:gd name="connsiteY6" fmla="*/ 733781 h 733781"/>
              <a:gd name="connsiteX7" fmla="*/ 1269119 w 1468642"/>
              <a:gd name="connsiteY7" fmla="*/ 589837 h 733781"/>
              <a:gd name="connsiteX8" fmla="*/ 907166 w 1468642"/>
              <a:gd name="connsiteY8" fmla="*/ 425169 h 733781"/>
              <a:gd name="connsiteX9" fmla="*/ 464280 w 1468642"/>
              <a:gd name="connsiteY9" fmla="*/ 317969 h 733781"/>
              <a:gd name="connsiteX10" fmla="*/ 18222 w 1468642"/>
              <a:gd name="connsiteY10" fmla="*/ 172879 h 733781"/>
              <a:gd name="connsiteX11" fmla="*/ 0 w 1468642"/>
              <a:gd name="connsiteY11" fmla="*/ 0 h 733781"/>
              <a:gd name="connsiteX0" fmla="*/ 0 w 1468642"/>
              <a:gd name="connsiteY0" fmla="*/ 0 h 733781"/>
              <a:gd name="connsiteX1" fmla="*/ 468151 w 1468642"/>
              <a:gd name="connsiteY1" fmla="*/ 244285 h 733781"/>
              <a:gd name="connsiteX2" fmla="*/ 955790 w 1468642"/>
              <a:gd name="connsiteY2" fmla="*/ 382594 h 733781"/>
              <a:gd name="connsiteX3" fmla="*/ 1315804 w 1468642"/>
              <a:gd name="connsiteY3" fmla="*/ 478253 h 733781"/>
              <a:gd name="connsiteX4" fmla="*/ 1359633 w 1468642"/>
              <a:gd name="connsiteY4" fmla="*/ 329476 h 733781"/>
              <a:gd name="connsiteX5" fmla="*/ 1468642 w 1468642"/>
              <a:gd name="connsiteY5" fmla="*/ 606591 h 733781"/>
              <a:gd name="connsiteX6" fmla="*/ 1205534 w 1468642"/>
              <a:gd name="connsiteY6" fmla="*/ 733781 h 733781"/>
              <a:gd name="connsiteX7" fmla="*/ 1269119 w 1468642"/>
              <a:gd name="connsiteY7" fmla="*/ 589837 h 733781"/>
              <a:gd name="connsiteX8" fmla="*/ 907166 w 1468642"/>
              <a:gd name="connsiteY8" fmla="*/ 425169 h 733781"/>
              <a:gd name="connsiteX9" fmla="*/ 464280 w 1468642"/>
              <a:gd name="connsiteY9" fmla="*/ 317969 h 733781"/>
              <a:gd name="connsiteX10" fmla="*/ 18222 w 1468642"/>
              <a:gd name="connsiteY10" fmla="*/ 172879 h 733781"/>
              <a:gd name="connsiteX11" fmla="*/ 0 w 1468642"/>
              <a:gd name="connsiteY11" fmla="*/ 0 h 733781"/>
              <a:gd name="connsiteX0" fmla="*/ 0 w 1464734"/>
              <a:gd name="connsiteY0" fmla="*/ -1 h 690591"/>
              <a:gd name="connsiteX1" fmla="*/ 464243 w 1464734"/>
              <a:gd name="connsiteY1" fmla="*/ 201095 h 690591"/>
              <a:gd name="connsiteX2" fmla="*/ 951882 w 1464734"/>
              <a:gd name="connsiteY2" fmla="*/ 339404 h 690591"/>
              <a:gd name="connsiteX3" fmla="*/ 1311896 w 1464734"/>
              <a:gd name="connsiteY3" fmla="*/ 435063 h 690591"/>
              <a:gd name="connsiteX4" fmla="*/ 1355725 w 1464734"/>
              <a:gd name="connsiteY4" fmla="*/ 286286 h 690591"/>
              <a:gd name="connsiteX5" fmla="*/ 1464734 w 1464734"/>
              <a:gd name="connsiteY5" fmla="*/ 563401 h 690591"/>
              <a:gd name="connsiteX6" fmla="*/ 1201626 w 1464734"/>
              <a:gd name="connsiteY6" fmla="*/ 690591 h 690591"/>
              <a:gd name="connsiteX7" fmla="*/ 1265211 w 1464734"/>
              <a:gd name="connsiteY7" fmla="*/ 546647 h 690591"/>
              <a:gd name="connsiteX8" fmla="*/ 903258 w 1464734"/>
              <a:gd name="connsiteY8" fmla="*/ 381979 h 690591"/>
              <a:gd name="connsiteX9" fmla="*/ 460372 w 1464734"/>
              <a:gd name="connsiteY9" fmla="*/ 274779 h 690591"/>
              <a:gd name="connsiteX10" fmla="*/ 14314 w 1464734"/>
              <a:gd name="connsiteY10" fmla="*/ 129689 h 690591"/>
              <a:gd name="connsiteX11" fmla="*/ 0 w 1464734"/>
              <a:gd name="connsiteY11" fmla="*/ -1 h 690591"/>
              <a:gd name="connsiteX0" fmla="*/ 0 w 1464734"/>
              <a:gd name="connsiteY0" fmla="*/ 1 h 686493"/>
              <a:gd name="connsiteX1" fmla="*/ 464243 w 1464734"/>
              <a:gd name="connsiteY1" fmla="*/ 201097 h 686493"/>
              <a:gd name="connsiteX2" fmla="*/ 951882 w 1464734"/>
              <a:gd name="connsiteY2" fmla="*/ 339406 h 686493"/>
              <a:gd name="connsiteX3" fmla="*/ 1311896 w 1464734"/>
              <a:gd name="connsiteY3" fmla="*/ 435065 h 686493"/>
              <a:gd name="connsiteX4" fmla="*/ 1355725 w 1464734"/>
              <a:gd name="connsiteY4" fmla="*/ 286288 h 686493"/>
              <a:gd name="connsiteX5" fmla="*/ 1464734 w 1464734"/>
              <a:gd name="connsiteY5" fmla="*/ 563403 h 686493"/>
              <a:gd name="connsiteX6" fmla="*/ 1234149 w 1464734"/>
              <a:gd name="connsiteY6" fmla="*/ 686493 h 686493"/>
              <a:gd name="connsiteX7" fmla="*/ 1265211 w 1464734"/>
              <a:gd name="connsiteY7" fmla="*/ 546649 h 686493"/>
              <a:gd name="connsiteX8" fmla="*/ 903258 w 1464734"/>
              <a:gd name="connsiteY8" fmla="*/ 381981 h 686493"/>
              <a:gd name="connsiteX9" fmla="*/ 460372 w 1464734"/>
              <a:gd name="connsiteY9" fmla="*/ 274781 h 686493"/>
              <a:gd name="connsiteX10" fmla="*/ 14314 w 1464734"/>
              <a:gd name="connsiteY10" fmla="*/ 129691 h 686493"/>
              <a:gd name="connsiteX11" fmla="*/ 0 w 1464734"/>
              <a:gd name="connsiteY11" fmla="*/ 1 h 686493"/>
              <a:gd name="connsiteX0" fmla="*/ 0 w 1464734"/>
              <a:gd name="connsiteY0" fmla="*/ -1 h 686491"/>
              <a:gd name="connsiteX1" fmla="*/ 464243 w 1464734"/>
              <a:gd name="connsiteY1" fmla="*/ 201095 h 686491"/>
              <a:gd name="connsiteX2" fmla="*/ 951882 w 1464734"/>
              <a:gd name="connsiteY2" fmla="*/ 339404 h 686491"/>
              <a:gd name="connsiteX3" fmla="*/ 1311896 w 1464734"/>
              <a:gd name="connsiteY3" fmla="*/ 435063 h 686491"/>
              <a:gd name="connsiteX4" fmla="*/ 1351069 w 1464734"/>
              <a:gd name="connsiteY4" fmla="*/ 325703 h 686491"/>
              <a:gd name="connsiteX5" fmla="*/ 1464734 w 1464734"/>
              <a:gd name="connsiteY5" fmla="*/ 563401 h 686491"/>
              <a:gd name="connsiteX6" fmla="*/ 1234149 w 1464734"/>
              <a:gd name="connsiteY6" fmla="*/ 686491 h 686491"/>
              <a:gd name="connsiteX7" fmla="*/ 1265211 w 1464734"/>
              <a:gd name="connsiteY7" fmla="*/ 546647 h 686491"/>
              <a:gd name="connsiteX8" fmla="*/ 903258 w 1464734"/>
              <a:gd name="connsiteY8" fmla="*/ 381979 h 686491"/>
              <a:gd name="connsiteX9" fmla="*/ 460372 w 1464734"/>
              <a:gd name="connsiteY9" fmla="*/ 274779 h 686491"/>
              <a:gd name="connsiteX10" fmla="*/ 14314 w 1464734"/>
              <a:gd name="connsiteY10" fmla="*/ 129689 h 686491"/>
              <a:gd name="connsiteX11" fmla="*/ 0 w 1464734"/>
              <a:gd name="connsiteY11" fmla="*/ -1 h 686491"/>
              <a:gd name="connsiteX0" fmla="*/ 0 w 1464734"/>
              <a:gd name="connsiteY0" fmla="*/ 1 h 686493"/>
              <a:gd name="connsiteX1" fmla="*/ 464243 w 1464734"/>
              <a:gd name="connsiteY1" fmla="*/ 201097 h 686493"/>
              <a:gd name="connsiteX2" fmla="*/ 951882 w 1464734"/>
              <a:gd name="connsiteY2" fmla="*/ 339406 h 686493"/>
              <a:gd name="connsiteX3" fmla="*/ 1311896 w 1464734"/>
              <a:gd name="connsiteY3" fmla="*/ 435065 h 686493"/>
              <a:gd name="connsiteX4" fmla="*/ 1331176 w 1464734"/>
              <a:gd name="connsiteY4" fmla="*/ 333067 h 686493"/>
              <a:gd name="connsiteX5" fmla="*/ 1464734 w 1464734"/>
              <a:gd name="connsiteY5" fmla="*/ 563403 h 686493"/>
              <a:gd name="connsiteX6" fmla="*/ 1234149 w 1464734"/>
              <a:gd name="connsiteY6" fmla="*/ 686493 h 686493"/>
              <a:gd name="connsiteX7" fmla="*/ 1265211 w 1464734"/>
              <a:gd name="connsiteY7" fmla="*/ 546649 h 686493"/>
              <a:gd name="connsiteX8" fmla="*/ 903258 w 1464734"/>
              <a:gd name="connsiteY8" fmla="*/ 381981 h 686493"/>
              <a:gd name="connsiteX9" fmla="*/ 460372 w 1464734"/>
              <a:gd name="connsiteY9" fmla="*/ 274781 h 686493"/>
              <a:gd name="connsiteX10" fmla="*/ 14314 w 1464734"/>
              <a:gd name="connsiteY10" fmla="*/ 129691 h 686493"/>
              <a:gd name="connsiteX11" fmla="*/ 0 w 1464734"/>
              <a:gd name="connsiteY11" fmla="*/ 1 h 686493"/>
              <a:gd name="connsiteX0" fmla="*/ 0 w 1464734"/>
              <a:gd name="connsiteY0" fmla="*/ -1 h 636451"/>
              <a:gd name="connsiteX1" fmla="*/ 464243 w 1464734"/>
              <a:gd name="connsiteY1" fmla="*/ 201095 h 636451"/>
              <a:gd name="connsiteX2" fmla="*/ 951882 w 1464734"/>
              <a:gd name="connsiteY2" fmla="*/ 339404 h 636451"/>
              <a:gd name="connsiteX3" fmla="*/ 1311896 w 1464734"/>
              <a:gd name="connsiteY3" fmla="*/ 435063 h 636451"/>
              <a:gd name="connsiteX4" fmla="*/ 1331176 w 1464734"/>
              <a:gd name="connsiteY4" fmla="*/ 333065 h 636451"/>
              <a:gd name="connsiteX5" fmla="*/ 1464734 w 1464734"/>
              <a:gd name="connsiteY5" fmla="*/ 563401 h 636451"/>
              <a:gd name="connsiteX6" fmla="*/ 1246069 w 1464734"/>
              <a:gd name="connsiteY6" fmla="*/ 636451 h 636451"/>
              <a:gd name="connsiteX7" fmla="*/ 1265211 w 1464734"/>
              <a:gd name="connsiteY7" fmla="*/ 546647 h 636451"/>
              <a:gd name="connsiteX8" fmla="*/ 903258 w 1464734"/>
              <a:gd name="connsiteY8" fmla="*/ 381979 h 636451"/>
              <a:gd name="connsiteX9" fmla="*/ 460372 w 1464734"/>
              <a:gd name="connsiteY9" fmla="*/ 274779 h 636451"/>
              <a:gd name="connsiteX10" fmla="*/ 14314 w 1464734"/>
              <a:gd name="connsiteY10" fmla="*/ 129689 h 636451"/>
              <a:gd name="connsiteX11" fmla="*/ 0 w 1464734"/>
              <a:gd name="connsiteY11" fmla="*/ -1 h 636451"/>
              <a:gd name="connsiteX0" fmla="*/ 0 w 1464734"/>
              <a:gd name="connsiteY0" fmla="*/ 1 h 636453"/>
              <a:gd name="connsiteX1" fmla="*/ 464243 w 1464734"/>
              <a:gd name="connsiteY1" fmla="*/ 201097 h 636453"/>
              <a:gd name="connsiteX2" fmla="*/ 951882 w 1464734"/>
              <a:gd name="connsiteY2" fmla="*/ 339406 h 636453"/>
              <a:gd name="connsiteX3" fmla="*/ 1311896 w 1464734"/>
              <a:gd name="connsiteY3" fmla="*/ 435065 h 636453"/>
              <a:gd name="connsiteX4" fmla="*/ 1331176 w 1464734"/>
              <a:gd name="connsiteY4" fmla="*/ 333067 h 636453"/>
              <a:gd name="connsiteX5" fmla="*/ 1464734 w 1464734"/>
              <a:gd name="connsiteY5" fmla="*/ 563403 h 636453"/>
              <a:gd name="connsiteX6" fmla="*/ 1246069 w 1464734"/>
              <a:gd name="connsiteY6" fmla="*/ 636453 h 636453"/>
              <a:gd name="connsiteX7" fmla="*/ 1292802 w 1464734"/>
              <a:gd name="connsiteY7" fmla="*/ 533463 h 636453"/>
              <a:gd name="connsiteX8" fmla="*/ 903258 w 1464734"/>
              <a:gd name="connsiteY8" fmla="*/ 381981 h 636453"/>
              <a:gd name="connsiteX9" fmla="*/ 460372 w 1464734"/>
              <a:gd name="connsiteY9" fmla="*/ 274781 h 636453"/>
              <a:gd name="connsiteX10" fmla="*/ 14314 w 1464734"/>
              <a:gd name="connsiteY10" fmla="*/ 129691 h 636453"/>
              <a:gd name="connsiteX11" fmla="*/ 0 w 1464734"/>
              <a:gd name="connsiteY11" fmla="*/ 1 h 636453"/>
              <a:gd name="connsiteX0" fmla="*/ 0 w 1464734"/>
              <a:gd name="connsiteY0" fmla="*/ -1 h 636451"/>
              <a:gd name="connsiteX1" fmla="*/ 464243 w 1464734"/>
              <a:gd name="connsiteY1" fmla="*/ 201095 h 636451"/>
              <a:gd name="connsiteX2" fmla="*/ 951882 w 1464734"/>
              <a:gd name="connsiteY2" fmla="*/ 339404 h 636451"/>
              <a:gd name="connsiteX3" fmla="*/ 1311896 w 1464734"/>
              <a:gd name="connsiteY3" fmla="*/ 435063 h 636451"/>
              <a:gd name="connsiteX4" fmla="*/ 1331176 w 1464734"/>
              <a:gd name="connsiteY4" fmla="*/ 333065 h 636451"/>
              <a:gd name="connsiteX5" fmla="*/ 1464734 w 1464734"/>
              <a:gd name="connsiteY5" fmla="*/ 563401 h 636451"/>
              <a:gd name="connsiteX6" fmla="*/ 1246069 w 1464734"/>
              <a:gd name="connsiteY6" fmla="*/ 636451 h 636451"/>
              <a:gd name="connsiteX7" fmla="*/ 1292802 w 1464734"/>
              <a:gd name="connsiteY7" fmla="*/ 533461 h 636451"/>
              <a:gd name="connsiteX8" fmla="*/ 903258 w 1464734"/>
              <a:gd name="connsiteY8" fmla="*/ 381979 h 636451"/>
              <a:gd name="connsiteX9" fmla="*/ 460372 w 1464734"/>
              <a:gd name="connsiteY9" fmla="*/ 274779 h 636451"/>
              <a:gd name="connsiteX10" fmla="*/ 14314 w 1464734"/>
              <a:gd name="connsiteY10" fmla="*/ 129689 h 636451"/>
              <a:gd name="connsiteX11" fmla="*/ 0 w 1464734"/>
              <a:gd name="connsiteY11" fmla="*/ -1 h 636451"/>
              <a:gd name="connsiteX0" fmla="*/ 0 w 1464734"/>
              <a:gd name="connsiteY0" fmla="*/ 1 h 636453"/>
              <a:gd name="connsiteX1" fmla="*/ 464243 w 1464734"/>
              <a:gd name="connsiteY1" fmla="*/ 201097 h 636453"/>
              <a:gd name="connsiteX2" fmla="*/ 951882 w 1464734"/>
              <a:gd name="connsiteY2" fmla="*/ 339406 h 636453"/>
              <a:gd name="connsiteX3" fmla="*/ 1311896 w 1464734"/>
              <a:gd name="connsiteY3" fmla="*/ 435065 h 636453"/>
              <a:gd name="connsiteX4" fmla="*/ 1331176 w 1464734"/>
              <a:gd name="connsiteY4" fmla="*/ 333067 h 636453"/>
              <a:gd name="connsiteX5" fmla="*/ 1464734 w 1464734"/>
              <a:gd name="connsiteY5" fmla="*/ 563403 h 636453"/>
              <a:gd name="connsiteX6" fmla="*/ 1246069 w 1464734"/>
              <a:gd name="connsiteY6" fmla="*/ 636453 h 636453"/>
              <a:gd name="connsiteX7" fmla="*/ 1290631 w 1464734"/>
              <a:gd name="connsiteY7" fmla="*/ 509468 h 636453"/>
              <a:gd name="connsiteX8" fmla="*/ 903258 w 1464734"/>
              <a:gd name="connsiteY8" fmla="*/ 381981 h 636453"/>
              <a:gd name="connsiteX9" fmla="*/ 460372 w 1464734"/>
              <a:gd name="connsiteY9" fmla="*/ 274781 h 636453"/>
              <a:gd name="connsiteX10" fmla="*/ 14314 w 1464734"/>
              <a:gd name="connsiteY10" fmla="*/ 129691 h 636453"/>
              <a:gd name="connsiteX11" fmla="*/ 0 w 1464734"/>
              <a:gd name="connsiteY11" fmla="*/ 1 h 636453"/>
              <a:gd name="connsiteX0" fmla="*/ 0 w 1464734"/>
              <a:gd name="connsiteY0" fmla="*/ -1 h 636451"/>
              <a:gd name="connsiteX1" fmla="*/ 464243 w 1464734"/>
              <a:gd name="connsiteY1" fmla="*/ 201095 h 636451"/>
              <a:gd name="connsiteX2" fmla="*/ 951882 w 1464734"/>
              <a:gd name="connsiteY2" fmla="*/ 339404 h 636451"/>
              <a:gd name="connsiteX3" fmla="*/ 1311896 w 1464734"/>
              <a:gd name="connsiteY3" fmla="*/ 435063 h 636451"/>
              <a:gd name="connsiteX4" fmla="*/ 1331176 w 1464734"/>
              <a:gd name="connsiteY4" fmla="*/ 333065 h 636451"/>
              <a:gd name="connsiteX5" fmla="*/ 1464734 w 1464734"/>
              <a:gd name="connsiteY5" fmla="*/ 563401 h 636451"/>
              <a:gd name="connsiteX6" fmla="*/ 1246069 w 1464734"/>
              <a:gd name="connsiteY6" fmla="*/ 636451 h 636451"/>
              <a:gd name="connsiteX7" fmla="*/ 1290631 w 1464734"/>
              <a:gd name="connsiteY7" fmla="*/ 509466 h 636451"/>
              <a:gd name="connsiteX8" fmla="*/ 903258 w 1464734"/>
              <a:gd name="connsiteY8" fmla="*/ 381979 h 636451"/>
              <a:gd name="connsiteX9" fmla="*/ 460372 w 1464734"/>
              <a:gd name="connsiteY9" fmla="*/ 274779 h 636451"/>
              <a:gd name="connsiteX10" fmla="*/ 14314 w 1464734"/>
              <a:gd name="connsiteY10" fmla="*/ 129689 h 636451"/>
              <a:gd name="connsiteX11" fmla="*/ 0 w 1464734"/>
              <a:gd name="connsiteY11" fmla="*/ -1 h 636451"/>
              <a:gd name="connsiteX0" fmla="*/ 0 w 1457195"/>
              <a:gd name="connsiteY0" fmla="*/ 1 h 636453"/>
              <a:gd name="connsiteX1" fmla="*/ 464243 w 1457195"/>
              <a:gd name="connsiteY1" fmla="*/ 201097 h 636453"/>
              <a:gd name="connsiteX2" fmla="*/ 951882 w 1457195"/>
              <a:gd name="connsiteY2" fmla="*/ 339406 h 636453"/>
              <a:gd name="connsiteX3" fmla="*/ 1311896 w 1457195"/>
              <a:gd name="connsiteY3" fmla="*/ 435065 h 636453"/>
              <a:gd name="connsiteX4" fmla="*/ 1331176 w 1457195"/>
              <a:gd name="connsiteY4" fmla="*/ 333067 h 636453"/>
              <a:gd name="connsiteX5" fmla="*/ 1457195 w 1457195"/>
              <a:gd name="connsiteY5" fmla="*/ 525524 h 636453"/>
              <a:gd name="connsiteX6" fmla="*/ 1246069 w 1457195"/>
              <a:gd name="connsiteY6" fmla="*/ 636453 h 636453"/>
              <a:gd name="connsiteX7" fmla="*/ 1290631 w 1457195"/>
              <a:gd name="connsiteY7" fmla="*/ 509468 h 636453"/>
              <a:gd name="connsiteX8" fmla="*/ 903258 w 1457195"/>
              <a:gd name="connsiteY8" fmla="*/ 381981 h 636453"/>
              <a:gd name="connsiteX9" fmla="*/ 460372 w 1457195"/>
              <a:gd name="connsiteY9" fmla="*/ 274781 h 636453"/>
              <a:gd name="connsiteX10" fmla="*/ 14314 w 1457195"/>
              <a:gd name="connsiteY10" fmla="*/ 129691 h 636453"/>
              <a:gd name="connsiteX11" fmla="*/ 0 w 1457195"/>
              <a:gd name="connsiteY11" fmla="*/ 1 h 636453"/>
              <a:gd name="connsiteX0" fmla="*/ 0 w 1457195"/>
              <a:gd name="connsiteY0" fmla="*/ -1 h 623779"/>
              <a:gd name="connsiteX1" fmla="*/ 464243 w 1457195"/>
              <a:gd name="connsiteY1" fmla="*/ 201095 h 623779"/>
              <a:gd name="connsiteX2" fmla="*/ 951882 w 1457195"/>
              <a:gd name="connsiteY2" fmla="*/ 339404 h 623779"/>
              <a:gd name="connsiteX3" fmla="*/ 1311896 w 1457195"/>
              <a:gd name="connsiteY3" fmla="*/ 435063 h 623779"/>
              <a:gd name="connsiteX4" fmla="*/ 1331176 w 1457195"/>
              <a:gd name="connsiteY4" fmla="*/ 333065 h 623779"/>
              <a:gd name="connsiteX5" fmla="*/ 1457195 w 1457195"/>
              <a:gd name="connsiteY5" fmla="*/ 525522 h 623779"/>
              <a:gd name="connsiteX6" fmla="*/ 1269594 w 1457195"/>
              <a:gd name="connsiteY6" fmla="*/ 623778 h 623779"/>
              <a:gd name="connsiteX7" fmla="*/ 1290631 w 1457195"/>
              <a:gd name="connsiteY7" fmla="*/ 509466 h 623779"/>
              <a:gd name="connsiteX8" fmla="*/ 903258 w 1457195"/>
              <a:gd name="connsiteY8" fmla="*/ 381979 h 623779"/>
              <a:gd name="connsiteX9" fmla="*/ 460372 w 1457195"/>
              <a:gd name="connsiteY9" fmla="*/ 274779 h 623779"/>
              <a:gd name="connsiteX10" fmla="*/ 14314 w 1457195"/>
              <a:gd name="connsiteY10" fmla="*/ 129689 h 623779"/>
              <a:gd name="connsiteX11" fmla="*/ 0 w 1457195"/>
              <a:gd name="connsiteY11" fmla="*/ -1 h 623779"/>
              <a:gd name="connsiteX0" fmla="*/ 0 w 1457195"/>
              <a:gd name="connsiteY0" fmla="*/ 1 h 623779"/>
              <a:gd name="connsiteX1" fmla="*/ 464243 w 1457195"/>
              <a:gd name="connsiteY1" fmla="*/ 201097 h 623779"/>
              <a:gd name="connsiteX2" fmla="*/ 951882 w 1457195"/>
              <a:gd name="connsiteY2" fmla="*/ 339406 h 623779"/>
              <a:gd name="connsiteX3" fmla="*/ 1311896 w 1457195"/>
              <a:gd name="connsiteY3" fmla="*/ 435065 h 623779"/>
              <a:gd name="connsiteX4" fmla="*/ 1331176 w 1457195"/>
              <a:gd name="connsiteY4" fmla="*/ 333067 h 623779"/>
              <a:gd name="connsiteX5" fmla="*/ 1457195 w 1457195"/>
              <a:gd name="connsiteY5" fmla="*/ 525524 h 623779"/>
              <a:gd name="connsiteX6" fmla="*/ 1269594 w 1457195"/>
              <a:gd name="connsiteY6" fmla="*/ 623780 h 623779"/>
              <a:gd name="connsiteX7" fmla="*/ 1290631 w 1457195"/>
              <a:gd name="connsiteY7" fmla="*/ 509468 h 623779"/>
              <a:gd name="connsiteX8" fmla="*/ 904562 w 1457195"/>
              <a:gd name="connsiteY8" fmla="*/ 396377 h 623779"/>
              <a:gd name="connsiteX9" fmla="*/ 460372 w 1457195"/>
              <a:gd name="connsiteY9" fmla="*/ 274781 h 623779"/>
              <a:gd name="connsiteX10" fmla="*/ 14314 w 1457195"/>
              <a:gd name="connsiteY10" fmla="*/ 129691 h 623779"/>
              <a:gd name="connsiteX11" fmla="*/ 0 w 1457195"/>
              <a:gd name="connsiteY11" fmla="*/ 1 h 623779"/>
              <a:gd name="connsiteX0" fmla="*/ 0 w 1457195"/>
              <a:gd name="connsiteY0" fmla="*/ -1 h 623779"/>
              <a:gd name="connsiteX1" fmla="*/ 486307 w 1457195"/>
              <a:gd name="connsiteY1" fmla="*/ 217729 h 623779"/>
              <a:gd name="connsiteX2" fmla="*/ 951882 w 1457195"/>
              <a:gd name="connsiteY2" fmla="*/ 339404 h 623779"/>
              <a:gd name="connsiteX3" fmla="*/ 1311896 w 1457195"/>
              <a:gd name="connsiteY3" fmla="*/ 435063 h 623779"/>
              <a:gd name="connsiteX4" fmla="*/ 1331176 w 1457195"/>
              <a:gd name="connsiteY4" fmla="*/ 333065 h 623779"/>
              <a:gd name="connsiteX5" fmla="*/ 1457195 w 1457195"/>
              <a:gd name="connsiteY5" fmla="*/ 525522 h 623779"/>
              <a:gd name="connsiteX6" fmla="*/ 1269594 w 1457195"/>
              <a:gd name="connsiteY6" fmla="*/ 623778 h 623779"/>
              <a:gd name="connsiteX7" fmla="*/ 1290631 w 1457195"/>
              <a:gd name="connsiteY7" fmla="*/ 509466 h 623779"/>
              <a:gd name="connsiteX8" fmla="*/ 904562 w 1457195"/>
              <a:gd name="connsiteY8" fmla="*/ 396375 h 623779"/>
              <a:gd name="connsiteX9" fmla="*/ 460372 w 1457195"/>
              <a:gd name="connsiteY9" fmla="*/ 274779 h 623779"/>
              <a:gd name="connsiteX10" fmla="*/ 14314 w 1457195"/>
              <a:gd name="connsiteY10" fmla="*/ 129689 h 623779"/>
              <a:gd name="connsiteX11" fmla="*/ 0 w 1457195"/>
              <a:gd name="connsiteY11" fmla="*/ -1 h 623779"/>
              <a:gd name="connsiteX0" fmla="*/ 4565 w 1442892"/>
              <a:gd name="connsiteY0" fmla="*/ -1 h 597035"/>
              <a:gd name="connsiteX1" fmla="*/ 472004 w 1442892"/>
              <a:gd name="connsiteY1" fmla="*/ 190986 h 597035"/>
              <a:gd name="connsiteX2" fmla="*/ 937579 w 1442892"/>
              <a:gd name="connsiteY2" fmla="*/ 312661 h 597035"/>
              <a:gd name="connsiteX3" fmla="*/ 1297593 w 1442892"/>
              <a:gd name="connsiteY3" fmla="*/ 408320 h 597035"/>
              <a:gd name="connsiteX4" fmla="*/ 1316873 w 1442892"/>
              <a:gd name="connsiteY4" fmla="*/ 306322 h 597035"/>
              <a:gd name="connsiteX5" fmla="*/ 1442892 w 1442892"/>
              <a:gd name="connsiteY5" fmla="*/ 498779 h 597035"/>
              <a:gd name="connsiteX6" fmla="*/ 1255291 w 1442892"/>
              <a:gd name="connsiteY6" fmla="*/ 597035 h 597035"/>
              <a:gd name="connsiteX7" fmla="*/ 1276328 w 1442892"/>
              <a:gd name="connsiteY7" fmla="*/ 482723 h 597035"/>
              <a:gd name="connsiteX8" fmla="*/ 890259 w 1442892"/>
              <a:gd name="connsiteY8" fmla="*/ 369632 h 597035"/>
              <a:gd name="connsiteX9" fmla="*/ 446069 w 1442892"/>
              <a:gd name="connsiteY9" fmla="*/ 248036 h 597035"/>
              <a:gd name="connsiteX10" fmla="*/ 11 w 1442892"/>
              <a:gd name="connsiteY10" fmla="*/ 102946 h 597035"/>
              <a:gd name="connsiteX11" fmla="*/ 4565 w 1442892"/>
              <a:gd name="connsiteY11" fmla="*/ -1 h 597035"/>
              <a:gd name="connsiteX0" fmla="*/ 4565 w 1442892"/>
              <a:gd name="connsiteY0" fmla="*/ 1 h 597037"/>
              <a:gd name="connsiteX1" fmla="*/ 472004 w 1442892"/>
              <a:gd name="connsiteY1" fmla="*/ 190988 h 597037"/>
              <a:gd name="connsiteX2" fmla="*/ 937579 w 1442892"/>
              <a:gd name="connsiteY2" fmla="*/ 312663 h 597037"/>
              <a:gd name="connsiteX3" fmla="*/ 1297593 w 1442892"/>
              <a:gd name="connsiteY3" fmla="*/ 408322 h 597037"/>
              <a:gd name="connsiteX4" fmla="*/ 1316873 w 1442892"/>
              <a:gd name="connsiteY4" fmla="*/ 306324 h 597037"/>
              <a:gd name="connsiteX5" fmla="*/ 1442892 w 1442892"/>
              <a:gd name="connsiteY5" fmla="*/ 498781 h 597037"/>
              <a:gd name="connsiteX6" fmla="*/ 1255291 w 1442892"/>
              <a:gd name="connsiteY6" fmla="*/ 597037 h 597037"/>
              <a:gd name="connsiteX7" fmla="*/ 1276328 w 1442892"/>
              <a:gd name="connsiteY7" fmla="*/ 482725 h 597037"/>
              <a:gd name="connsiteX8" fmla="*/ 890259 w 1442892"/>
              <a:gd name="connsiteY8" fmla="*/ 369634 h 597037"/>
              <a:gd name="connsiteX9" fmla="*/ 446069 w 1442892"/>
              <a:gd name="connsiteY9" fmla="*/ 248038 h 597037"/>
              <a:gd name="connsiteX10" fmla="*/ 11 w 1442892"/>
              <a:gd name="connsiteY10" fmla="*/ 102948 h 597037"/>
              <a:gd name="connsiteX11" fmla="*/ 4565 w 1442892"/>
              <a:gd name="connsiteY11" fmla="*/ 1 h 597037"/>
              <a:gd name="connsiteX0" fmla="*/ 6298 w 1442889"/>
              <a:gd name="connsiteY0" fmla="*/ 1 h 577842"/>
              <a:gd name="connsiteX1" fmla="*/ 472001 w 1442889"/>
              <a:gd name="connsiteY1" fmla="*/ 171793 h 577842"/>
              <a:gd name="connsiteX2" fmla="*/ 937576 w 1442889"/>
              <a:gd name="connsiteY2" fmla="*/ 293468 h 577842"/>
              <a:gd name="connsiteX3" fmla="*/ 1297590 w 1442889"/>
              <a:gd name="connsiteY3" fmla="*/ 389127 h 577842"/>
              <a:gd name="connsiteX4" fmla="*/ 1316870 w 1442889"/>
              <a:gd name="connsiteY4" fmla="*/ 287129 h 577842"/>
              <a:gd name="connsiteX5" fmla="*/ 1442889 w 1442889"/>
              <a:gd name="connsiteY5" fmla="*/ 479586 h 577842"/>
              <a:gd name="connsiteX6" fmla="*/ 1255288 w 1442889"/>
              <a:gd name="connsiteY6" fmla="*/ 577842 h 577842"/>
              <a:gd name="connsiteX7" fmla="*/ 1276325 w 1442889"/>
              <a:gd name="connsiteY7" fmla="*/ 463530 h 577842"/>
              <a:gd name="connsiteX8" fmla="*/ 890256 w 1442889"/>
              <a:gd name="connsiteY8" fmla="*/ 350439 h 577842"/>
              <a:gd name="connsiteX9" fmla="*/ 446066 w 1442889"/>
              <a:gd name="connsiteY9" fmla="*/ 228843 h 577842"/>
              <a:gd name="connsiteX10" fmla="*/ 8 w 1442889"/>
              <a:gd name="connsiteY10" fmla="*/ 83753 h 577842"/>
              <a:gd name="connsiteX11" fmla="*/ 6298 w 1442889"/>
              <a:gd name="connsiteY11" fmla="*/ 1 h 577842"/>
              <a:gd name="connsiteX0" fmla="*/ 6298 w 1442889"/>
              <a:gd name="connsiteY0" fmla="*/ -1 h 577840"/>
              <a:gd name="connsiteX1" fmla="*/ 472001 w 1442889"/>
              <a:gd name="connsiteY1" fmla="*/ 171791 h 577840"/>
              <a:gd name="connsiteX2" fmla="*/ 937576 w 1442889"/>
              <a:gd name="connsiteY2" fmla="*/ 293466 h 577840"/>
              <a:gd name="connsiteX3" fmla="*/ 1297590 w 1442889"/>
              <a:gd name="connsiteY3" fmla="*/ 389125 h 577840"/>
              <a:gd name="connsiteX4" fmla="*/ 1316870 w 1442889"/>
              <a:gd name="connsiteY4" fmla="*/ 287127 h 577840"/>
              <a:gd name="connsiteX5" fmla="*/ 1442889 w 1442889"/>
              <a:gd name="connsiteY5" fmla="*/ 479584 h 577840"/>
              <a:gd name="connsiteX6" fmla="*/ 1255288 w 1442889"/>
              <a:gd name="connsiteY6" fmla="*/ 577840 h 577840"/>
              <a:gd name="connsiteX7" fmla="*/ 1276325 w 1442889"/>
              <a:gd name="connsiteY7" fmla="*/ 463528 h 577840"/>
              <a:gd name="connsiteX8" fmla="*/ 890256 w 1442889"/>
              <a:gd name="connsiteY8" fmla="*/ 350437 h 577840"/>
              <a:gd name="connsiteX9" fmla="*/ 446066 w 1442889"/>
              <a:gd name="connsiteY9" fmla="*/ 228841 h 577840"/>
              <a:gd name="connsiteX10" fmla="*/ 8 w 1442889"/>
              <a:gd name="connsiteY10" fmla="*/ 83751 h 577840"/>
              <a:gd name="connsiteX11" fmla="*/ 6298 w 1442889"/>
              <a:gd name="connsiteY11" fmla="*/ -1 h 577840"/>
              <a:gd name="connsiteX0" fmla="*/ 6298 w 1442889"/>
              <a:gd name="connsiteY0" fmla="*/ 1 h 577842"/>
              <a:gd name="connsiteX1" fmla="*/ 473739 w 1442889"/>
              <a:gd name="connsiteY1" fmla="*/ 190988 h 577842"/>
              <a:gd name="connsiteX2" fmla="*/ 937576 w 1442889"/>
              <a:gd name="connsiteY2" fmla="*/ 293468 h 577842"/>
              <a:gd name="connsiteX3" fmla="*/ 1297590 w 1442889"/>
              <a:gd name="connsiteY3" fmla="*/ 389127 h 577842"/>
              <a:gd name="connsiteX4" fmla="*/ 1316870 w 1442889"/>
              <a:gd name="connsiteY4" fmla="*/ 287129 h 577842"/>
              <a:gd name="connsiteX5" fmla="*/ 1442889 w 1442889"/>
              <a:gd name="connsiteY5" fmla="*/ 479586 h 577842"/>
              <a:gd name="connsiteX6" fmla="*/ 1255288 w 1442889"/>
              <a:gd name="connsiteY6" fmla="*/ 577842 h 577842"/>
              <a:gd name="connsiteX7" fmla="*/ 1276325 w 1442889"/>
              <a:gd name="connsiteY7" fmla="*/ 463530 h 577842"/>
              <a:gd name="connsiteX8" fmla="*/ 890256 w 1442889"/>
              <a:gd name="connsiteY8" fmla="*/ 350439 h 577842"/>
              <a:gd name="connsiteX9" fmla="*/ 446066 w 1442889"/>
              <a:gd name="connsiteY9" fmla="*/ 228843 h 577842"/>
              <a:gd name="connsiteX10" fmla="*/ 8 w 1442889"/>
              <a:gd name="connsiteY10" fmla="*/ 83753 h 577842"/>
              <a:gd name="connsiteX11" fmla="*/ 6298 w 1442889"/>
              <a:gd name="connsiteY11" fmla="*/ 1 h 577842"/>
              <a:gd name="connsiteX0" fmla="*/ 6298 w 1442889"/>
              <a:gd name="connsiteY0" fmla="*/ -1 h 577840"/>
              <a:gd name="connsiteX1" fmla="*/ 473739 w 1442889"/>
              <a:gd name="connsiteY1" fmla="*/ 190986 h 577840"/>
              <a:gd name="connsiteX2" fmla="*/ 937576 w 1442889"/>
              <a:gd name="connsiteY2" fmla="*/ 293466 h 577840"/>
              <a:gd name="connsiteX3" fmla="*/ 1297590 w 1442889"/>
              <a:gd name="connsiteY3" fmla="*/ 389125 h 577840"/>
              <a:gd name="connsiteX4" fmla="*/ 1316870 w 1442889"/>
              <a:gd name="connsiteY4" fmla="*/ 287127 h 577840"/>
              <a:gd name="connsiteX5" fmla="*/ 1442889 w 1442889"/>
              <a:gd name="connsiteY5" fmla="*/ 479584 h 577840"/>
              <a:gd name="connsiteX6" fmla="*/ 1255288 w 1442889"/>
              <a:gd name="connsiteY6" fmla="*/ 577840 h 577840"/>
              <a:gd name="connsiteX7" fmla="*/ 1276325 w 1442889"/>
              <a:gd name="connsiteY7" fmla="*/ 463528 h 577840"/>
              <a:gd name="connsiteX8" fmla="*/ 890256 w 1442889"/>
              <a:gd name="connsiteY8" fmla="*/ 350437 h 577840"/>
              <a:gd name="connsiteX9" fmla="*/ 451870 w 1442889"/>
              <a:gd name="connsiteY9" fmla="*/ 247523 h 577840"/>
              <a:gd name="connsiteX10" fmla="*/ 8 w 1442889"/>
              <a:gd name="connsiteY10" fmla="*/ 83751 h 577840"/>
              <a:gd name="connsiteX11" fmla="*/ 6298 w 1442889"/>
              <a:gd name="connsiteY11" fmla="*/ -1 h 577840"/>
              <a:gd name="connsiteX0" fmla="*/ 6298 w 1442889"/>
              <a:gd name="connsiteY0" fmla="*/ 1 h 577842"/>
              <a:gd name="connsiteX1" fmla="*/ 473739 w 1442889"/>
              <a:gd name="connsiteY1" fmla="*/ 190988 h 577842"/>
              <a:gd name="connsiteX2" fmla="*/ 937576 w 1442889"/>
              <a:gd name="connsiteY2" fmla="*/ 293468 h 577842"/>
              <a:gd name="connsiteX3" fmla="*/ 1297590 w 1442889"/>
              <a:gd name="connsiteY3" fmla="*/ 389127 h 577842"/>
              <a:gd name="connsiteX4" fmla="*/ 1316870 w 1442889"/>
              <a:gd name="connsiteY4" fmla="*/ 287129 h 577842"/>
              <a:gd name="connsiteX5" fmla="*/ 1442889 w 1442889"/>
              <a:gd name="connsiteY5" fmla="*/ 479586 h 577842"/>
              <a:gd name="connsiteX6" fmla="*/ 1255288 w 1442889"/>
              <a:gd name="connsiteY6" fmla="*/ 577842 h 577842"/>
              <a:gd name="connsiteX7" fmla="*/ 1276325 w 1442889"/>
              <a:gd name="connsiteY7" fmla="*/ 463530 h 577842"/>
              <a:gd name="connsiteX8" fmla="*/ 899532 w 1442889"/>
              <a:gd name="connsiteY8" fmla="*/ 407514 h 577842"/>
              <a:gd name="connsiteX9" fmla="*/ 451870 w 1442889"/>
              <a:gd name="connsiteY9" fmla="*/ 247525 h 577842"/>
              <a:gd name="connsiteX10" fmla="*/ 8 w 1442889"/>
              <a:gd name="connsiteY10" fmla="*/ 83753 h 577842"/>
              <a:gd name="connsiteX11" fmla="*/ 6298 w 1442889"/>
              <a:gd name="connsiteY11" fmla="*/ 1 h 577842"/>
              <a:gd name="connsiteX0" fmla="*/ 6298 w 1442889"/>
              <a:gd name="connsiteY0" fmla="*/ -1 h 577840"/>
              <a:gd name="connsiteX1" fmla="*/ 473739 w 1442889"/>
              <a:gd name="connsiteY1" fmla="*/ 190986 h 577840"/>
              <a:gd name="connsiteX2" fmla="*/ 941917 w 1442889"/>
              <a:gd name="connsiteY2" fmla="*/ 341457 h 577840"/>
              <a:gd name="connsiteX3" fmla="*/ 1297590 w 1442889"/>
              <a:gd name="connsiteY3" fmla="*/ 389125 h 577840"/>
              <a:gd name="connsiteX4" fmla="*/ 1316870 w 1442889"/>
              <a:gd name="connsiteY4" fmla="*/ 287127 h 577840"/>
              <a:gd name="connsiteX5" fmla="*/ 1442889 w 1442889"/>
              <a:gd name="connsiteY5" fmla="*/ 479584 h 577840"/>
              <a:gd name="connsiteX6" fmla="*/ 1255288 w 1442889"/>
              <a:gd name="connsiteY6" fmla="*/ 577840 h 577840"/>
              <a:gd name="connsiteX7" fmla="*/ 1276325 w 1442889"/>
              <a:gd name="connsiteY7" fmla="*/ 463528 h 577840"/>
              <a:gd name="connsiteX8" fmla="*/ 899532 w 1442889"/>
              <a:gd name="connsiteY8" fmla="*/ 407512 h 577840"/>
              <a:gd name="connsiteX9" fmla="*/ 451870 w 1442889"/>
              <a:gd name="connsiteY9" fmla="*/ 247523 h 577840"/>
              <a:gd name="connsiteX10" fmla="*/ 8 w 1442889"/>
              <a:gd name="connsiteY10" fmla="*/ 83751 h 577840"/>
              <a:gd name="connsiteX11" fmla="*/ 6298 w 1442889"/>
              <a:gd name="connsiteY11" fmla="*/ -1 h 577840"/>
              <a:gd name="connsiteX0" fmla="*/ 6298 w 1442889"/>
              <a:gd name="connsiteY0" fmla="*/ 1 h 577842"/>
              <a:gd name="connsiteX1" fmla="*/ 486528 w 1442889"/>
              <a:gd name="connsiteY1" fmla="*/ 150546 h 577842"/>
              <a:gd name="connsiteX2" fmla="*/ 941917 w 1442889"/>
              <a:gd name="connsiteY2" fmla="*/ 341459 h 577842"/>
              <a:gd name="connsiteX3" fmla="*/ 1297590 w 1442889"/>
              <a:gd name="connsiteY3" fmla="*/ 389127 h 577842"/>
              <a:gd name="connsiteX4" fmla="*/ 1316870 w 1442889"/>
              <a:gd name="connsiteY4" fmla="*/ 287129 h 577842"/>
              <a:gd name="connsiteX5" fmla="*/ 1442889 w 1442889"/>
              <a:gd name="connsiteY5" fmla="*/ 479586 h 577842"/>
              <a:gd name="connsiteX6" fmla="*/ 1255288 w 1442889"/>
              <a:gd name="connsiteY6" fmla="*/ 577842 h 577842"/>
              <a:gd name="connsiteX7" fmla="*/ 1276325 w 1442889"/>
              <a:gd name="connsiteY7" fmla="*/ 463530 h 577842"/>
              <a:gd name="connsiteX8" fmla="*/ 899532 w 1442889"/>
              <a:gd name="connsiteY8" fmla="*/ 407514 h 577842"/>
              <a:gd name="connsiteX9" fmla="*/ 451870 w 1442889"/>
              <a:gd name="connsiteY9" fmla="*/ 247525 h 577842"/>
              <a:gd name="connsiteX10" fmla="*/ 8 w 1442889"/>
              <a:gd name="connsiteY10" fmla="*/ 83753 h 577842"/>
              <a:gd name="connsiteX11" fmla="*/ 6298 w 1442889"/>
              <a:gd name="connsiteY11" fmla="*/ 1 h 577842"/>
              <a:gd name="connsiteX0" fmla="*/ 6298 w 1442889"/>
              <a:gd name="connsiteY0" fmla="*/ -1 h 577840"/>
              <a:gd name="connsiteX1" fmla="*/ 486528 w 1442889"/>
              <a:gd name="connsiteY1" fmla="*/ 150544 h 577840"/>
              <a:gd name="connsiteX2" fmla="*/ 941917 w 1442889"/>
              <a:gd name="connsiteY2" fmla="*/ 341457 h 577840"/>
              <a:gd name="connsiteX3" fmla="*/ 1297590 w 1442889"/>
              <a:gd name="connsiteY3" fmla="*/ 389125 h 577840"/>
              <a:gd name="connsiteX4" fmla="*/ 1316870 w 1442889"/>
              <a:gd name="connsiteY4" fmla="*/ 287127 h 577840"/>
              <a:gd name="connsiteX5" fmla="*/ 1442889 w 1442889"/>
              <a:gd name="connsiteY5" fmla="*/ 479584 h 577840"/>
              <a:gd name="connsiteX6" fmla="*/ 1255288 w 1442889"/>
              <a:gd name="connsiteY6" fmla="*/ 577840 h 577840"/>
              <a:gd name="connsiteX7" fmla="*/ 1276325 w 1442889"/>
              <a:gd name="connsiteY7" fmla="*/ 463528 h 577840"/>
              <a:gd name="connsiteX8" fmla="*/ 899532 w 1442889"/>
              <a:gd name="connsiteY8" fmla="*/ 407512 h 577840"/>
              <a:gd name="connsiteX9" fmla="*/ 457397 w 1442889"/>
              <a:gd name="connsiteY9" fmla="*/ 217704 h 577840"/>
              <a:gd name="connsiteX10" fmla="*/ 8 w 1442889"/>
              <a:gd name="connsiteY10" fmla="*/ 83751 h 577840"/>
              <a:gd name="connsiteX11" fmla="*/ 6298 w 1442889"/>
              <a:gd name="connsiteY11" fmla="*/ -1 h 577840"/>
              <a:gd name="connsiteX0" fmla="*/ -1 w 1436590"/>
              <a:gd name="connsiteY0" fmla="*/ 1 h 577842"/>
              <a:gd name="connsiteX1" fmla="*/ 480229 w 1436590"/>
              <a:gd name="connsiteY1" fmla="*/ 150546 h 577842"/>
              <a:gd name="connsiteX2" fmla="*/ 935618 w 1436590"/>
              <a:gd name="connsiteY2" fmla="*/ 341459 h 577842"/>
              <a:gd name="connsiteX3" fmla="*/ 1291291 w 1436590"/>
              <a:gd name="connsiteY3" fmla="*/ 389127 h 577842"/>
              <a:gd name="connsiteX4" fmla="*/ 1310571 w 1436590"/>
              <a:gd name="connsiteY4" fmla="*/ 287129 h 577842"/>
              <a:gd name="connsiteX5" fmla="*/ 1436590 w 1436590"/>
              <a:gd name="connsiteY5" fmla="*/ 479586 h 577842"/>
              <a:gd name="connsiteX6" fmla="*/ 1248989 w 1436590"/>
              <a:gd name="connsiteY6" fmla="*/ 577842 h 577842"/>
              <a:gd name="connsiteX7" fmla="*/ 1270026 w 1436590"/>
              <a:gd name="connsiteY7" fmla="*/ 463530 h 577842"/>
              <a:gd name="connsiteX8" fmla="*/ 893233 w 1436590"/>
              <a:gd name="connsiteY8" fmla="*/ 407514 h 577842"/>
              <a:gd name="connsiteX9" fmla="*/ 451098 w 1436590"/>
              <a:gd name="connsiteY9" fmla="*/ 217706 h 577842"/>
              <a:gd name="connsiteX10" fmla="*/ 42338 w 1436590"/>
              <a:gd name="connsiteY10" fmla="*/ 121306 h 577842"/>
              <a:gd name="connsiteX11" fmla="*/ -1 w 1436590"/>
              <a:gd name="connsiteY11" fmla="*/ 1 h 577842"/>
              <a:gd name="connsiteX0" fmla="*/ 0 w 1420920"/>
              <a:gd name="connsiteY0" fmla="*/ -1 h 540986"/>
              <a:gd name="connsiteX1" fmla="*/ 464559 w 1420920"/>
              <a:gd name="connsiteY1" fmla="*/ 113690 h 540986"/>
              <a:gd name="connsiteX2" fmla="*/ 919948 w 1420920"/>
              <a:gd name="connsiteY2" fmla="*/ 304603 h 540986"/>
              <a:gd name="connsiteX3" fmla="*/ 1275621 w 1420920"/>
              <a:gd name="connsiteY3" fmla="*/ 352271 h 540986"/>
              <a:gd name="connsiteX4" fmla="*/ 1294901 w 1420920"/>
              <a:gd name="connsiteY4" fmla="*/ 250273 h 540986"/>
              <a:gd name="connsiteX5" fmla="*/ 1420920 w 1420920"/>
              <a:gd name="connsiteY5" fmla="*/ 442730 h 540986"/>
              <a:gd name="connsiteX6" fmla="*/ 1233319 w 1420920"/>
              <a:gd name="connsiteY6" fmla="*/ 540986 h 540986"/>
              <a:gd name="connsiteX7" fmla="*/ 1254356 w 1420920"/>
              <a:gd name="connsiteY7" fmla="*/ 426674 h 540986"/>
              <a:gd name="connsiteX8" fmla="*/ 877563 w 1420920"/>
              <a:gd name="connsiteY8" fmla="*/ 370658 h 540986"/>
              <a:gd name="connsiteX9" fmla="*/ 435428 w 1420920"/>
              <a:gd name="connsiteY9" fmla="*/ 180850 h 540986"/>
              <a:gd name="connsiteX10" fmla="*/ 26668 w 1420920"/>
              <a:gd name="connsiteY10" fmla="*/ 84450 h 540986"/>
              <a:gd name="connsiteX11" fmla="*/ 0 w 1420920"/>
              <a:gd name="connsiteY11" fmla="*/ -1 h 540986"/>
              <a:gd name="connsiteX0" fmla="*/ 0 w 1420920"/>
              <a:gd name="connsiteY0" fmla="*/ 1 h 540988"/>
              <a:gd name="connsiteX1" fmla="*/ 464559 w 1420920"/>
              <a:gd name="connsiteY1" fmla="*/ 113692 h 540988"/>
              <a:gd name="connsiteX2" fmla="*/ 919948 w 1420920"/>
              <a:gd name="connsiteY2" fmla="*/ 304605 h 540988"/>
              <a:gd name="connsiteX3" fmla="*/ 1275621 w 1420920"/>
              <a:gd name="connsiteY3" fmla="*/ 352273 h 540988"/>
              <a:gd name="connsiteX4" fmla="*/ 1294901 w 1420920"/>
              <a:gd name="connsiteY4" fmla="*/ 250275 h 540988"/>
              <a:gd name="connsiteX5" fmla="*/ 1420920 w 1420920"/>
              <a:gd name="connsiteY5" fmla="*/ 442732 h 540988"/>
              <a:gd name="connsiteX6" fmla="*/ 1233319 w 1420920"/>
              <a:gd name="connsiteY6" fmla="*/ 540988 h 540988"/>
              <a:gd name="connsiteX7" fmla="*/ 1254356 w 1420920"/>
              <a:gd name="connsiteY7" fmla="*/ 426676 h 540988"/>
              <a:gd name="connsiteX8" fmla="*/ 877563 w 1420920"/>
              <a:gd name="connsiteY8" fmla="*/ 370660 h 540988"/>
              <a:gd name="connsiteX9" fmla="*/ 435428 w 1420920"/>
              <a:gd name="connsiteY9" fmla="*/ 180852 h 540988"/>
              <a:gd name="connsiteX10" fmla="*/ 26668 w 1420920"/>
              <a:gd name="connsiteY10" fmla="*/ 84452 h 540988"/>
              <a:gd name="connsiteX11" fmla="*/ 0 w 1420920"/>
              <a:gd name="connsiteY11" fmla="*/ 1 h 540988"/>
              <a:gd name="connsiteX0" fmla="*/ 0 w 1420920"/>
              <a:gd name="connsiteY0" fmla="*/ -1 h 540986"/>
              <a:gd name="connsiteX1" fmla="*/ 464559 w 1420920"/>
              <a:gd name="connsiteY1" fmla="*/ 113690 h 540986"/>
              <a:gd name="connsiteX2" fmla="*/ 919948 w 1420920"/>
              <a:gd name="connsiteY2" fmla="*/ 304603 h 540986"/>
              <a:gd name="connsiteX3" fmla="*/ 1275621 w 1420920"/>
              <a:gd name="connsiteY3" fmla="*/ 352271 h 540986"/>
              <a:gd name="connsiteX4" fmla="*/ 1294901 w 1420920"/>
              <a:gd name="connsiteY4" fmla="*/ 250273 h 540986"/>
              <a:gd name="connsiteX5" fmla="*/ 1420920 w 1420920"/>
              <a:gd name="connsiteY5" fmla="*/ 442730 h 540986"/>
              <a:gd name="connsiteX6" fmla="*/ 1233319 w 1420920"/>
              <a:gd name="connsiteY6" fmla="*/ 540986 h 540986"/>
              <a:gd name="connsiteX7" fmla="*/ 1254356 w 1420920"/>
              <a:gd name="connsiteY7" fmla="*/ 426674 h 540986"/>
              <a:gd name="connsiteX8" fmla="*/ 877563 w 1420920"/>
              <a:gd name="connsiteY8" fmla="*/ 370658 h 540986"/>
              <a:gd name="connsiteX9" fmla="*/ 489149 w 1420920"/>
              <a:gd name="connsiteY9" fmla="*/ 183786 h 540986"/>
              <a:gd name="connsiteX10" fmla="*/ 26668 w 1420920"/>
              <a:gd name="connsiteY10" fmla="*/ 84450 h 540986"/>
              <a:gd name="connsiteX11" fmla="*/ 0 w 1420920"/>
              <a:gd name="connsiteY11" fmla="*/ -1 h 540986"/>
              <a:gd name="connsiteX0" fmla="*/ 0 w 1420920"/>
              <a:gd name="connsiteY0" fmla="*/ 1 h 540988"/>
              <a:gd name="connsiteX1" fmla="*/ 416521 w 1420920"/>
              <a:gd name="connsiteY1" fmla="*/ 37236 h 540988"/>
              <a:gd name="connsiteX2" fmla="*/ 919948 w 1420920"/>
              <a:gd name="connsiteY2" fmla="*/ 304605 h 540988"/>
              <a:gd name="connsiteX3" fmla="*/ 1275621 w 1420920"/>
              <a:gd name="connsiteY3" fmla="*/ 352273 h 540988"/>
              <a:gd name="connsiteX4" fmla="*/ 1294901 w 1420920"/>
              <a:gd name="connsiteY4" fmla="*/ 250275 h 540988"/>
              <a:gd name="connsiteX5" fmla="*/ 1420920 w 1420920"/>
              <a:gd name="connsiteY5" fmla="*/ 442732 h 540988"/>
              <a:gd name="connsiteX6" fmla="*/ 1233319 w 1420920"/>
              <a:gd name="connsiteY6" fmla="*/ 540988 h 540988"/>
              <a:gd name="connsiteX7" fmla="*/ 1254356 w 1420920"/>
              <a:gd name="connsiteY7" fmla="*/ 426676 h 540988"/>
              <a:gd name="connsiteX8" fmla="*/ 877563 w 1420920"/>
              <a:gd name="connsiteY8" fmla="*/ 370660 h 540988"/>
              <a:gd name="connsiteX9" fmla="*/ 489149 w 1420920"/>
              <a:gd name="connsiteY9" fmla="*/ 183788 h 540988"/>
              <a:gd name="connsiteX10" fmla="*/ 26668 w 1420920"/>
              <a:gd name="connsiteY10" fmla="*/ 84452 h 540988"/>
              <a:gd name="connsiteX11" fmla="*/ 0 w 1420920"/>
              <a:gd name="connsiteY11" fmla="*/ 1 h 540988"/>
              <a:gd name="connsiteX0" fmla="*/ 0 w 1420920"/>
              <a:gd name="connsiteY0" fmla="*/ -1 h 540986"/>
              <a:gd name="connsiteX1" fmla="*/ 609617 w 1420920"/>
              <a:gd name="connsiteY1" fmla="*/ 80842 h 540986"/>
              <a:gd name="connsiteX2" fmla="*/ 919948 w 1420920"/>
              <a:gd name="connsiteY2" fmla="*/ 304603 h 540986"/>
              <a:gd name="connsiteX3" fmla="*/ 1275621 w 1420920"/>
              <a:gd name="connsiteY3" fmla="*/ 352271 h 540986"/>
              <a:gd name="connsiteX4" fmla="*/ 1294901 w 1420920"/>
              <a:gd name="connsiteY4" fmla="*/ 250273 h 540986"/>
              <a:gd name="connsiteX5" fmla="*/ 1420920 w 1420920"/>
              <a:gd name="connsiteY5" fmla="*/ 442730 h 540986"/>
              <a:gd name="connsiteX6" fmla="*/ 1233319 w 1420920"/>
              <a:gd name="connsiteY6" fmla="*/ 540986 h 540986"/>
              <a:gd name="connsiteX7" fmla="*/ 1254356 w 1420920"/>
              <a:gd name="connsiteY7" fmla="*/ 426674 h 540986"/>
              <a:gd name="connsiteX8" fmla="*/ 877563 w 1420920"/>
              <a:gd name="connsiteY8" fmla="*/ 370658 h 540986"/>
              <a:gd name="connsiteX9" fmla="*/ 489149 w 1420920"/>
              <a:gd name="connsiteY9" fmla="*/ 183786 h 540986"/>
              <a:gd name="connsiteX10" fmla="*/ 26668 w 1420920"/>
              <a:gd name="connsiteY10" fmla="*/ 84450 h 540986"/>
              <a:gd name="connsiteX11" fmla="*/ 0 w 1420920"/>
              <a:gd name="connsiteY11" fmla="*/ -1 h 540986"/>
              <a:gd name="connsiteX0" fmla="*/ 0 w 1420920"/>
              <a:gd name="connsiteY0" fmla="*/ 1 h 540988"/>
              <a:gd name="connsiteX1" fmla="*/ 609617 w 1420920"/>
              <a:gd name="connsiteY1" fmla="*/ 80844 h 540988"/>
              <a:gd name="connsiteX2" fmla="*/ 919948 w 1420920"/>
              <a:gd name="connsiteY2" fmla="*/ 304605 h 540988"/>
              <a:gd name="connsiteX3" fmla="*/ 1275621 w 1420920"/>
              <a:gd name="connsiteY3" fmla="*/ 352273 h 540988"/>
              <a:gd name="connsiteX4" fmla="*/ 1294901 w 1420920"/>
              <a:gd name="connsiteY4" fmla="*/ 250275 h 540988"/>
              <a:gd name="connsiteX5" fmla="*/ 1420920 w 1420920"/>
              <a:gd name="connsiteY5" fmla="*/ 442732 h 540988"/>
              <a:gd name="connsiteX6" fmla="*/ 1233319 w 1420920"/>
              <a:gd name="connsiteY6" fmla="*/ 540988 h 540988"/>
              <a:gd name="connsiteX7" fmla="*/ 1254356 w 1420920"/>
              <a:gd name="connsiteY7" fmla="*/ 426676 h 540988"/>
              <a:gd name="connsiteX8" fmla="*/ 877563 w 1420920"/>
              <a:gd name="connsiteY8" fmla="*/ 370660 h 540988"/>
              <a:gd name="connsiteX9" fmla="*/ 489149 w 1420920"/>
              <a:gd name="connsiteY9" fmla="*/ 183788 h 540988"/>
              <a:gd name="connsiteX10" fmla="*/ 26668 w 1420920"/>
              <a:gd name="connsiteY10" fmla="*/ 84452 h 540988"/>
              <a:gd name="connsiteX11" fmla="*/ 0 w 1420920"/>
              <a:gd name="connsiteY11" fmla="*/ 1 h 540988"/>
              <a:gd name="connsiteX0" fmla="*/ 0 w 1420920"/>
              <a:gd name="connsiteY0" fmla="*/ -1 h 540986"/>
              <a:gd name="connsiteX1" fmla="*/ 609617 w 1420920"/>
              <a:gd name="connsiteY1" fmla="*/ 80842 h 540986"/>
              <a:gd name="connsiteX2" fmla="*/ 919948 w 1420920"/>
              <a:gd name="connsiteY2" fmla="*/ 304603 h 540986"/>
              <a:gd name="connsiteX3" fmla="*/ 1275621 w 1420920"/>
              <a:gd name="connsiteY3" fmla="*/ 352271 h 540986"/>
              <a:gd name="connsiteX4" fmla="*/ 1294901 w 1420920"/>
              <a:gd name="connsiteY4" fmla="*/ 250273 h 540986"/>
              <a:gd name="connsiteX5" fmla="*/ 1420920 w 1420920"/>
              <a:gd name="connsiteY5" fmla="*/ 442730 h 540986"/>
              <a:gd name="connsiteX6" fmla="*/ 1233319 w 1420920"/>
              <a:gd name="connsiteY6" fmla="*/ 540986 h 540986"/>
              <a:gd name="connsiteX7" fmla="*/ 1254356 w 1420920"/>
              <a:gd name="connsiteY7" fmla="*/ 426674 h 540986"/>
              <a:gd name="connsiteX8" fmla="*/ 877563 w 1420920"/>
              <a:gd name="connsiteY8" fmla="*/ 370658 h 540986"/>
              <a:gd name="connsiteX9" fmla="*/ 489149 w 1420920"/>
              <a:gd name="connsiteY9" fmla="*/ 183786 h 540986"/>
              <a:gd name="connsiteX10" fmla="*/ 26668 w 1420920"/>
              <a:gd name="connsiteY10" fmla="*/ 84450 h 540986"/>
              <a:gd name="connsiteX11" fmla="*/ 0 w 1420920"/>
              <a:gd name="connsiteY11" fmla="*/ -1 h 540986"/>
              <a:gd name="connsiteX0" fmla="*/ 0 w 1420920"/>
              <a:gd name="connsiteY0" fmla="*/ 1 h 540988"/>
              <a:gd name="connsiteX1" fmla="*/ 658524 w 1420920"/>
              <a:gd name="connsiteY1" fmla="*/ 166898 h 540988"/>
              <a:gd name="connsiteX2" fmla="*/ 919948 w 1420920"/>
              <a:gd name="connsiteY2" fmla="*/ 304605 h 540988"/>
              <a:gd name="connsiteX3" fmla="*/ 1275621 w 1420920"/>
              <a:gd name="connsiteY3" fmla="*/ 352273 h 540988"/>
              <a:gd name="connsiteX4" fmla="*/ 1294901 w 1420920"/>
              <a:gd name="connsiteY4" fmla="*/ 250275 h 540988"/>
              <a:gd name="connsiteX5" fmla="*/ 1420920 w 1420920"/>
              <a:gd name="connsiteY5" fmla="*/ 442732 h 540988"/>
              <a:gd name="connsiteX6" fmla="*/ 1233319 w 1420920"/>
              <a:gd name="connsiteY6" fmla="*/ 540988 h 540988"/>
              <a:gd name="connsiteX7" fmla="*/ 1254356 w 1420920"/>
              <a:gd name="connsiteY7" fmla="*/ 426676 h 540988"/>
              <a:gd name="connsiteX8" fmla="*/ 877563 w 1420920"/>
              <a:gd name="connsiteY8" fmla="*/ 370660 h 540988"/>
              <a:gd name="connsiteX9" fmla="*/ 489149 w 1420920"/>
              <a:gd name="connsiteY9" fmla="*/ 183788 h 540988"/>
              <a:gd name="connsiteX10" fmla="*/ 26668 w 1420920"/>
              <a:gd name="connsiteY10" fmla="*/ 84452 h 540988"/>
              <a:gd name="connsiteX11" fmla="*/ 0 w 1420920"/>
              <a:gd name="connsiteY11" fmla="*/ 1 h 540988"/>
              <a:gd name="connsiteX0" fmla="*/ 0 w 1420920"/>
              <a:gd name="connsiteY0" fmla="*/ -1 h 540986"/>
              <a:gd name="connsiteX1" fmla="*/ 658524 w 1420920"/>
              <a:gd name="connsiteY1" fmla="*/ 166896 h 540986"/>
              <a:gd name="connsiteX2" fmla="*/ 919948 w 1420920"/>
              <a:gd name="connsiteY2" fmla="*/ 304603 h 540986"/>
              <a:gd name="connsiteX3" fmla="*/ 1275621 w 1420920"/>
              <a:gd name="connsiteY3" fmla="*/ 352271 h 540986"/>
              <a:gd name="connsiteX4" fmla="*/ 1294901 w 1420920"/>
              <a:gd name="connsiteY4" fmla="*/ 250273 h 540986"/>
              <a:gd name="connsiteX5" fmla="*/ 1420920 w 1420920"/>
              <a:gd name="connsiteY5" fmla="*/ 442730 h 540986"/>
              <a:gd name="connsiteX6" fmla="*/ 1233319 w 1420920"/>
              <a:gd name="connsiteY6" fmla="*/ 540986 h 540986"/>
              <a:gd name="connsiteX7" fmla="*/ 1254356 w 1420920"/>
              <a:gd name="connsiteY7" fmla="*/ 426674 h 540986"/>
              <a:gd name="connsiteX8" fmla="*/ 877563 w 1420920"/>
              <a:gd name="connsiteY8" fmla="*/ 370658 h 540986"/>
              <a:gd name="connsiteX9" fmla="*/ 561737 w 1420920"/>
              <a:gd name="connsiteY9" fmla="*/ 213464 h 540986"/>
              <a:gd name="connsiteX10" fmla="*/ 26668 w 1420920"/>
              <a:gd name="connsiteY10" fmla="*/ 84450 h 540986"/>
              <a:gd name="connsiteX11" fmla="*/ 0 w 1420920"/>
              <a:gd name="connsiteY11" fmla="*/ -1 h 540986"/>
              <a:gd name="connsiteX0" fmla="*/ 0 w 1420920"/>
              <a:gd name="connsiteY0" fmla="*/ 1 h 540988"/>
              <a:gd name="connsiteX1" fmla="*/ 658524 w 1420920"/>
              <a:gd name="connsiteY1" fmla="*/ 166898 h 540988"/>
              <a:gd name="connsiteX2" fmla="*/ 948407 w 1420920"/>
              <a:gd name="connsiteY2" fmla="*/ 301017 h 540988"/>
              <a:gd name="connsiteX3" fmla="*/ 1275621 w 1420920"/>
              <a:gd name="connsiteY3" fmla="*/ 352273 h 540988"/>
              <a:gd name="connsiteX4" fmla="*/ 1294901 w 1420920"/>
              <a:gd name="connsiteY4" fmla="*/ 250275 h 540988"/>
              <a:gd name="connsiteX5" fmla="*/ 1420920 w 1420920"/>
              <a:gd name="connsiteY5" fmla="*/ 442732 h 540988"/>
              <a:gd name="connsiteX6" fmla="*/ 1233319 w 1420920"/>
              <a:gd name="connsiteY6" fmla="*/ 540988 h 540988"/>
              <a:gd name="connsiteX7" fmla="*/ 1254356 w 1420920"/>
              <a:gd name="connsiteY7" fmla="*/ 426676 h 540988"/>
              <a:gd name="connsiteX8" fmla="*/ 877563 w 1420920"/>
              <a:gd name="connsiteY8" fmla="*/ 370660 h 540988"/>
              <a:gd name="connsiteX9" fmla="*/ 561737 w 1420920"/>
              <a:gd name="connsiteY9" fmla="*/ 213466 h 540988"/>
              <a:gd name="connsiteX10" fmla="*/ 26668 w 1420920"/>
              <a:gd name="connsiteY10" fmla="*/ 84452 h 540988"/>
              <a:gd name="connsiteX11" fmla="*/ 0 w 1420920"/>
              <a:gd name="connsiteY11" fmla="*/ 1 h 540988"/>
              <a:gd name="connsiteX0" fmla="*/ 0 w 1420920"/>
              <a:gd name="connsiteY0" fmla="*/ -1 h 540986"/>
              <a:gd name="connsiteX1" fmla="*/ 458322 w 1420920"/>
              <a:gd name="connsiteY1" fmla="*/ 90208 h 540986"/>
              <a:gd name="connsiteX2" fmla="*/ 948407 w 1420920"/>
              <a:gd name="connsiteY2" fmla="*/ 301015 h 540986"/>
              <a:gd name="connsiteX3" fmla="*/ 1275621 w 1420920"/>
              <a:gd name="connsiteY3" fmla="*/ 352271 h 540986"/>
              <a:gd name="connsiteX4" fmla="*/ 1294901 w 1420920"/>
              <a:gd name="connsiteY4" fmla="*/ 250273 h 540986"/>
              <a:gd name="connsiteX5" fmla="*/ 1420920 w 1420920"/>
              <a:gd name="connsiteY5" fmla="*/ 442730 h 540986"/>
              <a:gd name="connsiteX6" fmla="*/ 1233319 w 1420920"/>
              <a:gd name="connsiteY6" fmla="*/ 540986 h 540986"/>
              <a:gd name="connsiteX7" fmla="*/ 1254356 w 1420920"/>
              <a:gd name="connsiteY7" fmla="*/ 426674 h 540986"/>
              <a:gd name="connsiteX8" fmla="*/ 877563 w 1420920"/>
              <a:gd name="connsiteY8" fmla="*/ 370658 h 540986"/>
              <a:gd name="connsiteX9" fmla="*/ 561737 w 1420920"/>
              <a:gd name="connsiteY9" fmla="*/ 213464 h 540986"/>
              <a:gd name="connsiteX10" fmla="*/ 26668 w 1420920"/>
              <a:gd name="connsiteY10" fmla="*/ 84450 h 540986"/>
              <a:gd name="connsiteX11" fmla="*/ 0 w 1420920"/>
              <a:gd name="connsiteY11" fmla="*/ -1 h 540986"/>
              <a:gd name="connsiteX0" fmla="*/ 0 w 1420920"/>
              <a:gd name="connsiteY0" fmla="*/ 1 h 540988"/>
              <a:gd name="connsiteX1" fmla="*/ 458322 w 1420920"/>
              <a:gd name="connsiteY1" fmla="*/ 90210 h 540988"/>
              <a:gd name="connsiteX2" fmla="*/ 948407 w 1420920"/>
              <a:gd name="connsiteY2" fmla="*/ 301017 h 540988"/>
              <a:gd name="connsiteX3" fmla="*/ 1275621 w 1420920"/>
              <a:gd name="connsiteY3" fmla="*/ 352273 h 540988"/>
              <a:gd name="connsiteX4" fmla="*/ 1294901 w 1420920"/>
              <a:gd name="connsiteY4" fmla="*/ 250275 h 540988"/>
              <a:gd name="connsiteX5" fmla="*/ 1420920 w 1420920"/>
              <a:gd name="connsiteY5" fmla="*/ 442732 h 540988"/>
              <a:gd name="connsiteX6" fmla="*/ 1233319 w 1420920"/>
              <a:gd name="connsiteY6" fmla="*/ 540988 h 540988"/>
              <a:gd name="connsiteX7" fmla="*/ 1254356 w 1420920"/>
              <a:gd name="connsiteY7" fmla="*/ 426676 h 540988"/>
              <a:gd name="connsiteX8" fmla="*/ 927652 w 1420920"/>
              <a:gd name="connsiteY8" fmla="*/ 378906 h 540988"/>
              <a:gd name="connsiteX9" fmla="*/ 561737 w 1420920"/>
              <a:gd name="connsiteY9" fmla="*/ 213466 h 540988"/>
              <a:gd name="connsiteX10" fmla="*/ 26668 w 1420920"/>
              <a:gd name="connsiteY10" fmla="*/ 84452 h 540988"/>
              <a:gd name="connsiteX11" fmla="*/ 0 w 1420920"/>
              <a:gd name="connsiteY11" fmla="*/ 1 h 540988"/>
              <a:gd name="connsiteX0" fmla="*/ 0 w 1420920"/>
              <a:gd name="connsiteY0" fmla="*/ -1 h 540986"/>
              <a:gd name="connsiteX1" fmla="*/ 458322 w 1420920"/>
              <a:gd name="connsiteY1" fmla="*/ 90208 h 540986"/>
              <a:gd name="connsiteX2" fmla="*/ 948407 w 1420920"/>
              <a:gd name="connsiteY2" fmla="*/ 301015 h 540986"/>
              <a:gd name="connsiteX3" fmla="*/ 1275621 w 1420920"/>
              <a:gd name="connsiteY3" fmla="*/ 352271 h 540986"/>
              <a:gd name="connsiteX4" fmla="*/ 1258311 w 1420920"/>
              <a:gd name="connsiteY4" fmla="*/ 254887 h 540986"/>
              <a:gd name="connsiteX5" fmla="*/ 1420920 w 1420920"/>
              <a:gd name="connsiteY5" fmla="*/ 442730 h 540986"/>
              <a:gd name="connsiteX6" fmla="*/ 1233319 w 1420920"/>
              <a:gd name="connsiteY6" fmla="*/ 540986 h 540986"/>
              <a:gd name="connsiteX7" fmla="*/ 1254356 w 1420920"/>
              <a:gd name="connsiteY7" fmla="*/ 426674 h 540986"/>
              <a:gd name="connsiteX8" fmla="*/ 927652 w 1420920"/>
              <a:gd name="connsiteY8" fmla="*/ 378904 h 540986"/>
              <a:gd name="connsiteX9" fmla="*/ 561737 w 1420920"/>
              <a:gd name="connsiteY9" fmla="*/ 213464 h 540986"/>
              <a:gd name="connsiteX10" fmla="*/ 26668 w 1420920"/>
              <a:gd name="connsiteY10" fmla="*/ 84450 h 540986"/>
              <a:gd name="connsiteX11" fmla="*/ 0 w 1420920"/>
              <a:gd name="connsiteY11" fmla="*/ -1 h 540986"/>
              <a:gd name="connsiteX0" fmla="*/ 0 w 1420920"/>
              <a:gd name="connsiteY0" fmla="*/ 1 h 543923"/>
              <a:gd name="connsiteX1" fmla="*/ 458322 w 1420920"/>
              <a:gd name="connsiteY1" fmla="*/ 90210 h 543923"/>
              <a:gd name="connsiteX2" fmla="*/ 948407 w 1420920"/>
              <a:gd name="connsiteY2" fmla="*/ 301017 h 543923"/>
              <a:gd name="connsiteX3" fmla="*/ 1275621 w 1420920"/>
              <a:gd name="connsiteY3" fmla="*/ 352273 h 543923"/>
              <a:gd name="connsiteX4" fmla="*/ 1258311 w 1420920"/>
              <a:gd name="connsiteY4" fmla="*/ 254889 h 543923"/>
              <a:gd name="connsiteX5" fmla="*/ 1420920 w 1420920"/>
              <a:gd name="connsiteY5" fmla="*/ 442732 h 543923"/>
              <a:gd name="connsiteX6" fmla="*/ 1287040 w 1420920"/>
              <a:gd name="connsiteY6" fmla="*/ 543924 h 543923"/>
              <a:gd name="connsiteX7" fmla="*/ 1254356 w 1420920"/>
              <a:gd name="connsiteY7" fmla="*/ 426676 h 543923"/>
              <a:gd name="connsiteX8" fmla="*/ 927652 w 1420920"/>
              <a:gd name="connsiteY8" fmla="*/ 378906 h 543923"/>
              <a:gd name="connsiteX9" fmla="*/ 561737 w 1420920"/>
              <a:gd name="connsiteY9" fmla="*/ 213466 h 543923"/>
              <a:gd name="connsiteX10" fmla="*/ 26668 w 1420920"/>
              <a:gd name="connsiteY10" fmla="*/ 84452 h 543923"/>
              <a:gd name="connsiteX11" fmla="*/ 0 w 1420920"/>
              <a:gd name="connsiteY11" fmla="*/ 1 h 543923"/>
              <a:gd name="connsiteX0" fmla="*/ 0 w 1420920"/>
              <a:gd name="connsiteY0" fmla="*/ -1 h 543923"/>
              <a:gd name="connsiteX1" fmla="*/ 458322 w 1420920"/>
              <a:gd name="connsiteY1" fmla="*/ 90208 h 543923"/>
              <a:gd name="connsiteX2" fmla="*/ 948407 w 1420920"/>
              <a:gd name="connsiteY2" fmla="*/ 301015 h 543923"/>
              <a:gd name="connsiteX3" fmla="*/ 1275621 w 1420920"/>
              <a:gd name="connsiteY3" fmla="*/ 352271 h 543923"/>
              <a:gd name="connsiteX4" fmla="*/ 1258311 w 1420920"/>
              <a:gd name="connsiteY4" fmla="*/ 254887 h 543923"/>
              <a:gd name="connsiteX5" fmla="*/ 1420920 w 1420920"/>
              <a:gd name="connsiteY5" fmla="*/ 442730 h 543923"/>
              <a:gd name="connsiteX6" fmla="*/ 1287040 w 1420920"/>
              <a:gd name="connsiteY6" fmla="*/ 543922 h 543923"/>
              <a:gd name="connsiteX7" fmla="*/ 1293116 w 1420920"/>
              <a:gd name="connsiteY7" fmla="*/ 446057 h 543923"/>
              <a:gd name="connsiteX8" fmla="*/ 927652 w 1420920"/>
              <a:gd name="connsiteY8" fmla="*/ 378904 h 543923"/>
              <a:gd name="connsiteX9" fmla="*/ 561737 w 1420920"/>
              <a:gd name="connsiteY9" fmla="*/ 213464 h 543923"/>
              <a:gd name="connsiteX10" fmla="*/ 26668 w 1420920"/>
              <a:gd name="connsiteY10" fmla="*/ 84450 h 543923"/>
              <a:gd name="connsiteX11" fmla="*/ 0 w 1420920"/>
              <a:gd name="connsiteY11" fmla="*/ -1 h 543923"/>
              <a:gd name="connsiteX0" fmla="*/ 0 w 1391750"/>
              <a:gd name="connsiteY0" fmla="*/ 1 h 543923"/>
              <a:gd name="connsiteX1" fmla="*/ 458322 w 1391750"/>
              <a:gd name="connsiteY1" fmla="*/ 90210 h 543923"/>
              <a:gd name="connsiteX2" fmla="*/ 948407 w 1391750"/>
              <a:gd name="connsiteY2" fmla="*/ 301017 h 543923"/>
              <a:gd name="connsiteX3" fmla="*/ 1275621 w 1391750"/>
              <a:gd name="connsiteY3" fmla="*/ 352273 h 543923"/>
              <a:gd name="connsiteX4" fmla="*/ 1258311 w 1391750"/>
              <a:gd name="connsiteY4" fmla="*/ 254889 h 543923"/>
              <a:gd name="connsiteX5" fmla="*/ 1391751 w 1391750"/>
              <a:gd name="connsiteY5" fmla="*/ 393019 h 543923"/>
              <a:gd name="connsiteX6" fmla="*/ 1287040 w 1391750"/>
              <a:gd name="connsiteY6" fmla="*/ 543924 h 543923"/>
              <a:gd name="connsiteX7" fmla="*/ 1293116 w 1391750"/>
              <a:gd name="connsiteY7" fmla="*/ 446059 h 543923"/>
              <a:gd name="connsiteX8" fmla="*/ 927652 w 1391750"/>
              <a:gd name="connsiteY8" fmla="*/ 378906 h 543923"/>
              <a:gd name="connsiteX9" fmla="*/ 561737 w 1391750"/>
              <a:gd name="connsiteY9" fmla="*/ 213466 h 543923"/>
              <a:gd name="connsiteX10" fmla="*/ 26668 w 1391750"/>
              <a:gd name="connsiteY10" fmla="*/ 84452 h 543923"/>
              <a:gd name="connsiteX11" fmla="*/ 0 w 1391750"/>
              <a:gd name="connsiteY11" fmla="*/ 1 h 543923"/>
              <a:gd name="connsiteX0" fmla="*/ 0 w 1391751"/>
              <a:gd name="connsiteY0" fmla="*/ -1 h 543923"/>
              <a:gd name="connsiteX1" fmla="*/ 458322 w 1391751"/>
              <a:gd name="connsiteY1" fmla="*/ 90208 h 543923"/>
              <a:gd name="connsiteX2" fmla="*/ 948407 w 1391751"/>
              <a:gd name="connsiteY2" fmla="*/ 301015 h 543923"/>
              <a:gd name="connsiteX3" fmla="*/ 1275621 w 1391751"/>
              <a:gd name="connsiteY3" fmla="*/ 352271 h 543923"/>
              <a:gd name="connsiteX4" fmla="*/ 1258311 w 1391751"/>
              <a:gd name="connsiteY4" fmla="*/ 254887 h 543923"/>
              <a:gd name="connsiteX5" fmla="*/ 1391751 w 1391751"/>
              <a:gd name="connsiteY5" fmla="*/ 393017 h 543923"/>
              <a:gd name="connsiteX6" fmla="*/ 1287040 w 1391751"/>
              <a:gd name="connsiteY6" fmla="*/ 543922 h 543923"/>
              <a:gd name="connsiteX7" fmla="*/ 1276421 w 1391751"/>
              <a:gd name="connsiteY7" fmla="*/ 443310 h 543923"/>
              <a:gd name="connsiteX8" fmla="*/ 927652 w 1391751"/>
              <a:gd name="connsiteY8" fmla="*/ 378904 h 543923"/>
              <a:gd name="connsiteX9" fmla="*/ 561737 w 1391751"/>
              <a:gd name="connsiteY9" fmla="*/ 213464 h 543923"/>
              <a:gd name="connsiteX10" fmla="*/ 26668 w 1391751"/>
              <a:gd name="connsiteY10" fmla="*/ 84450 h 543923"/>
              <a:gd name="connsiteX11" fmla="*/ 0 w 1391751"/>
              <a:gd name="connsiteY11" fmla="*/ -1 h 543923"/>
              <a:gd name="connsiteX0" fmla="*/ 0 w 1391751"/>
              <a:gd name="connsiteY0" fmla="*/ 1 h 543923"/>
              <a:gd name="connsiteX1" fmla="*/ 458322 w 1391751"/>
              <a:gd name="connsiteY1" fmla="*/ 90210 h 543923"/>
              <a:gd name="connsiteX2" fmla="*/ 948407 w 1391751"/>
              <a:gd name="connsiteY2" fmla="*/ 301017 h 543923"/>
              <a:gd name="connsiteX3" fmla="*/ 1263425 w 1391751"/>
              <a:gd name="connsiteY3" fmla="*/ 353810 h 543923"/>
              <a:gd name="connsiteX4" fmla="*/ 1258311 w 1391751"/>
              <a:gd name="connsiteY4" fmla="*/ 254889 h 543923"/>
              <a:gd name="connsiteX5" fmla="*/ 1391751 w 1391751"/>
              <a:gd name="connsiteY5" fmla="*/ 393019 h 543923"/>
              <a:gd name="connsiteX6" fmla="*/ 1287040 w 1391751"/>
              <a:gd name="connsiteY6" fmla="*/ 543924 h 543923"/>
              <a:gd name="connsiteX7" fmla="*/ 1276421 w 1391751"/>
              <a:gd name="connsiteY7" fmla="*/ 443312 h 543923"/>
              <a:gd name="connsiteX8" fmla="*/ 927652 w 1391751"/>
              <a:gd name="connsiteY8" fmla="*/ 378906 h 543923"/>
              <a:gd name="connsiteX9" fmla="*/ 561737 w 1391751"/>
              <a:gd name="connsiteY9" fmla="*/ 213466 h 543923"/>
              <a:gd name="connsiteX10" fmla="*/ 26668 w 1391751"/>
              <a:gd name="connsiteY10" fmla="*/ 84452 h 543923"/>
              <a:gd name="connsiteX11" fmla="*/ 0 w 1391751"/>
              <a:gd name="connsiteY11" fmla="*/ 1 h 543923"/>
              <a:gd name="connsiteX0" fmla="*/ 0 w 1391751"/>
              <a:gd name="connsiteY0" fmla="*/ -1 h 543923"/>
              <a:gd name="connsiteX1" fmla="*/ 458322 w 1391751"/>
              <a:gd name="connsiteY1" fmla="*/ 90208 h 543923"/>
              <a:gd name="connsiteX2" fmla="*/ 948407 w 1391751"/>
              <a:gd name="connsiteY2" fmla="*/ 301015 h 543923"/>
              <a:gd name="connsiteX3" fmla="*/ 1263425 w 1391751"/>
              <a:gd name="connsiteY3" fmla="*/ 353808 h 543923"/>
              <a:gd name="connsiteX4" fmla="*/ 1258311 w 1391751"/>
              <a:gd name="connsiteY4" fmla="*/ 254887 h 543923"/>
              <a:gd name="connsiteX5" fmla="*/ 1391751 w 1391751"/>
              <a:gd name="connsiteY5" fmla="*/ 393017 h 543923"/>
              <a:gd name="connsiteX6" fmla="*/ 1287040 w 1391751"/>
              <a:gd name="connsiteY6" fmla="*/ 543922 h 543923"/>
              <a:gd name="connsiteX7" fmla="*/ 1276421 w 1391751"/>
              <a:gd name="connsiteY7" fmla="*/ 443310 h 543923"/>
              <a:gd name="connsiteX8" fmla="*/ 927652 w 1391751"/>
              <a:gd name="connsiteY8" fmla="*/ 378904 h 543923"/>
              <a:gd name="connsiteX9" fmla="*/ 561737 w 1391751"/>
              <a:gd name="connsiteY9" fmla="*/ 213464 h 543923"/>
              <a:gd name="connsiteX10" fmla="*/ 26668 w 1391751"/>
              <a:gd name="connsiteY10" fmla="*/ 84450 h 543923"/>
              <a:gd name="connsiteX11" fmla="*/ 0 w 1391751"/>
              <a:gd name="connsiteY11" fmla="*/ -1 h 543923"/>
              <a:gd name="connsiteX0" fmla="*/ 0 w 1391751"/>
              <a:gd name="connsiteY0" fmla="*/ 1 h 543923"/>
              <a:gd name="connsiteX1" fmla="*/ 458322 w 1391751"/>
              <a:gd name="connsiteY1" fmla="*/ 90210 h 543923"/>
              <a:gd name="connsiteX2" fmla="*/ 948407 w 1391751"/>
              <a:gd name="connsiteY2" fmla="*/ 301017 h 543923"/>
              <a:gd name="connsiteX3" fmla="*/ 1263425 w 1391751"/>
              <a:gd name="connsiteY3" fmla="*/ 353810 h 543923"/>
              <a:gd name="connsiteX4" fmla="*/ 1258311 w 1391751"/>
              <a:gd name="connsiteY4" fmla="*/ 254889 h 543923"/>
              <a:gd name="connsiteX5" fmla="*/ 1391751 w 1391751"/>
              <a:gd name="connsiteY5" fmla="*/ 393019 h 543923"/>
              <a:gd name="connsiteX6" fmla="*/ 1287040 w 1391751"/>
              <a:gd name="connsiteY6" fmla="*/ 543924 h 543923"/>
              <a:gd name="connsiteX7" fmla="*/ 1275118 w 1391751"/>
              <a:gd name="connsiteY7" fmla="*/ 428915 h 543923"/>
              <a:gd name="connsiteX8" fmla="*/ 927652 w 1391751"/>
              <a:gd name="connsiteY8" fmla="*/ 378906 h 543923"/>
              <a:gd name="connsiteX9" fmla="*/ 561737 w 1391751"/>
              <a:gd name="connsiteY9" fmla="*/ 213466 h 543923"/>
              <a:gd name="connsiteX10" fmla="*/ 26668 w 1391751"/>
              <a:gd name="connsiteY10" fmla="*/ 84452 h 543923"/>
              <a:gd name="connsiteX11" fmla="*/ 0 w 1391751"/>
              <a:gd name="connsiteY11" fmla="*/ 1 h 543923"/>
              <a:gd name="connsiteX0" fmla="*/ 0 w 1391751"/>
              <a:gd name="connsiteY0" fmla="*/ -1 h 543923"/>
              <a:gd name="connsiteX1" fmla="*/ 458322 w 1391751"/>
              <a:gd name="connsiteY1" fmla="*/ 90208 h 543923"/>
              <a:gd name="connsiteX2" fmla="*/ 948407 w 1391751"/>
              <a:gd name="connsiteY2" fmla="*/ 301015 h 543923"/>
              <a:gd name="connsiteX3" fmla="*/ 1263425 w 1391751"/>
              <a:gd name="connsiteY3" fmla="*/ 353808 h 543923"/>
              <a:gd name="connsiteX4" fmla="*/ 1258311 w 1391751"/>
              <a:gd name="connsiteY4" fmla="*/ 254887 h 543923"/>
              <a:gd name="connsiteX5" fmla="*/ 1391751 w 1391751"/>
              <a:gd name="connsiteY5" fmla="*/ 393017 h 543923"/>
              <a:gd name="connsiteX6" fmla="*/ 1287040 w 1391751"/>
              <a:gd name="connsiteY6" fmla="*/ 543922 h 543923"/>
              <a:gd name="connsiteX7" fmla="*/ 1275118 w 1391751"/>
              <a:gd name="connsiteY7" fmla="*/ 428913 h 543923"/>
              <a:gd name="connsiteX8" fmla="*/ 927652 w 1391751"/>
              <a:gd name="connsiteY8" fmla="*/ 378904 h 543923"/>
              <a:gd name="connsiteX9" fmla="*/ 561737 w 1391751"/>
              <a:gd name="connsiteY9" fmla="*/ 213464 h 543923"/>
              <a:gd name="connsiteX10" fmla="*/ 26668 w 1391751"/>
              <a:gd name="connsiteY10" fmla="*/ 84450 h 543923"/>
              <a:gd name="connsiteX11" fmla="*/ 0 w 1391751"/>
              <a:gd name="connsiteY11" fmla="*/ -1 h 543923"/>
              <a:gd name="connsiteX0" fmla="*/ 0 w 1391751"/>
              <a:gd name="connsiteY0" fmla="*/ 1 h 543923"/>
              <a:gd name="connsiteX1" fmla="*/ 458756 w 1391751"/>
              <a:gd name="connsiteY1" fmla="*/ 95009 h 543923"/>
              <a:gd name="connsiteX2" fmla="*/ 948407 w 1391751"/>
              <a:gd name="connsiteY2" fmla="*/ 301017 h 543923"/>
              <a:gd name="connsiteX3" fmla="*/ 1263425 w 1391751"/>
              <a:gd name="connsiteY3" fmla="*/ 353810 h 543923"/>
              <a:gd name="connsiteX4" fmla="*/ 1258311 w 1391751"/>
              <a:gd name="connsiteY4" fmla="*/ 254889 h 543923"/>
              <a:gd name="connsiteX5" fmla="*/ 1391751 w 1391751"/>
              <a:gd name="connsiteY5" fmla="*/ 393019 h 543923"/>
              <a:gd name="connsiteX6" fmla="*/ 1287040 w 1391751"/>
              <a:gd name="connsiteY6" fmla="*/ 543924 h 543923"/>
              <a:gd name="connsiteX7" fmla="*/ 1275118 w 1391751"/>
              <a:gd name="connsiteY7" fmla="*/ 428915 h 543923"/>
              <a:gd name="connsiteX8" fmla="*/ 927652 w 1391751"/>
              <a:gd name="connsiteY8" fmla="*/ 378906 h 543923"/>
              <a:gd name="connsiteX9" fmla="*/ 561737 w 1391751"/>
              <a:gd name="connsiteY9" fmla="*/ 213466 h 543923"/>
              <a:gd name="connsiteX10" fmla="*/ 26668 w 1391751"/>
              <a:gd name="connsiteY10" fmla="*/ 84452 h 543923"/>
              <a:gd name="connsiteX11" fmla="*/ 0 w 1391751"/>
              <a:gd name="connsiteY11" fmla="*/ 1 h 543923"/>
              <a:gd name="connsiteX0" fmla="*/ 0 w 1391751"/>
              <a:gd name="connsiteY0" fmla="*/ -1 h 543923"/>
              <a:gd name="connsiteX1" fmla="*/ 458756 w 1391751"/>
              <a:gd name="connsiteY1" fmla="*/ 95007 h 543923"/>
              <a:gd name="connsiteX2" fmla="*/ 948407 w 1391751"/>
              <a:gd name="connsiteY2" fmla="*/ 301015 h 543923"/>
              <a:gd name="connsiteX3" fmla="*/ 1263425 w 1391751"/>
              <a:gd name="connsiteY3" fmla="*/ 353808 h 543923"/>
              <a:gd name="connsiteX4" fmla="*/ 1258311 w 1391751"/>
              <a:gd name="connsiteY4" fmla="*/ 254887 h 543923"/>
              <a:gd name="connsiteX5" fmla="*/ 1391751 w 1391751"/>
              <a:gd name="connsiteY5" fmla="*/ 393017 h 543923"/>
              <a:gd name="connsiteX6" fmla="*/ 1287040 w 1391751"/>
              <a:gd name="connsiteY6" fmla="*/ 543922 h 543923"/>
              <a:gd name="connsiteX7" fmla="*/ 1275118 w 1391751"/>
              <a:gd name="connsiteY7" fmla="*/ 428913 h 543923"/>
              <a:gd name="connsiteX8" fmla="*/ 927652 w 1391751"/>
              <a:gd name="connsiteY8" fmla="*/ 378904 h 543923"/>
              <a:gd name="connsiteX9" fmla="*/ 561737 w 1391751"/>
              <a:gd name="connsiteY9" fmla="*/ 213464 h 543923"/>
              <a:gd name="connsiteX10" fmla="*/ 26668 w 1391751"/>
              <a:gd name="connsiteY10" fmla="*/ 84450 h 543923"/>
              <a:gd name="connsiteX11" fmla="*/ 0 w 1391751"/>
              <a:gd name="connsiteY11" fmla="*/ -1 h 543923"/>
              <a:gd name="connsiteX0" fmla="*/ 0 w 1391751"/>
              <a:gd name="connsiteY0" fmla="*/ 1 h 543923"/>
              <a:gd name="connsiteX1" fmla="*/ 458756 w 1391751"/>
              <a:gd name="connsiteY1" fmla="*/ 95009 h 543923"/>
              <a:gd name="connsiteX2" fmla="*/ 948407 w 1391751"/>
              <a:gd name="connsiteY2" fmla="*/ 301017 h 543923"/>
              <a:gd name="connsiteX3" fmla="*/ 1263425 w 1391751"/>
              <a:gd name="connsiteY3" fmla="*/ 353810 h 543923"/>
              <a:gd name="connsiteX4" fmla="*/ 1258311 w 1391751"/>
              <a:gd name="connsiteY4" fmla="*/ 254889 h 543923"/>
              <a:gd name="connsiteX5" fmla="*/ 1391751 w 1391751"/>
              <a:gd name="connsiteY5" fmla="*/ 393019 h 543923"/>
              <a:gd name="connsiteX6" fmla="*/ 1287040 w 1391751"/>
              <a:gd name="connsiteY6" fmla="*/ 543924 h 543923"/>
              <a:gd name="connsiteX7" fmla="*/ 1275118 w 1391751"/>
              <a:gd name="connsiteY7" fmla="*/ 428915 h 543923"/>
              <a:gd name="connsiteX8" fmla="*/ 927652 w 1391751"/>
              <a:gd name="connsiteY8" fmla="*/ 378906 h 543923"/>
              <a:gd name="connsiteX9" fmla="*/ 561738 w 1391751"/>
              <a:gd name="connsiteY9" fmla="*/ 213466 h 543923"/>
              <a:gd name="connsiteX10" fmla="*/ 26668 w 1391751"/>
              <a:gd name="connsiteY10" fmla="*/ 84452 h 543923"/>
              <a:gd name="connsiteX11" fmla="*/ 0 w 1391751"/>
              <a:gd name="connsiteY11" fmla="*/ 1 h 543923"/>
              <a:gd name="connsiteX0" fmla="*/ 0 w 1391751"/>
              <a:gd name="connsiteY0" fmla="*/ -1 h 543923"/>
              <a:gd name="connsiteX1" fmla="*/ 458756 w 1391751"/>
              <a:gd name="connsiteY1" fmla="*/ 95007 h 543923"/>
              <a:gd name="connsiteX2" fmla="*/ 948407 w 1391751"/>
              <a:gd name="connsiteY2" fmla="*/ 301015 h 543923"/>
              <a:gd name="connsiteX3" fmla="*/ 1263425 w 1391751"/>
              <a:gd name="connsiteY3" fmla="*/ 353808 h 543923"/>
              <a:gd name="connsiteX4" fmla="*/ 1258311 w 1391751"/>
              <a:gd name="connsiteY4" fmla="*/ 254887 h 543923"/>
              <a:gd name="connsiteX5" fmla="*/ 1391751 w 1391751"/>
              <a:gd name="connsiteY5" fmla="*/ 393017 h 543923"/>
              <a:gd name="connsiteX6" fmla="*/ 1287040 w 1391751"/>
              <a:gd name="connsiteY6" fmla="*/ 543922 h 543923"/>
              <a:gd name="connsiteX7" fmla="*/ 1275118 w 1391751"/>
              <a:gd name="connsiteY7" fmla="*/ 428913 h 543923"/>
              <a:gd name="connsiteX8" fmla="*/ 927652 w 1391751"/>
              <a:gd name="connsiteY8" fmla="*/ 378904 h 543923"/>
              <a:gd name="connsiteX9" fmla="*/ 561738 w 1391751"/>
              <a:gd name="connsiteY9" fmla="*/ 213464 h 543923"/>
              <a:gd name="connsiteX10" fmla="*/ 26668 w 1391751"/>
              <a:gd name="connsiteY10" fmla="*/ 84450 h 543923"/>
              <a:gd name="connsiteX11" fmla="*/ 0 w 1391751"/>
              <a:gd name="connsiteY11" fmla="*/ -1 h 543923"/>
              <a:gd name="connsiteX0" fmla="*/ 0 w 1375489"/>
              <a:gd name="connsiteY0" fmla="*/ 1 h 545972"/>
              <a:gd name="connsiteX1" fmla="*/ 442494 w 1375489"/>
              <a:gd name="connsiteY1" fmla="*/ 97058 h 545972"/>
              <a:gd name="connsiteX2" fmla="*/ 932145 w 1375489"/>
              <a:gd name="connsiteY2" fmla="*/ 303066 h 545972"/>
              <a:gd name="connsiteX3" fmla="*/ 1247163 w 1375489"/>
              <a:gd name="connsiteY3" fmla="*/ 355859 h 545972"/>
              <a:gd name="connsiteX4" fmla="*/ 1242049 w 1375489"/>
              <a:gd name="connsiteY4" fmla="*/ 256938 h 545972"/>
              <a:gd name="connsiteX5" fmla="*/ 1375489 w 1375489"/>
              <a:gd name="connsiteY5" fmla="*/ 395068 h 545972"/>
              <a:gd name="connsiteX6" fmla="*/ 1270778 w 1375489"/>
              <a:gd name="connsiteY6" fmla="*/ 545973 h 545972"/>
              <a:gd name="connsiteX7" fmla="*/ 1258856 w 1375489"/>
              <a:gd name="connsiteY7" fmla="*/ 430964 h 545972"/>
              <a:gd name="connsiteX8" fmla="*/ 911390 w 1375489"/>
              <a:gd name="connsiteY8" fmla="*/ 380955 h 545972"/>
              <a:gd name="connsiteX9" fmla="*/ 545476 w 1375489"/>
              <a:gd name="connsiteY9" fmla="*/ 215515 h 545972"/>
              <a:gd name="connsiteX10" fmla="*/ 10406 w 1375489"/>
              <a:gd name="connsiteY10" fmla="*/ 86501 h 545972"/>
              <a:gd name="connsiteX11" fmla="*/ 0 w 1375489"/>
              <a:gd name="connsiteY11" fmla="*/ 1 h 54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5489" h="545972">
                <a:moveTo>
                  <a:pt x="0" y="1"/>
                </a:moveTo>
                <a:cubicBezTo>
                  <a:pt x="257691" y="16374"/>
                  <a:pt x="287137" y="46547"/>
                  <a:pt x="442494" y="97058"/>
                </a:cubicBezTo>
                <a:cubicBezTo>
                  <a:pt x="597851" y="147569"/>
                  <a:pt x="798034" y="259933"/>
                  <a:pt x="932145" y="303066"/>
                </a:cubicBezTo>
                <a:cubicBezTo>
                  <a:pt x="1066256" y="346199"/>
                  <a:pt x="1124064" y="334465"/>
                  <a:pt x="1247163" y="355859"/>
                </a:cubicBezTo>
                <a:lnTo>
                  <a:pt x="1242049" y="256938"/>
                </a:lnTo>
                <a:lnTo>
                  <a:pt x="1375489" y="395068"/>
                </a:lnTo>
                <a:lnTo>
                  <a:pt x="1270778" y="545973"/>
                </a:lnTo>
                <a:lnTo>
                  <a:pt x="1258856" y="430964"/>
                </a:lnTo>
                <a:cubicBezTo>
                  <a:pt x="1182299" y="431450"/>
                  <a:pt x="1030287" y="416863"/>
                  <a:pt x="911390" y="380955"/>
                </a:cubicBezTo>
                <a:cubicBezTo>
                  <a:pt x="792493" y="345047"/>
                  <a:pt x="636985" y="252570"/>
                  <a:pt x="545476" y="215515"/>
                </a:cubicBezTo>
                <a:cubicBezTo>
                  <a:pt x="453967" y="178460"/>
                  <a:pt x="249881" y="98024"/>
                  <a:pt x="10406" y="86501"/>
                </a:cubicBezTo>
                <a:cubicBezTo>
                  <a:pt x="10135" y="47558"/>
                  <a:pt x="271" y="38944"/>
                  <a:pt x="0" y="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016371" y="1526846"/>
            <a:ext cx="183356" cy="178594"/>
            <a:chOff x="4162425" y="2309812"/>
            <a:chExt cx="183356" cy="178594"/>
          </a:xfrm>
        </p:grpSpPr>
        <p:sp>
          <p:nvSpPr>
            <p:cNvPr id="25" name="Oval 24"/>
            <p:cNvSpPr/>
            <p:nvPr/>
          </p:nvSpPr>
          <p:spPr>
            <a:xfrm>
              <a:off x="4162425" y="2309812"/>
              <a:ext cx="183356" cy="178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191000" y="2336006"/>
              <a:ext cx="126206" cy="12620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9861" y="2121867"/>
            <a:ext cx="183356" cy="178594"/>
            <a:chOff x="4162425" y="2309812"/>
            <a:chExt cx="183356" cy="178594"/>
          </a:xfrm>
        </p:grpSpPr>
        <p:sp>
          <p:nvSpPr>
            <p:cNvPr id="28" name="Oval 27"/>
            <p:cNvSpPr/>
            <p:nvPr/>
          </p:nvSpPr>
          <p:spPr>
            <a:xfrm>
              <a:off x="4162425" y="2309812"/>
              <a:ext cx="183356" cy="178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191000" y="2336006"/>
              <a:ext cx="126206" cy="12620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94637" y="3532521"/>
            <a:ext cx="183356" cy="178594"/>
            <a:chOff x="4162425" y="2309812"/>
            <a:chExt cx="183356" cy="178594"/>
          </a:xfrm>
        </p:grpSpPr>
        <p:sp>
          <p:nvSpPr>
            <p:cNvPr id="31" name="Oval 30"/>
            <p:cNvSpPr/>
            <p:nvPr/>
          </p:nvSpPr>
          <p:spPr>
            <a:xfrm>
              <a:off x="4162425" y="2309812"/>
              <a:ext cx="183356" cy="178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91000" y="2336006"/>
              <a:ext cx="126206" cy="12620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23665" y="4514457"/>
            <a:ext cx="183356" cy="178594"/>
            <a:chOff x="4162425" y="2309812"/>
            <a:chExt cx="183356" cy="178594"/>
          </a:xfrm>
        </p:grpSpPr>
        <p:sp>
          <p:nvSpPr>
            <p:cNvPr id="34" name="Oval 33"/>
            <p:cNvSpPr/>
            <p:nvPr/>
          </p:nvSpPr>
          <p:spPr>
            <a:xfrm>
              <a:off x="4162425" y="2309812"/>
              <a:ext cx="183356" cy="178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91000" y="2336006"/>
              <a:ext cx="126206" cy="12620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58715" y="4877020"/>
            <a:ext cx="154781" cy="152400"/>
            <a:chOff x="4162425" y="2309812"/>
            <a:chExt cx="183356" cy="178594"/>
          </a:xfrm>
        </p:grpSpPr>
        <p:sp>
          <p:nvSpPr>
            <p:cNvPr id="40" name="Oval 39"/>
            <p:cNvSpPr/>
            <p:nvPr/>
          </p:nvSpPr>
          <p:spPr>
            <a:xfrm>
              <a:off x="4162425" y="2309812"/>
              <a:ext cx="183356" cy="178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191000" y="2336006"/>
              <a:ext cx="126206" cy="12620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76507" y="4953220"/>
            <a:ext cx="137160" cy="137160"/>
            <a:chOff x="4162425" y="2309812"/>
            <a:chExt cx="183356" cy="178594"/>
          </a:xfrm>
        </p:grpSpPr>
        <p:sp>
          <p:nvSpPr>
            <p:cNvPr id="43" name="Oval 42"/>
            <p:cNvSpPr/>
            <p:nvPr/>
          </p:nvSpPr>
          <p:spPr>
            <a:xfrm>
              <a:off x="4162425" y="2309812"/>
              <a:ext cx="183356" cy="178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191000" y="2336006"/>
              <a:ext cx="126206" cy="12620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269657" y="4569186"/>
            <a:ext cx="128016" cy="128016"/>
            <a:chOff x="4162425" y="2309812"/>
            <a:chExt cx="183356" cy="178594"/>
          </a:xfrm>
        </p:grpSpPr>
        <p:sp>
          <p:nvSpPr>
            <p:cNvPr id="46" name="Oval 45"/>
            <p:cNvSpPr/>
            <p:nvPr/>
          </p:nvSpPr>
          <p:spPr>
            <a:xfrm>
              <a:off x="4162425" y="2309812"/>
              <a:ext cx="183356" cy="178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191000" y="2336006"/>
              <a:ext cx="126206" cy="12620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979169" y="4015911"/>
            <a:ext cx="118872" cy="118872"/>
            <a:chOff x="4162425" y="2309812"/>
            <a:chExt cx="183356" cy="178594"/>
          </a:xfrm>
        </p:grpSpPr>
        <p:sp>
          <p:nvSpPr>
            <p:cNvPr id="49" name="Oval 48"/>
            <p:cNvSpPr/>
            <p:nvPr/>
          </p:nvSpPr>
          <p:spPr>
            <a:xfrm>
              <a:off x="4162425" y="2309812"/>
              <a:ext cx="183356" cy="178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190999" y="2336002"/>
              <a:ext cx="126206" cy="12620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04974" y="3371021"/>
            <a:ext cx="91440" cy="91440"/>
            <a:chOff x="4162425" y="2309812"/>
            <a:chExt cx="183356" cy="178594"/>
          </a:xfrm>
        </p:grpSpPr>
        <p:sp>
          <p:nvSpPr>
            <p:cNvPr id="52" name="Oval 51"/>
            <p:cNvSpPr/>
            <p:nvPr/>
          </p:nvSpPr>
          <p:spPr>
            <a:xfrm>
              <a:off x="4162425" y="2309812"/>
              <a:ext cx="183356" cy="178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190999" y="2336002"/>
              <a:ext cx="126206" cy="12620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895392" y="1365762"/>
            <a:ext cx="1238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Project Handoff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40543" y="2009561"/>
            <a:ext cx="1976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Ongoing Technical Review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932574" y="3515541"/>
            <a:ext cx="103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Contract Negotiations &amp; Awards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1488033" y="4614782"/>
            <a:ext cx="134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Project Selection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3422092" y="5035970"/>
            <a:ext cx="816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Proposal Rebuttal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4950632" y="5043590"/>
            <a:ext cx="114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Merit Review of Proposals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6349027" y="4587962"/>
            <a:ext cx="159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Funding Opportunity Announcement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7087135" y="3991516"/>
            <a:ext cx="147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Program Approval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263113" y="3273032"/>
            <a:ext cx="934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Workshop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6770063" y="2228280"/>
            <a:ext cx="167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Program Conception (Idea/Vision)</a:t>
            </a:r>
            <a:endParaRPr lang="en-US" sz="12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6615954" y="2517389"/>
            <a:ext cx="82296" cy="82296"/>
            <a:chOff x="4162425" y="2309812"/>
            <a:chExt cx="183356" cy="178594"/>
          </a:xfrm>
        </p:grpSpPr>
        <p:sp>
          <p:nvSpPr>
            <p:cNvPr id="67" name="Oval 66"/>
            <p:cNvSpPr/>
            <p:nvPr/>
          </p:nvSpPr>
          <p:spPr>
            <a:xfrm>
              <a:off x="4162425" y="2309812"/>
              <a:ext cx="183356" cy="178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190999" y="2336002"/>
              <a:ext cx="126206" cy="12620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688479" y="1566940"/>
            <a:ext cx="25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Transition Toward Market Adoption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3022958" y="2180562"/>
            <a:ext cx="86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09DBA"/>
                </a:solidFill>
                <a:latin typeface="Calibri" panose="020F0502020204030204" pitchFamily="34" charset="0"/>
              </a:rPr>
              <a:t>EXECUTE</a:t>
            </a:r>
            <a:endParaRPr lang="en-US" sz="1400" b="1" dirty="0">
              <a:solidFill>
                <a:srgbClr val="209DBA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06577" y="3857169"/>
            <a:ext cx="977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09DBA"/>
                </a:solidFill>
                <a:latin typeface="Calibri" panose="020F0502020204030204" pitchFamily="34" charset="0"/>
              </a:rPr>
              <a:t>ESTABLISH</a:t>
            </a:r>
            <a:endParaRPr lang="en-US" sz="1400" b="1" dirty="0">
              <a:solidFill>
                <a:srgbClr val="209DBA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42975" y="4567538"/>
            <a:ext cx="945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09DBA"/>
                </a:solidFill>
                <a:latin typeface="Calibri" panose="020F0502020204030204" pitchFamily="34" charset="0"/>
              </a:rPr>
              <a:t>EVALUATE</a:t>
            </a:r>
            <a:endParaRPr lang="en-US" sz="1400" b="1" dirty="0">
              <a:solidFill>
                <a:srgbClr val="209DBA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06837" y="3819907"/>
            <a:ext cx="81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09DBA"/>
                </a:solidFill>
                <a:latin typeface="Calibri" panose="020F0502020204030204" pitchFamily="34" charset="0"/>
              </a:rPr>
              <a:t>ENGAGE</a:t>
            </a:r>
            <a:endParaRPr lang="en-US" sz="1400" b="1" dirty="0">
              <a:solidFill>
                <a:srgbClr val="209DBA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72235" y="2684497"/>
            <a:ext cx="956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09DBA"/>
                </a:solidFill>
                <a:latin typeface="Calibri" panose="020F0502020204030204" pitchFamily="34" charset="0"/>
              </a:rPr>
              <a:t>ENVISION</a:t>
            </a:r>
            <a:endParaRPr lang="en-US" sz="1400" b="1" dirty="0">
              <a:solidFill>
                <a:srgbClr val="209DBA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90821" y="3286378"/>
            <a:ext cx="2314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969696"/>
                </a:solidFill>
                <a:latin typeface="Calibri" panose="020F0502020204030204" pitchFamily="34" charset="0"/>
              </a:rPr>
              <a:t>PROGRAM DEVELOPMENT CYCLE</a:t>
            </a:r>
            <a:endParaRPr lang="en-US" sz="1200" b="1" dirty="0">
              <a:solidFill>
                <a:srgbClr val="96969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6680661" y="3174204"/>
            <a:ext cx="484479" cy="40644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flipH="1">
            <a:off x="8266644" y="3057974"/>
            <a:ext cx="12018" cy="142634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413678" y="3270434"/>
            <a:ext cx="5022736" cy="2423229"/>
          </a:xfrm>
          <a:prstGeom prst="roundRect">
            <a:avLst/>
          </a:prstGeom>
          <a:solidFill>
            <a:schemeClr val="bg1">
              <a:lumMod val="75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67" name="Elbow Connector 66"/>
          <p:cNvCxnSpPr/>
          <p:nvPr/>
        </p:nvCxnSpPr>
        <p:spPr>
          <a:xfrm rot="16200000" flipH="1">
            <a:off x="3878450" y="3300233"/>
            <a:ext cx="2040075" cy="1477160"/>
          </a:xfrm>
          <a:prstGeom prst="bentConnector3">
            <a:avLst>
              <a:gd name="adj1" fmla="val 99505"/>
            </a:avLst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413678" y="1562531"/>
            <a:ext cx="5022735" cy="1625071"/>
          </a:xfrm>
          <a:prstGeom prst="roundRect">
            <a:avLst/>
          </a:prstGeom>
          <a:solidFill>
            <a:schemeClr val="bg1">
              <a:lumMod val="75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/>
          </a:p>
          <a:p>
            <a:pPr algn="r"/>
            <a:endParaRPr lang="en-US" sz="1350" dirty="0"/>
          </a:p>
          <a:p>
            <a:pPr algn="r"/>
            <a:endParaRPr lang="en-US" sz="1350" dirty="0"/>
          </a:p>
          <a:p>
            <a:pPr algn="r"/>
            <a:endParaRPr lang="en-US" sz="1350" dirty="0"/>
          </a:p>
          <a:p>
            <a:pPr algn="r"/>
            <a:r>
              <a:rPr lang="en-US" sz="1350" dirty="0"/>
              <a:t>			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			</a:t>
            </a:r>
          </a:p>
        </p:txBody>
      </p:sp>
      <p:cxnSp>
        <p:nvCxnSpPr>
          <p:cNvPr id="40" name="Elbow Connector 39"/>
          <p:cNvCxnSpPr/>
          <p:nvPr/>
        </p:nvCxnSpPr>
        <p:spPr>
          <a:xfrm>
            <a:off x="3312212" y="4138374"/>
            <a:ext cx="562573" cy="457479"/>
          </a:xfrm>
          <a:prstGeom prst="bentConnector3">
            <a:avLst>
              <a:gd name="adj1" fmla="val -2012"/>
            </a:avLst>
          </a:prstGeom>
          <a:ln w="63500">
            <a:solidFill>
              <a:srgbClr val="6B9A54"/>
            </a:solidFill>
            <a:headEnd w="sm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16200000" flipH="1">
            <a:off x="2595689" y="3668105"/>
            <a:ext cx="1870879" cy="704561"/>
          </a:xfrm>
          <a:prstGeom prst="bentConnector3">
            <a:avLst>
              <a:gd name="adj1" fmla="val 101132"/>
            </a:avLst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6200000" flipH="1">
            <a:off x="217081" y="2879426"/>
            <a:ext cx="2562138" cy="1443437"/>
          </a:xfrm>
          <a:prstGeom prst="bentConnector3">
            <a:avLst>
              <a:gd name="adj1" fmla="val 100514"/>
            </a:avLst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74639" y="2399316"/>
            <a:ext cx="3287529" cy="69201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Site Data Collection, Processing, </a:t>
            </a:r>
            <a:r>
              <a:rPr lang="en-US" b="1" dirty="0" smtClean="0"/>
              <a:t>Analytics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883409" y="2392825"/>
            <a:ext cx="1322575" cy="66287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Site </a:t>
            </a:r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6432" y="962437"/>
            <a:ext cx="111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Year 1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87923" y="1271021"/>
            <a:ext cx="0" cy="304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62168" y="1271021"/>
            <a:ext cx="0" cy="304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3678" y="1424102"/>
            <a:ext cx="837122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6413" y="1271021"/>
            <a:ext cx="0" cy="304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26740" y="962437"/>
            <a:ext cx="111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Year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77048" y="962437"/>
            <a:ext cx="111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Year 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13678" y="1271021"/>
            <a:ext cx="0" cy="304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42477" y="1606481"/>
            <a:ext cx="1481135" cy="68299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Synthetic</a:t>
            </a:r>
          </a:p>
          <a:p>
            <a:pPr algn="ctr"/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464153" y="3477327"/>
            <a:ext cx="1544107" cy="672369"/>
          </a:xfrm>
          <a:prstGeom prst="roundRect">
            <a:avLst/>
          </a:prstGeom>
          <a:solidFill>
            <a:srgbClr val="446135">
              <a:alpha val="8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R&amp;D</a:t>
            </a:r>
          </a:p>
          <a:p>
            <a:pPr algn="ctr"/>
            <a:r>
              <a:rPr lang="en-US" b="1" dirty="0"/>
              <a:t>8-10 Teams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221735" y="4457844"/>
            <a:ext cx="1375639" cy="662879"/>
          </a:xfrm>
          <a:prstGeom prst="roundRect">
            <a:avLst/>
          </a:prstGeom>
          <a:solidFill>
            <a:srgbClr val="CF6F17">
              <a:alpha val="8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Validation</a:t>
            </a:r>
          </a:p>
        </p:txBody>
      </p:sp>
      <p:cxnSp>
        <p:nvCxnSpPr>
          <p:cNvPr id="46" name="Elbow Connector 45"/>
          <p:cNvCxnSpPr/>
          <p:nvPr/>
        </p:nvCxnSpPr>
        <p:spPr>
          <a:xfrm>
            <a:off x="1241161" y="4123636"/>
            <a:ext cx="980574" cy="475078"/>
          </a:xfrm>
          <a:prstGeom prst="bentConnector3">
            <a:avLst>
              <a:gd name="adj1" fmla="val 2753"/>
            </a:avLst>
          </a:prstGeom>
          <a:ln w="63500">
            <a:solidFill>
              <a:srgbClr val="6B9A54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Up-Down Arrow 73"/>
          <p:cNvSpPr/>
          <p:nvPr/>
        </p:nvSpPr>
        <p:spPr>
          <a:xfrm>
            <a:off x="4474735" y="4149696"/>
            <a:ext cx="217950" cy="32805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975248" y="3055702"/>
            <a:ext cx="12018" cy="142634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868686" y="4469098"/>
            <a:ext cx="1375639" cy="662879"/>
          </a:xfrm>
          <a:prstGeom prst="roundRect">
            <a:avLst/>
          </a:prstGeom>
          <a:solidFill>
            <a:srgbClr val="CF6F17">
              <a:alpha val="8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Validation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873868" y="3490552"/>
            <a:ext cx="1365275" cy="645918"/>
          </a:xfrm>
          <a:prstGeom prst="roundRect">
            <a:avLst/>
          </a:prstGeom>
          <a:solidFill>
            <a:srgbClr val="446135">
              <a:alpha val="8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R&amp;D</a:t>
            </a:r>
          </a:p>
          <a:p>
            <a:pPr algn="ctr"/>
            <a:r>
              <a:rPr lang="en-US" b="1" dirty="0" smtClean="0"/>
              <a:t>Refine</a:t>
            </a:r>
            <a:endParaRPr lang="en-US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2231182" y="3490552"/>
            <a:ext cx="1365275" cy="645918"/>
          </a:xfrm>
          <a:prstGeom prst="roundRect">
            <a:avLst/>
          </a:prstGeom>
          <a:solidFill>
            <a:srgbClr val="446135">
              <a:alpha val="8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R&amp;D</a:t>
            </a:r>
          </a:p>
          <a:p>
            <a:pPr algn="ctr"/>
            <a:r>
              <a:rPr lang="en-US" b="1" dirty="0" smtClean="0"/>
              <a:t>Refine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76432" y="5158952"/>
            <a:ext cx="4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PERFORM R&amp;D</a:t>
            </a:r>
            <a:endParaRPr lang="en-US" sz="2000" b="1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11473" y="187391"/>
            <a:ext cx="8649647" cy="824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latin typeface="Calibri Light" panose="020F0302020204030204" pitchFamily="34" charset="0"/>
              </a:rPr>
              <a:t>Tentative Program Scope, Timeline, &amp; Beyond</a:t>
            </a:r>
            <a:endParaRPr lang="en-US" sz="3600" b="0" dirty="0">
              <a:latin typeface="Calibri Light" panose="020F030202020403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8784902" y="1271021"/>
            <a:ext cx="0" cy="304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110658" y="1271021"/>
            <a:ext cx="0" cy="304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27356" y="962437"/>
            <a:ext cx="111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Year </a:t>
            </a:r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7377662" y="962437"/>
            <a:ext cx="111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Year </a:t>
            </a:r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57" name="Right Arrow 56"/>
          <p:cNvSpPr/>
          <p:nvPr/>
        </p:nvSpPr>
        <p:spPr>
          <a:xfrm>
            <a:off x="3611442" y="3746265"/>
            <a:ext cx="286036" cy="159767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ight Arrow 57"/>
          <p:cNvSpPr/>
          <p:nvPr/>
        </p:nvSpPr>
        <p:spPr>
          <a:xfrm>
            <a:off x="2008260" y="3746266"/>
            <a:ext cx="233378" cy="166714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ight Arrow 54"/>
          <p:cNvSpPr/>
          <p:nvPr/>
        </p:nvSpPr>
        <p:spPr>
          <a:xfrm>
            <a:off x="3596457" y="4699131"/>
            <a:ext cx="304657" cy="15867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Rounded Rectangle 70"/>
          <p:cNvSpPr/>
          <p:nvPr/>
        </p:nvSpPr>
        <p:spPr>
          <a:xfrm>
            <a:off x="5507836" y="1566345"/>
            <a:ext cx="3316615" cy="4506453"/>
          </a:xfrm>
          <a:prstGeom prst="roundRect">
            <a:avLst/>
          </a:prstGeom>
          <a:solidFill>
            <a:schemeClr val="bg1">
              <a:lumMod val="75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5650472" y="2407958"/>
            <a:ext cx="2974914" cy="68337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Site Data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5650471" y="3483400"/>
            <a:ext cx="2974915" cy="666296"/>
          </a:xfrm>
          <a:prstGeom prst="roundRect">
            <a:avLst/>
          </a:prstGeom>
          <a:solidFill>
            <a:schemeClr val="accent6">
              <a:lumMod val="50000"/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R&amp;D&amp;D Finalize</a:t>
            </a:r>
          </a:p>
          <a:p>
            <a:pPr algn="ctr"/>
            <a:r>
              <a:rPr lang="en-US" sz="1500" b="1" dirty="0" smtClean="0"/>
              <a:t>Down Select: 3 Teams</a:t>
            </a:r>
            <a:endParaRPr lang="en-US" sz="1500" b="1" dirty="0"/>
          </a:p>
        </p:txBody>
      </p:sp>
      <p:sp>
        <p:nvSpPr>
          <p:cNvPr id="77" name="Rounded Rectangle 76"/>
          <p:cNvSpPr/>
          <p:nvPr/>
        </p:nvSpPr>
        <p:spPr>
          <a:xfrm>
            <a:off x="5650472" y="4469098"/>
            <a:ext cx="2974914" cy="689854"/>
          </a:xfrm>
          <a:prstGeom prst="round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Validation and Prediction</a:t>
            </a:r>
          </a:p>
          <a:p>
            <a:pPr algn="ctr"/>
            <a:r>
              <a:rPr lang="en-US" sz="1500" b="1" dirty="0" smtClean="0"/>
              <a:t>Down Select: 3 Teams</a:t>
            </a:r>
            <a:endParaRPr lang="en-US" sz="1500" b="1" dirty="0"/>
          </a:p>
        </p:txBody>
      </p:sp>
      <p:sp>
        <p:nvSpPr>
          <p:cNvPr id="78" name="Rounded Rectangle 77"/>
          <p:cNvSpPr/>
          <p:nvPr/>
        </p:nvSpPr>
        <p:spPr>
          <a:xfrm>
            <a:off x="5650472" y="5276308"/>
            <a:ext cx="2974914" cy="508001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Down Select 3 Pilots: 2 Small + 1 Medium/Large</a:t>
            </a:r>
            <a:endParaRPr lang="en-US" sz="1500" b="1" dirty="0"/>
          </a:p>
        </p:txBody>
      </p:sp>
      <p:sp>
        <p:nvSpPr>
          <p:cNvPr id="53" name="Up-Down Arrow 52"/>
          <p:cNvSpPr/>
          <p:nvPr/>
        </p:nvSpPr>
        <p:spPr>
          <a:xfrm>
            <a:off x="7094761" y="4136470"/>
            <a:ext cx="217950" cy="32805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Up-Down Arrow 59"/>
          <p:cNvSpPr/>
          <p:nvPr/>
        </p:nvSpPr>
        <p:spPr>
          <a:xfrm>
            <a:off x="7089877" y="5058849"/>
            <a:ext cx="217950" cy="280901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Up-Down Arrow 60"/>
          <p:cNvSpPr/>
          <p:nvPr/>
        </p:nvSpPr>
        <p:spPr>
          <a:xfrm>
            <a:off x="2808335" y="4147618"/>
            <a:ext cx="217950" cy="32805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TextBox 50"/>
          <p:cNvSpPr txBox="1"/>
          <p:nvPr/>
        </p:nvSpPr>
        <p:spPr>
          <a:xfrm>
            <a:off x="680546" y="1583610"/>
            <a:ext cx="4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974562" y="1721539"/>
            <a:ext cx="4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Pilot</a:t>
            </a:r>
            <a:endParaRPr lang="en-US" sz="2000" b="1" dirty="0"/>
          </a:p>
        </p:txBody>
      </p:sp>
      <p:sp>
        <p:nvSpPr>
          <p:cNvPr id="62" name="Right Arrow 61"/>
          <p:cNvSpPr/>
          <p:nvPr/>
        </p:nvSpPr>
        <p:spPr>
          <a:xfrm>
            <a:off x="5257364" y="3732197"/>
            <a:ext cx="379517" cy="173835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Right Arrow 63"/>
          <p:cNvSpPr/>
          <p:nvPr/>
        </p:nvSpPr>
        <p:spPr>
          <a:xfrm>
            <a:off x="5254104" y="4696783"/>
            <a:ext cx="382961" cy="15867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latin typeface="Calibri Light" panose="020F0302020204030204" pitchFamily="34" charset="0"/>
              </a:rPr>
              <a:t>Outreach and Engagement</a:t>
            </a:r>
            <a:endParaRPr lang="en-US" sz="4000" b="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request: program design input</a:t>
            </a:r>
          </a:p>
          <a:p>
            <a:pPr lvl="1"/>
            <a:r>
              <a:rPr lang="en-US" dirty="0" smtClean="0"/>
              <a:t>Feedback </a:t>
            </a:r>
            <a:r>
              <a:rPr lang="en-US" dirty="0"/>
              <a:t>is key to improve the scope, focus, and goals of this tentative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Potential Involvement:</a:t>
            </a:r>
          </a:p>
          <a:p>
            <a:pPr lvl="1"/>
            <a:r>
              <a:rPr lang="en-US" b="1" dirty="0" smtClean="0"/>
              <a:t>Workshop: June 17-18, New York City</a:t>
            </a:r>
          </a:p>
          <a:p>
            <a:pPr lvl="1"/>
            <a:r>
              <a:rPr lang="en-US" sz="3200" b="1" dirty="0" smtClean="0"/>
              <a:t>Data </a:t>
            </a:r>
          </a:p>
          <a:p>
            <a:pPr lvl="1"/>
            <a:r>
              <a:rPr lang="en-US" dirty="0" smtClean="0"/>
              <a:t>Partner with potential teams</a:t>
            </a:r>
          </a:p>
          <a:p>
            <a:pPr lvl="1"/>
            <a:r>
              <a:rPr lang="en-US" dirty="0" smtClean="0"/>
              <a:t>Pilot testing opportunity</a:t>
            </a:r>
          </a:p>
          <a:p>
            <a:r>
              <a:rPr lang="en-US" dirty="0" smtClean="0"/>
              <a:t>Benefit: </a:t>
            </a:r>
          </a:p>
          <a:p>
            <a:pPr lvl="1"/>
            <a:r>
              <a:rPr lang="en-US" dirty="0" smtClean="0"/>
              <a:t>Ability to influence and direct program relative to your current and future challenges</a:t>
            </a:r>
          </a:p>
          <a:p>
            <a:pPr lvl="1"/>
            <a:r>
              <a:rPr lang="en-US" dirty="0" smtClean="0"/>
              <a:t>Funding opportunity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0" dirty="0" smtClean="0">
                <a:latin typeface="Calibri Light" panose="020F0302020204030204" pitchFamily="34" charset="0"/>
              </a:rPr>
              <a:t>PERFORM Teams</a:t>
            </a:r>
            <a:endParaRPr lang="en-US" sz="4000" b="0" dirty="0">
              <a:latin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94374" y="2975889"/>
            <a:ext cx="3306508" cy="3096492"/>
          </a:xfrm>
          <a:prstGeom prst="ellipse">
            <a:avLst/>
          </a:prstGeom>
          <a:solidFill>
            <a:srgbClr val="7030A0">
              <a:alpha val="40000"/>
            </a:srgb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94374" y="1001229"/>
            <a:ext cx="3306508" cy="3096492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04823" y="2975889"/>
            <a:ext cx="3306508" cy="3096492"/>
          </a:xfrm>
          <a:prstGeom prst="ellipse">
            <a:avLst/>
          </a:prstGeom>
          <a:solidFill>
            <a:srgbClr val="CF6F17">
              <a:alpha val="40000"/>
            </a:srgbClr>
          </a:solidFill>
          <a:ln>
            <a:solidFill>
              <a:srgbClr val="CF6F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04823" y="1001229"/>
            <a:ext cx="3306508" cy="3096492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63128" y="2134584"/>
            <a:ext cx="170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 Light" panose="020F0302020204030204" pitchFamily="34" charset="0"/>
              </a:rPr>
              <a:t>INDUSTRY</a:t>
            </a:r>
            <a:endParaRPr lang="en-US" sz="28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6749" y="4251985"/>
            <a:ext cx="1881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 Light" panose="020F0302020204030204" pitchFamily="34" charset="0"/>
              </a:rPr>
              <a:t>FINANCE/</a:t>
            </a:r>
          </a:p>
          <a:p>
            <a:pPr algn="ctr"/>
            <a:r>
              <a:rPr lang="en-US" sz="2800" b="1" dirty="0" smtClean="0">
                <a:latin typeface="Calibri Light" panose="020F0302020204030204" pitchFamily="34" charset="0"/>
              </a:rPr>
              <a:t>ACTUARIAL SCIENCE</a:t>
            </a:r>
            <a:endParaRPr lang="en-US" sz="28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0521" y="1955088"/>
            <a:ext cx="1524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 Light" panose="020F0302020204030204" pitchFamily="34" charset="0"/>
              </a:rPr>
              <a:t>POWER SYSTEMS</a:t>
            </a:r>
            <a:endParaRPr lang="en-US" sz="2800" b="1" dirty="0"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2594" y="4421262"/>
            <a:ext cx="216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 Light" panose="020F0302020204030204" pitchFamily="34" charset="0"/>
              </a:rPr>
              <a:t>OPERATIONS RESEARCH</a:t>
            </a:r>
            <a:endParaRPr lang="en-US" sz="2800" b="1" dirty="0">
              <a:latin typeface="Calibri Light" panose="020F0302020204030204" pitchFamily="34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4223005" y="3228973"/>
            <a:ext cx="628650" cy="5715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897000" y="3529011"/>
            <a:ext cx="2118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14313" y="3529011"/>
            <a:ext cx="1996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65905" y="934557"/>
            <a:ext cx="1" cy="337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65905" y="5800725"/>
            <a:ext cx="1" cy="400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19045" y="925715"/>
            <a:ext cx="22574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Targeted pilot locations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Data / validation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57987" y="3490237"/>
            <a:ext cx="228604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Risk metric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System risk assessment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Uncertainty quantification and valuation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269" y="1018737"/>
            <a:ext cx="213269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Advanced tech</a:t>
            </a:r>
            <a:endParaRPr lang="en-US" sz="2400" dirty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Asset / system modeling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34511" y="3689754"/>
            <a:ext cx="21326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Grid software</a:t>
            </a:r>
          </a:p>
          <a:p>
            <a:pPr marL="285750" indent="-285750"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Optimization under uncertainty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5043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60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Calibri Light" panose="020F0302020204030204" pitchFamily="34" charset="0"/>
              </a:rPr>
              <a:t>The (tentative) PERFORM Program</a:t>
            </a:r>
            <a:endParaRPr lang="en-US" sz="6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6597" y="1344773"/>
            <a:ext cx="8810740" cy="1470025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P</a:t>
            </a:r>
            <a:r>
              <a:rPr lang="en-US" dirty="0" smtClean="0"/>
              <a:t>erformance-based </a:t>
            </a:r>
            <a:r>
              <a:rPr lang="en-US" u="sng" dirty="0" smtClean="0">
                <a:solidFill>
                  <a:srgbClr val="7030A0"/>
                </a:solidFill>
              </a:rPr>
              <a:t>E</a:t>
            </a:r>
            <a:r>
              <a:rPr lang="en-US" dirty="0" smtClean="0"/>
              <a:t>nergy </a:t>
            </a:r>
            <a:r>
              <a:rPr lang="en-US" u="sng" dirty="0" smtClean="0">
                <a:solidFill>
                  <a:srgbClr val="7030A0"/>
                </a:solidFill>
              </a:rPr>
              <a:t>R</a:t>
            </a:r>
            <a:r>
              <a:rPr lang="en-US" dirty="0" smtClean="0"/>
              <a:t>esource </a:t>
            </a:r>
            <a:r>
              <a:rPr lang="en-US" u="sng" dirty="0" smtClean="0">
                <a:solidFill>
                  <a:srgbClr val="7030A0"/>
                </a:solidFill>
              </a:rPr>
              <a:t>F</a:t>
            </a:r>
            <a:r>
              <a:rPr lang="en-US" dirty="0" smtClean="0"/>
              <a:t>eedback, </a:t>
            </a:r>
            <a:r>
              <a:rPr lang="en-US" u="sng" dirty="0" smtClean="0">
                <a:solidFill>
                  <a:srgbClr val="7030A0"/>
                </a:solidFill>
              </a:rPr>
              <a:t>O</a:t>
            </a:r>
            <a:r>
              <a:rPr lang="en-US" dirty="0" smtClean="0"/>
              <a:t>ptimization, and </a:t>
            </a:r>
            <a:r>
              <a:rPr lang="en-US" u="sng" dirty="0" smtClean="0">
                <a:solidFill>
                  <a:srgbClr val="7030A0"/>
                </a:solidFill>
              </a:rPr>
              <a:t>R</a:t>
            </a:r>
            <a:r>
              <a:rPr lang="en-US" dirty="0" smtClean="0"/>
              <a:t>isk </a:t>
            </a:r>
            <a:r>
              <a:rPr lang="en-US" u="sng" dirty="0" smtClean="0">
                <a:solidFill>
                  <a:srgbClr val="7030A0"/>
                </a:solidFill>
              </a:rPr>
              <a:t>M</a:t>
            </a:r>
            <a:r>
              <a:rPr lang="en-US" dirty="0" smtClean="0"/>
              <a:t>anagement: </a:t>
            </a:r>
            <a:r>
              <a:rPr lang="en-US" u="sng" dirty="0" smtClean="0">
                <a:solidFill>
                  <a:srgbClr val="7030A0"/>
                </a:solidFill>
              </a:rPr>
              <a:t>PERFORM</a:t>
            </a:r>
            <a:endParaRPr lang="en-US" u="sng" dirty="0">
              <a:solidFill>
                <a:srgbClr val="7030A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4C3E1AD-15B4-E84F-AEE0-503DE30C1F63}"/>
              </a:ext>
            </a:extLst>
          </p:cNvPr>
          <p:cNvGrpSpPr/>
          <p:nvPr/>
        </p:nvGrpSpPr>
        <p:grpSpPr>
          <a:xfrm>
            <a:off x="0" y="3361322"/>
            <a:ext cx="9144000" cy="3333042"/>
            <a:chOff x="583526" y="3926046"/>
            <a:chExt cx="7995079" cy="2681232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C4CA3B70-7D58-0D4B-8C68-044F26CB5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526" y="3926047"/>
              <a:ext cx="2010923" cy="268123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9ACCBB06-6083-5C48-B01B-250D31B15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4449" y="3926047"/>
              <a:ext cx="3992087" cy="268123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C4F468A3-5B1F-1A4B-933C-22C85484E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7682" y="3926046"/>
              <a:ext cx="2010923" cy="2681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47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latin typeface="Calibri Light" panose="020F0302020204030204" pitchFamily="34" charset="0"/>
              </a:rPr>
              <a:t>Paradigm Shift: Quantify Risk of Essential Reliability Services at Look-Ahead Time Stages</a:t>
            </a:r>
            <a:endParaRPr lang="en-US" sz="3600" b="0" dirty="0">
              <a:latin typeface="Calibri Light" panose="020F03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6663" y="978004"/>
            <a:ext cx="3734769" cy="2194118"/>
            <a:chOff x="348541" y="5033832"/>
            <a:chExt cx="2518850" cy="155176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5" y="5447407"/>
              <a:ext cx="1779550" cy="1138189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348541" y="5772913"/>
              <a:ext cx="1073060" cy="536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Emerging assets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794331" y="5951314"/>
              <a:ext cx="1073060" cy="536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Conventional assets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8087" y="5033832"/>
              <a:ext cx="2140758" cy="413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prstClr val="black"/>
                  </a:solidFill>
                  <a:latin typeface="Calibri" panose="020F0502020204030204"/>
                </a:rPr>
                <a:t>Existing paradigm</a:t>
              </a:r>
              <a:endParaRPr lang="en-US" sz="3200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53204" y="942176"/>
            <a:ext cx="3609671" cy="2160514"/>
            <a:chOff x="4142275" y="4980946"/>
            <a:chExt cx="2343888" cy="1422377"/>
          </a:xfrm>
        </p:grpSpPr>
        <p:sp>
          <p:nvSpPr>
            <p:cNvPr id="17" name="TextBox 16"/>
            <p:cNvSpPr txBox="1"/>
            <p:nvPr/>
          </p:nvSpPr>
          <p:spPr>
            <a:xfrm>
              <a:off x="4194914" y="4980946"/>
              <a:ext cx="2140758" cy="384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200" i="1">
                  <a:solidFill>
                    <a:prstClr val="black"/>
                  </a:solidFill>
                  <a:latin typeface="Calibri" panose="020F0502020204030204"/>
                </a:defRPr>
              </a:lvl1pPr>
            </a:lstStyle>
            <a:p>
              <a:r>
                <a:rPr lang="en-US" dirty="0"/>
                <a:t>Future paradigm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631" y="5343101"/>
              <a:ext cx="1657648" cy="1060222"/>
            </a:xfrm>
            <a:prstGeom prst="rect">
              <a:avLst/>
            </a:prstGeom>
          </p:spPr>
        </p:pic>
        <p:sp>
          <p:nvSpPr>
            <p:cNvPr id="27" name="Rounded Rectangle 26"/>
            <p:cNvSpPr/>
            <p:nvPr/>
          </p:nvSpPr>
          <p:spPr>
            <a:xfrm>
              <a:off x="4142275" y="5663373"/>
              <a:ext cx="1031923" cy="4996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High risk offers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53034" y="5805982"/>
              <a:ext cx="1033129" cy="4996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Low risk offers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4346053" y="1163782"/>
            <a:ext cx="0" cy="4914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18" y="3148209"/>
            <a:ext cx="3528604" cy="29454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34" y="3217929"/>
            <a:ext cx="3635565" cy="28628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04650" y="3451955"/>
            <a:ext cx="1501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Energy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324340" y="3467875"/>
            <a:ext cx="1501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Energy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026360" y="4889516"/>
            <a:ext cx="150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Ancillary Services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4736" y="4864492"/>
            <a:ext cx="150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Ancillary Services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latin typeface="Calibri Light" panose="020F0302020204030204" pitchFamily="34" charset="0"/>
              </a:rPr>
              <a:t>PERFORM Program Overview</a:t>
            </a:r>
            <a:endParaRPr lang="en-US" sz="4000" b="0" dirty="0">
              <a:latin typeface="Calibri Light" panose="020F03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11807914">
            <a:off x="1243304" y="2000566"/>
            <a:ext cx="1765939" cy="2318571"/>
            <a:chOff x="1608843" y="1800531"/>
            <a:chExt cx="1337591" cy="1547867"/>
          </a:xfrm>
          <a:scene3d>
            <a:camera prst="orthographicFront"/>
            <a:lightRig rig="flat" dir="t"/>
          </a:scene3d>
        </p:grpSpPr>
        <p:sp>
          <p:nvSpPr>
            <p:cNvPr id="42" name="Left-Right Arrow 41"/>
            <p:cNvSpPr/>
            <p:nvPr/>
          </p:nvSpPr>
          <p:spPr>
            <a:xfrm rot="18300310">
              <a:off x="2169194" y="2571158"/>
              <a:ext cx="1188720" cy="365760"/>
            </a:xfrm>
            <a:prstGeom prst="left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D52619"/>
                </a:gs>
              </a:gsLst>
              <a:lin ang="10800000" scaled="1"/>
              <a:tileRect/>
            </a:gradFill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Left-Right Arrow 4"/>
            <p:cNvSpPr/>
            <p:nvPr/>
          </p:nvSpPr>
          <p:spPr>
            <a:xfrm rot="17795568">
              <a:off x="1238125" y="2171249"/>
              <a:ext cx="992283" cy="250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grpSp>
        <p:nvGrpSpPr>
          <p:cNvPr id="31" name="Group 30"/>
          <p:cNvGrpSpPr/>
          <p:nvPr/>
        </p:nvGrpSpPr>
        <p:grpSpPr>
          <a:xfrm rot="10372912">
            <a:off x="6659365" y="2467565"/>
            <a:ext cx="1569393" cy="1445296"/>
            <a:chOff x="3205087" y="1861353"/>
            <a:chExt cx="1358750" cy="992283"/>
          </a:xfrm>
          <a:scene3d>
            <a:camera prst="orthographicFront"/>
            <a:lightRig rig="flat" dir="t"/>
          </a:scene3d>
        </p:grpSpPr>
        <p:sp>
          <p:nvSpPr>
            <p:cNvPr id="40" name="Left-Right Arrow 39"/>
            <p:cNvSpPr/>
            <p:nvPr/>
          </p:nvSpPr>
          <p:spPr>
            <a:xfrm rot="2660273">
              <a:off x="3205087" y="2209177"/>
              <a:ext cx="1358750" cy="382501"/>
            </a:xfrm>
            <a:prstGeom prst="left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chemeClr val="accent1"/>
                </a:gs>
              </a:gsLst>
              <a:lin ang="0" scaled="1"/>
              <a:tileRect/>
            </a:gradFill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Left-Right Arrow 4"/>
            <p:cNvSpPr/>
            <p:nvPr/>
          </p:nvSpPr>
          <p:spPr>
            <a:xfrm rot="3322970">
              <a:off x="3572782" y="2232071"/>
              <a:ext cx="992283" cy="250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grpSp>
        <p:nvGrpSpPr>
          <p:cNvPr id="32" name="Group 31"/>
          <p:cNvGrpSpPr/>
          <p:nvPr/>
        </p:nvGrpSpPr>
        <p:grpSpPr>
          <a:xfrm rot="10800000">
            <a:off x="3746244" y="4523611"/>
            <a:ext cx="1641226" cy="557127"/>
            <a:chOff x="2618637" y="3803894"/>
            <a:chExt cx="1243129" cy="418077"/>
          </a:xfrm>
          <a:scene3d>
            <a:camera prst="orthographicFront"/>
            <a:lightRig rig="flat" dir="t"/>
          </a:scene3d>
        </p:grpSpPr>
        <p:sp>
          <p:nvSpPr>
            <p:cNvPr id="38" name="Left-Right Arrow 37"/>
            <p:cNvSpPr/>
            <p:nvPr/>
          </p:nvSpPr>
          <p:spPr>
            <a:xfrm>
              <a:off x="2618637" y="3803894"/>
              <a:ext cx="1243129" cy="418077"/>
            </a:xfrm>
            <a:prstGeom prst="leftRightArrow">
              <a:avLst>
                <a:gd name="adj1" fmla="val 60000"/>
                <a:gd name="adj2" fmla="val 50000"/>
              </a:avLst>
            </a:prstGeom>
            <a:gradFill flip="none" rotWithShape="1">
              <a:gsLst>
                <a:gs pos="0">
                  <a:srgbClr val="D52619"/>
                </a:gs>
                <a:gs pos="100000">
                  <a:schemeClr val="accent1"/>
                </a:gs>
              </a:gsLst>
              <a:lin ang="0" scaled="1"/>
              <a:tileRect/>
            </a:gradFill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Left-Right Arrow 4"/>
            <p:cNvSpPr/>
            <p:nvPr/>
          </p:nvSpPr>
          <p:spPr>
            <a:xfrm rot="21600000">
              <a:off x="2744060" y="3887509"/>
              <a:ext cx="992283" cy="250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76463" y="3695214"/>
            <a:ext cx="3520643" cy="2225071"/>
          </a:xfrm>
          <a:prstGeom prst="roundRect">
            <a:avLst/>
          </a:prstGeom>
          <a:gradFill>
            <a:gsLst>
              <a:gs pos="0">
                <a:srgbClr val="EB6461"/>
              </a:gs>
              <a:gs pos="100000">
                <a:srgbClr val="E84B47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/>
              <a:t>Asset </a:t>
            </a:r>
            <a:r>
              <a:rPr lang="en-US" sz="2400" b="1" dirty="0"/>
              <a:t>Risk Assessment</a:t>
            </a:r>
            <a:r>
              <a:rPr lang="en-US" sz="2400" b="1" dirty="0" smtClean="0"/>
              <a:t>:</a:t>
            </a:r>
            <a:endParaRPr lang="en-US" sz="2400" b="1" dirty="0">
              <a:solidFill>
                <a:srgbClr val="FFFF00"/>
              </a:solidFill>
            </a:endParaRP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FFFF99"/>
                </a:solidFill>
              </a:rPr>
              <a:t>A </a:t>
            </a:r>
            <a:r>
              <a:rPr lang="en-US" sz="2000" dirty="0" smtClean="0">
                <a:solidFill>
                  <a:srgbClr val="FFFF99"/>
                </a:solidFill>
              </a:rPr>
              <a:t>standardized, transparent risk score to </a:t>
            </a:r>
            <a:r>
              <a:rPr lang="en-US" sz="2000" dirty="0">
                <a:solidFill>
                  <a:srgbClr val="FFFF99"/>
                </a:solidFill>
              </a:rPr>
              <a:t>gauge each </a:t>
            </a:r>
            <a:r>
              <a:rPr lang="en-US" sz="2000" dirty="0" smtClean="0">
                <a:solidFill>
                  <a:srgbClr val="FFFF99"/>
                </a:solidFill>
              </a:rPr>
              <a:t>asset’s </a:t>
            </a:r>
            <a:r>
              <a:rPr lang="en-US" sz="2000" dirty="0">
                <a:solidFill>
                  <a:srgbClr val="FFFF99"/>
                </a:solidFill>
              </a:rPr>
              <a:t>relative </a:t>
            </a:r>
            <a:r>
              <a:rPr lang="en-US" sz="2000" dirty="0" smtClean="0">
                <a:solidFill>
                  <a:srgbClr val="FFFF99"/>
                </a:solidFill>
              </a:rPr>
              <a:t>performance</a:t>
            </a: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05395" y="1563096"/>
            <a:ext cx="4319199" cy="1681826"/>
          </a:xfrm>
          <a:prstGeom prst="roundRect">
            <a:avLst/>
          </a:prstGeom>
          <a:gradFill>
            <a:gsLst>
              <a:gs pos="0">
                <a:srgbClr val="28AC64"/>
              </a:gs>
              <a:gs pos="100000">
                <a:srgbClr val="95A49C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/>
              <a:t>System Risk Assessment:</a:t>
            </a:r>
            <a:endParaRPr lang="en-US" sz="2400" b="1" dirty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FFFF99"/>
                </a:solidFill>
              </a:rPr>
              <a:t> </a:t>
            </a:r>
            <a:r>
              <a:rPr lang="en-US" sz="2000" dirty="0">
                <a:solidFill>
                  <a:srgbClr val="FFFF99"/>
                </a:solidFill>
              </a:rPr>
              <a:t>Risk-based Energy Management System (REMS</a:t>
            </a:r>
            <a:r>
              <a:rPr lang="en-US" sz="2000" dirty="0" smtClean="0">
                <a:solidFill>
                  <a:srgbClr val="FFFF99"/>
                </a:solidFill>
              </a:rPr>
              <a:t>) to balance </a:t>
            </a:r>
            <a:r>
              <a:rPr lang="en-US" sz="2000" u="sng" dirty="0" smtClean="0">
                <a:solidFill>
                  <a:srgbClr val="FFFF99"/>
                </a:solidFill>
              </a:rPr>
              <a:t>collective</a:t>
            </a:r>
            <a:r>
              <a:rPr lang="en-US" sz="2000" dirty="0" smtClean="0">
                <a:solidFill>
                  <a:srgbClr val="FFFF99"/>
                </a:solidFill>
              </a:rPr>
              <a:t> risk across the grid</a:t>
            </a: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404523" y="3695216"/>
            <a:ext cx="3579057" cy="2225069"/>
          </a:xfrm>
          <a:prstGeom prst="roundRect">
            <a:avLst/>
          </a:prstGeom>
          <a:gradFill>
            <a:gsLst>
              <a:gs pos="0">
                <a:srgbClr val="1EB4ED"/>
              </a:gs>
              <a:gs pos="100000">
                <a:srgbClr val="138AB8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/>
              <a:t>Tech to Market:</a:t>
            </a:r>
            <a:endParaRPr lang="en-US" sz="2000" b="1" dirty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rgbClr val="FFFF99"/>
                </a:solidFill>
              </a:rPr>
              <a:t>Pilot testing </a:t>
            </a:r>
            <a:r>
              <a:rPr lang="en-US" sz="2000" dirty="0">
                <a:solidFill>
                  <a:srgbClr val="FFFF99"/>
                </a:solidFill>
              </a:rPr>
              <a:t>with utilities </a:t>
            </a:r>
            <a:r>
              <a:rPr lang="en-US" sz="2000" dirty="0" smtClean="0">
                <a:solidFill>
                  <a:srgbClr val="FFFF99"/>
                </a:solidFill>
              </a:rPr>
              <a:t>or </a:t>
            </a:r>
            <a:r>
              <a:rPr lang="en-US" sz="2000" dirty="0">
                <a:solidFill>
                  <a:srgbClr val="FFFF99"/>
                </a:solidFill>
              </a:rPr>
              <a:t>ISOs willing to collect </a:t>
            </a:r>
            <a:r>
              <a:rPr lang="en-US" sz="2000" dirty="0" smtClean="0">
                <a:solidFill>
                  <a:srgbClr val="FFFF99"/>
                </a:solidFill>
              </a:rPr>
              <a:t>data and evaluate proposed software solutions to gauge program pursuits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69807" y="1186534"/>
            <a:ext cx="2790373" cy="4198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Program Thrust 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0717" y="3361988"/>
            <a:ext cx="2592134" cy="4198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Program Thrust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5760" y="1005840"/>
            <a:ext cx="4483419" cy="405218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65760" y="1005840"/>
            <a:ext cx="459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Thrust 1: Asset Risk Assessment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5760" y="1005840"/>
            <a:ext cx="490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Tech To Market: (Feedback Mechanism)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65760" y="1005840"/>
            <a:ext cx="49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Thrust 2: System Risk Assessment</a:t>
            </a:r>
            <a:endParaRPr lang="en-US" b="1" dirty="0"/>
          </a:p>
        </p:txBody>
      </p:sp>
      <p:sp>
        <p:nvSpPr>
          <p:cNvPr id="182" name="TextBox 181"/>
          <p:cNvSpPr txBox="1"/>
          <p:nvPr/>
        </p:nvSpPr>
        <p:spPr>
          <a:xfrm>
            <a:off x="365760" y="1005840"/>
            <a:ext cx="49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Evaluation: Risk not Quantified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66713" y="5926108"/>
            <a:ext cx="6226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latin typeface="Calibri Light" panose="020F0302020204030204" pitchFamily="34" charset="0"/>
              </a:rPr>
              <a:t>Incorporating Risk Into Investments</a:t>
            </a:r>
            <a:endParaRPr lang="en-US" sz="4000" b="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7744" y="1760546"/>
            <a:ext cx="1477940" cy="4165562"/>
            <a:chOff x="527744" y="1760546"/>
            <a:chExt cx="1477940" cy="4165562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097280" y="5664373"/>
              <a:ext cx="1742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097280" y="5046073"/>
              <a:ext cx="1742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097280" y="4428748"/>
              <a:ext cx="1742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097280" y="3811423"/>
              <a:ext cx="1742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097280" y="2576870"/>
              <a:ext cx="1742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1097280" y="3190009"/>
              <a:ext cx="1742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266713" y="2390670"/>
              <a:ext cx="0" cy="3535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9653" y="5516085"/>
              <a:ext cx="522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0.5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9653" y="4898880"/>
              <a:ext cx="433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0.6</a:t>
              </a:r>
              <a:endParaRPr lang="en-US" sz="14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9653" y="4276973"/>
              <a:ext cx="433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0.7</a:t>
              </a:r>
              <a:endParaRPr lang="en-US" sz="14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09653" y="2429461"/>
              <a:ext cx="433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1.0</a:t>
              </a:r>
              <a:endParaRPr lang="en-US" sz="14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9653" y="3664110"/>
              <a:ext cx="433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0.8</a:t>
              </a:r>
              <a:endParaRPr lang="en-US" sz="14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09653" y="3046786"/>
              <a:ext cx="433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0.9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7744" y="1760546"/>
              <a:ext cx="1477940" cy="606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Value – Cost Ratio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493642" y="5752962"/>
            <a:ext cx="927133" cy="3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>
            <a:off x="1184174" y="4017592"/>
            <a:ext cx="175724" cy="17147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>
            <a:off x="1184174" y="4298747"/>
            <a:ext cx="175724" cy="171471"/>
          </a:xfrm>
          <a:prstGeom prst="pentago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/>
          <p:cNvSpPr/>
          <p:nvPr/>
        </p:nvSpPr>
        <p:spPr>
          <a:xfrm>
            <a:off x="1184174" y="3492009"/>
            <a:ext cx="175724" cy="171471"/>
          </a:xfrm>
          <a:prstGeom prst="diamon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FFC000"/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/>
          <p:cNvSpPr/>
          <p:nvPr/>
        </p:nvSpPr>
        <p:spPr>
          <a:xfrm>
            <a:off x="1184174" y="2340442"/>
            <a:ext cx="175724" cy="171471"/>
          </a:xfrm>
          <a:prstGeom prst="pentago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993486" y="1324824"/>
            <a:ext cx="4772203" cy="4468934"/>
          </a:xfrm>
          <a:custGeom>
            <a:avLst/>
            <a:gdLst>
              <a:gd name="connsiteX0" fmla="*/ 3418798 w 5118289"/>
              <a:gd name="connsiteY0" fmla="*/ 4867564 h 4867564"/>
              <a:gd name="connsiteX1" fmla="*/ 29052 w 5118289"/>
              <a:gd name="connsiteY1" fmla="*/ 2669309 h 4867564"/>
              <a:gd name="connsiteX2" fmla="*/ 5118289 w 5118289"/>
              <a:gd name="connsiteY2" fmla="*/ 0 h 4867564"/>
              <a:gd name="connsiteX0" fmla="*/ 1553420 w 5266438"/>
              <a:gd name="connsiteY0" fmla="*/ 4045528 h 4045528"/>
              <a:gd name="connsiteX1" fmla="*/ 177201 w 5266438"/>
              <a:gd name="connsiteY1" fmla="*/ 2669309 h 4045528"/>
              <a:gd name="connsiteX2" fmla="*/ 5266438 w 5266438"/>
              <a:gd name="connsiteY2" fmla="*/ 0 h 4045528"/>
              <a:gd name="connsiteX0" fmla="*/ 1674402 w 5387420"/>
              <a:gd name="connsiteY0" fmla="*/ 4045528 h 4045528"/>
              <a:gd name="connsiteX1" fmla="*/ 141165 w 5387420"/>
              <a:gd name="connsiteY1" fmla="*/ 2826327 h 4045528"/>
              <a:gd name="connsiteX2" fmla="*/ 5387420 w 5387420"/>
              <a:gd name="connsiteY2" fmla="*/ 0 h 4045528"/>
              <a:gd name="connsiteX0" fmla="*/ 1609977 w 5322995"/>
              <a:gd name="connsiteY0" fmla="*/ 4045528 h 4045528"/>
              <a:gd name="connsiteX1" fmla="*/ 76740 w 5322995"/>
              <a:gd name="connsiteY1" fmla="*/ 2826327 h 4045528"/>
              <a:gd name="connsiteX2" fmla="*/ 5322995 w 5322995"/>
              <a:gd name="connsiteY2" fmla="*/ 0 h 4045528"/>
              <a:gd name="connsiteX0" fmla="*/ 1609977 w 5322995"/>
              <a:gd name="connsiteY0" fmla="*/ 4045528 h 4045528"/>
              <a:gd name="connsiteX1" fmla="*/ 76740 w 5322995"/>
              <a:gd name="connsiteY1" fmla="*/ 2826327 h 4045528"/>
              <a:gd name="connsiteX2" fmla="*/ 5322995 w 5322995"/>
              <a:gd name="connsiteY2" fmla="*/ 0 h 4045528"/>
              <a:gd name="connsiteX0" fmla="*/ 1542906 w 5255924"/>
              <a:gd name="connsiteY0" fmla="*/ 4045528 h 4045528"/>
              <a:gd name="connsiteX1" fmla="*/ 9669 w 5255924"/>
              <a:gd name="connsiteY1" fmla="*/ 2826327 h 4045528"/>
              <a:gd name="connsiteX2" fmla="*/ 5255924 w 5255924"/>
              <a:gd name="connsiteY2" fmla="*/ 0 h 4045528"/>
              <a:gd name="connsiteX0" fmla="*/ 1533237 w 5246255"/>
              <a:gd name="connsiteY0" fmla="*/ 4045528 h 4045528"/>
              <a:gd name="connsiteX1" fmla="*/ 0 w 5246255"/>
              <a:gd name="connsiteY1" fmla="*/ 2826327 h 4045528"/>
              <a:gd name="connsiteX2" fmla="*/ 5246255 w 5246255"/>
              <a:gd name="connsiteY2" fmla="*/ 0 h 4045528"/>
              <a:gd name="connsiteX0" fmla="*/ 1533237 w 5246255"/>
              <a:gd name="connsiteY0" fmla="*/ 4045528 h 4045528"/>
              <a:gd name="connsiteX1" fmla="*/ 0 w 5246255"/>
              <a:gd name="connsiteY1" fmla="*/ 2826327 h 4045528"/>
              <a:gd name="connsiteX2" fmla="*/ 5246255 w 5246255"/>
              <a:gd name="connsiteY2" fmla="*/ 0 h 4045528"/>
              <a:gd name="connsiteX0" fmla="*/ 1533237 w 5246255"/>
              <a:gd name="connsiteY0" fmla="*/ 4045528 h 4045528"/>
              <a:gd name="connsiteX1" fmla="*/ 0 w 5246255"/>
              <a:gd name="connsiteY1" fmla="*/ 2826327 h 4045528"/>
              <a:gd name="connsiteX2" fmla="*/ 5246255 w 5246255"/>
              <a:gd name="connsiteY2" fmla="*/ 0 h 4045528"/>
              <a:gd name="connsiteX0" fmla="*/ 1551709 w 5246255"/>
              <a:gd name="connsiteY0" fmla="*/ 4017819 h 4017819"/>
              <a:gd name="connsiteX1" fmla="*/ 0 w 5246255"/>
              <a:gd name="connsiteY1" fmla="*/ 2826327 h 4017819"/>
              <a:gd name="connsiteX2" fmla="*/ 5246255 w 5246255"/>
              <a:gd name="connsiteY2" fmla="*/ 0 h 4017819"/>
              <a:gd name="connsiteX0" fmla="*/ 1551709 w 5246255"/>
              <a:gd name="connsiteY0" fmla="*/ 4017819 h 4017819"/>
              <a:gd name="connsiteX1" fmla="*/ 0 w 5246255"/>
              <a:gd name="connsiteY1" fmla="*/ 2826327 h 4017819"/>
              <a:gd name="connsiteX2" fmla="*/ 5246255 w 5246255"/>
              <a:gd name="connsiteY2" fmla="*/ 0 h 4017819"/>
              <a:gd name="connsiteX0" fmla="*/ 1551709 w 5246255"/>
              <a:gd name="connsiteY0" fmla="*/ 4017819 h 4017819"/>
              <a:gd name="connsiteX1" fmla="*/ 0 w 5246255"/>
              <a:gd name="connsiteY1" fmla="*/ 2826327 h 4017819"/>
              <a:gd name="connsiteX2" fmla="*/ 5246255 w 5246255"/>
              <a:gd name="connsiteY2" fmla="*/ 0 h 4017819"/>
              <a:gd name="connsiteX0" fmla="*/ 1551709 w 5246255"/>
              <a:gd name="connsiteY0" fmla="*/ 4017819 h 4017819"/>
              <a:gd name="connsiteX1" fmla="*/ 0 w 5246255"/>
              <a:gd name="connsiteY1" fmla="*/ 2826327 h 4017819"/>
              <a:gd name="connsiteX2" fmla="*/ 5246255 w 5246255"/>
              <a:gd name="connsiteY2" fmla="*/ 0 h 4017819"/>
              <a:gd name="connsiteX0" fmla="*/ 1551709 w 5246255"/>
              <a:gd name="connsiteY0" fmla="*/ 4017819 h 4017819"/>
              <a:gd name="connsiteX1" fmla="*/ 0 w 5246255"/>
              <a:gd name="connsiteY1" fmla="*/ 2826327 h 4017819"/>
              <a:gd name="connsiteX2" fmla="*/ 5246255 w 5246255"/>
              <a:gd name="connsiteY2" fmla="*/ 0 h 4017819"/>
              <a:gd name="connsiteX0" fmla="*/ 1551709 w 5246255"/>
              <a:gd name="connsiteY0" fmla="*/ 4017819 h 4017819"/>
              <a:gd name="connsiteX1" fmla="*/ 0 w 5246255"/>
              <a:gd name="connsiteY1" fmla="*/ 2826327 h 4017819"/>
              <a:gd name="connsiteX2" fmla="*/ 5246255 w 5246255"/>
              <a:gd name="connsiteY2" fmla="*/ 0 h 4017819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888510 h 3888510"/>
              <a:gd name="connsiteX1" fmla="*/ 0 w 5246255"/>
              <a:gd name="connsiteY1" fmla="*/ 2826327 h 3888510"/>
              <a:gd name="connsiteX2" fmla="*/ 5246255 w 5246255"/>
              <a:gd name="connsiteY2" fmla="*/ 0 h 3888510"/>
              <a:gd name="connsiteX0" fmla="*/ 1560946 w 5246255"/>
              <a:gd name="connsiteY0" fmla="*/ 3888510 h 3888510"/>
              <a:gd name="connsiteX1" fmla="*/ 0 w 5246255"/>
              <a:gd name="connsiteY1" fmla="*/ 2826327 h 3888510"/>
              <a:gd name="connsiteX2" fmla="*/ 5246255 w 5246255"/>
              <a:gd name="connsiteY2" fmla="*/ 0 h 3888510"/>
              <a:gd name="connsiteX0" fmla="*/ 1560946 w 5246255"/>
              <a:gd name="connsiteY0" fmla="*/ 3888510 h 3888510"/>
              <a:gd name="connsiteX1" fmla="*/ 0 w 5246255"/>
              <a:gd name="connsiteY1" fmla="*/ 2826327 h 3888510"/>
              <a:gd name="connsiteX2" fmla="*/ 5246255 w 5246255"/>
              <a:gd name="connsiteY2" fmla="*/ 0 h 3888510"/>
              <a:gd name="connsiteX0" fmla="*/ 1560946 w 5246255"/>
              <a:gd name="connsiteY0" fmla="*/ 3888510 h 3888510"/>
              <a:gd name="connsiteX1" fmla="*/ 0 w 5246255"/>
              <a:gd name="connsiteY1" fmla="*/ 2826327 h 3888510"/>
              <a:gd name="connsiteX2" fmla="*/ 5246255 w 5246255"/>
              <a:gd name="connsiteY2" fmla="*/ 0 h 3888510"/>
              <a:gd name="connsiteX0" fmla="*/ 1560946 w 5246255"/>
              <a:gd name="connsiteY0" fmla="*/ 3888510 h 3888510"/>
              <a:gd name="connsiteX1" fmla="*/ 0 w 5246255"/>
              <a:gd name="connsiteY1" fmla="*/ 2826327 h 3888510"/>
              <a:gd name="connsiteX2" fmla="*/ 5246255 w 5246255"/>
              <a:gd name="connsiteY2" fmla="*/ 0 h 3888510"/>
              <a:gd name="connsiteX0" fmla="*/ 1542473 w 5227782"/>
              <a:gd name="connsiteY0" fmla="*/ 3888510 h 3888510"/>
              <a:gd name="connsiteX1" fmla="*/ 0 w 5227782"/>
              <a:gd name="connsiteY1" fmla="*/ 2826327 h 3888510"/>
              <a:gd name="connsiteX2" fmla="*/ 5227782 w 5227782"/>
              <a:gd name="connsiteY2" fmla="*/ 0 h 3888510"/>
              <a:gd name="connsiteX0" fmla="*/ 1542473 w 5227782"/>
              <a:gd name="connsiteY0" fmla="*/ 3888510 h 3888510"/>
              <a:gd name="connsiteX1" fmla="*/ 0 w 5227782"/>
              <a:gd name="connsiteY1" fmla="*/ 2826327 h 3888510"/>
              <a:gd name="connsiteX2" fmla="*/ 5227782 w 5227782"/>
              <a:gd name="connsiteY2" fmla="*/ 0 h 3888510"/>
              <a:gd name="connsiteX0" fmla="*/ 1550261 w 5235570"/>
              <a:gd name="connsiteY0" fmla="*/ 3888510 h 3888510"/>
              <a:gd name="connsiteX1" fmla="*/ 7788 w 5235570"/>
              <a:gd name="connsiteY1" fmla="*/ 2826327 h 3888510"/>
              <a:gd name="connsiteX2" fmla="*/ 5235570 w 5235570"/>
              <a:gd name="connsiteY2" fmla="*/ 0 h 3888510"/>
              <a:gd name="connsiteX0" fmla="*/ 1550261 w 5235570"/>
              <a:gd name="connsiteY0" fmla="*/ 3888510 h 3888510"/>
              <a:gd name="connsiteX1" fmla="*/ 7788 w 5235570"/>
              <a:gd name="connsiteY1" fmla="*/ 2826327 h 3888510"/>
              <a:gd name="connsiteX2" fmla="*/ 5235570 w 5235570"/>
              <a:gd name="connsiteY2" fmla="*/ 0 h 3888510"/>
              <a:gd name="connsiteX0" fmla="*/ 1559481 w 5244790"/>
              <a:gd name="connsiteY0" fmla="*/ 3888510 h 3888510"/>
              <a:gd name="connsiteX1" fmla="*/ 7772 w 5244790"/>
              <a:gd name="connsiteY1" fmla="*/ 2826327 h 3888510"/>
              <a:gd name="connsiteX2" fmla="*/ 5244790 w 5244790"/>
              <a:gd name="connsiteY2" fmla="*/ 0 h 3888510"/>
              <a:gd name="connsiteX0" fmla="*/ 1555614 w 5240923"/>
              <a:gd name="connsiteY0" fmla="*/ 3888510 h 3888510"/>
              <a:gd name="connsiteX1" fmla="*/ 3905 w 5240923"/>
              <a:gd name="connsiteY1" fmla="*/ 2826327 h 3888510"/>
              <a:gd name="connsiteX2" fmla="*/ 5240923 w 5240923"/>
              <a:gd name="connsiteY2" fmla="*/ 0 h 3888510"/>
              <a:gd name="connsiteX0" fmla="*/ 1552523 w 5237832"/>
              <a:gd name="connsiteY0" fmla="*/ 3888510 h 3888510"/>
              <a:gd name="connsiteX1" fmla="*/ 814 w 5237832"/>
              <a:gd name="connsiteY1" fmla="*/ 2826327 h 3888510"/>
              <a:gd name="connsiteX2" fmla="*/ 5237832 w 5237832"/>
              <a:gd name="connsiteY2" fmla="*/ 0 h 388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7832" h="3888510">
                <a:moveTo>
                  <a:pt x="1552523" y="3888510"/>
                </a:moveTo>
                <a:cubicBezTo>
                  <a:pt x="307153" y="3370506"/>
                  <a:pt x="-5345" y="3055697"/>
                  <a:pt x="814" y="2826327"/>
                </a:cubicBezTo>
                <a:cubicBezTo>
                  <a:pt x="-66921" y="2088956"/>
                  <a:pt x="4114074" y="250921"/>
                  <a:pt x="5237832" y="0"/>
                </a:cubicBezTo>
              </a:path>
            </a:pathLst>
          </a:custGeom>
          <a:noFill/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533810" y="1383649"/>
            <a:ext cx="1854864" cy="3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Efficient Frontier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212409" y="3227613"/>
            <a:ext cx="768603" cy="171472"/>
            <a:chOff x="6861710" y="3487144"/>
            <a:chExt cx="768603" cy="171472"/>
          </a:xfrm>
        </p:grpSpPr>
        <p:sp>
          <p:nvSpPr>
            <p:cNvPr id="47" name="Isosceles Triangle 46"/>
            <p:cNvSpPr/>
            <p:nvPr/>
          </p:nvSpPr>
          <p:spPr>
            <a:xfrm>
              <a:off x="6861710" y="3487144"/>
              <a:ext cx="175724" cy="17147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>
              <a:endCxn id="47" idx="5"/>
            </p:cNvCxnSpPr>
            <p:nvPr/>
          </p:nvCxnSpPr>
          <p:spPr>
            <a:xfrm flipH="1">
              <a:off x="6993503" y="3567739"/>
              <a:ext cx="636810" cy="5141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7047442" y="3467139"/>
            <a:ext cx="126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Improve Forecasts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53994" y="893529"/>
            <a:ext cx="1987989" cy="3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Improved Frontier</a:t>
            </a:r>
            <a:endParaRPr lang="en-US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7549104" y="4672419"/>
            <a:ext cx="1472242" cy="917345"/>
            <a:chOff x="7671757" y="4658579"/>
            <a:chExt cx="1758709" cy="917345"/>
          </a:xfrm>
        </p:grpSpPr>
        <p:sp>
          <p:nvSpPr>
            <p:cNvPr id="78" name="Isosceles Triangle 77"/>
            <p:cNvSpPr/>
            <p:nvPr/>
          </p:nvSpPr>
          <p:spPr>
            <a:xfrm>
              <a:off x="7674421" y="4717377"/>
              <a:ext cx="121524" cy="1072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gular Pentagon 78"/>
            <p:cNvSpPr/>
            <p:nvPr/>
          </p:nvSpPr>
          <p:spPr>
            <a:xfrm>
              <a:off x="7671757" y="4942754"/>
              <a:ext cx="121524" cy="107228"/>
            </a:xfrm>
            <a:prstGeom prst="pentagon">
              <a:avLst/>
            </a:prstGeom>
            <a:gradFill>
              <a:gsLst>
                <a:gs pos="0">
                  <a:srgbClr val="00B050"/>
                </a:gs>
                <a:gs pos="100000">
                  <a:srgbClr val="92D050"/>
                </a:gs>
              </a:gsLst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iamond 79"/>
            <p:cNvSpPr/>
            <p:nvPr/>
          </p:nvSpPr>
          <p:spPr>
            <a:xfrm>
              <a:off x="7672862" y="5178342"/>
              <a:ext cx="121524" cy="107228"/>
            </a:xfrm>
            <a:prstGeom prst="diamond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rgbClr val="FFC000"/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676797" y="5387899"/>
              <a:ext cx="121524" cy="108311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</a:gra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759678" y="4658579"/>
              <a:ext cx="1579638" cy="26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Onshore Wind Assets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753004" y="4896353"/>
              <a:ext cx="1579638" cy="26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PV-Solar Assets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759678" y="5123887"/>
              <a:ext cx="16707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Combined Cycle Assets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61234" y="5345092"/>
              <a:ext cx="16692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Nuclear Assets</a:t>
              </a:r>
            </a:p>
          </p:txBody>
        </p:sp>
      </p:grpSp>
      <p:sp>
        <p:nvSpPr>
          <p:cNvPr id="48" name="Freeform 47"/>
          <p:cNvSpPr/>
          <p:nvPr/>
        </p:nvSpPr>
        <p:spPr>
          <a:xfrm>
            <a:off x="1669124" y="1020358"/>
            <a:ext cx="4489879" cy="4803826"/>
          </a:xfrm>
          <a:custGeom>
            <a:avLst/>
            <a:gdLst>
              <a:gd name="connsiteX0" fmla="*/ 3418798 w 5118289"/>
              <a:gd name="connsiteY0" fmla="*/ 4867564 h 4867564"/>
              <a:gd name="connsiteX1" fmla="*/ 29052 w 5118289"/>
              <a:gd name="connsiteY1" fmla="*/ 2669309 h 4867564"/>
              <a:gd name="connsiteX2" fmla="*/ 5118289 w 5118289"/>
              <a:gd name="connsiteY2" fmla="*/ 0 h 4867564"/>
              <a:gd name="connsiteX0" fmla="*/ 1553420 w 5266438"/>
              <a:gd name="connsiteY0" fmla="*/ 4045528 h 4045528"/>
              <a:gd name="connsiteX1" fmla="*/ 177201 w 5266438"/>
              <a:gd name="connsiteY1" fmla="*/ 2669309 h 4045528"/>
              <a:gd name="connsiteX2" fmla="*/ 5266438 w 5266438"/>
              <a:gd name="connsiteY2" fmla="*/ 0 h 4045528"/>
              <a:gd name="connsiteX0" fmla="*/ 1674402 w 5387420"/>
              <a:gd name="connsiteY0" fmla="*/ 4045528 h 4045528"/>
              <a:gd name="connsiteX1" fmla="*/ 141165 w 5387420"/>
              <a:gd name="connsiteY1" fmla="*/ 2826327 h 4045528"/>
              <a:gd name="connsiteX2" fmla="*/ 5387420 w 5387420"/>
              <a:gd name="connsiteY2" fmla="*/ 0 h 4045528"/>
              <a:gd name="connsiteX0" fmla="*/ 1609977 w 5322995"/>
              <a:gd name="connsiteY0" fmla="*/ 4045528 h 4045528"/>
              <a:gd name="connsiteX1" fmla="*/ 76740 w 5322995"/>
              <a:gd name="connsiteY1" fmla="*/ 2826327 h 4045528"/>
              <a:gd name="connsiteX2" fmla="*/ 5322995 w 5322995"/>
              <a:gd name="connsiteY2" fmla="*/ 0 h 4045528"/>
              <a:gd name="connsiteX0" fmla="*/ 1609977 w 5322995"/>
              <a:gd name="connsiteY0" fmla="*/ 4045528 h 4045528"/>
              <a:gd name="connsiteX1" fmla="*/ 76740 w 5322995"/>
              <a:gd name="connsiteY1" fmla="*/ 2826327 h 4045528"/>
              <a:gd name="connsiteX2" fmla="*/ 5322995 w 5322995"/>
              <a:gd name="connsiteY2" fmla="*/ 0 h 4045528"/>
              <a:gd name="connsiteX0" fmla="*/ 1542906 w 5255924"/>
              <a:gd name="connsiteY0" fmla="*/ 4045528 h 4045528"/>
              <a:gd name="connsiteX1" fmla="*/ 9669 w 5255924"/>
              <a:gd name="connsiteY1" fmla="*/ 2826327 h 4045528"/>
              <a:gd name="connsiteX2" fmla="*/ 5255924 w 5255924"/>
              <a:gd name="connsiteY2" fmla="*/ 0 h 4045528"/>
              <a:gd name="connsiteX0" fmla="*/ 1533237 w 5246255"/>
              <a:gd name="connsiteY0" fmla="*/ 4045528 h 4045528"/>
              <a:gd name="connsiteX1" fmla="*/ 0 w 5246255"/>
              <a:gd name="connsiteY1" fmla="*/ 2826327 h 4045528"/>
              <a:gd name="connsiteX2" fmla="*/ 5246255 w 5246255"/>
              <a:gd name="connsiteY2" fmla="*/ 0 h 4045528"/>
              <a:gd name="connsiteX0" fmla="*/ 1533237 w 5246255"/>
              <a:gd name="connsiteY0" fmla="*/ 4045528 h 4045528"/>
              <a:gd name="connsiteX1" fmla="*/ 0 w 5246255"/>
              <a:gd name="connsiteY1" fmla="*/ 2826327 h 4045528"/>
              <a:gd name="connsiteX2" fmla="*/ 5246255 w 5246255"/>
              <a:gd name="connsiteY2" fmla="*/ 0 h 4045528"/>
              <a:gd name="connsiteX0" fmla="*/ 1533237 w 5246255"/>
              <a:gd name="connsiteY0" fmla="*/ 4045528 h 4045528"/>
              <a:gd name="connsiteX1" fmla="*/ 0 w 5246255"/>
              <a:gd name="connsiteY1" fmla="*/ 2826327 h 4045528"/>
              <a:gd name="connsiteX2" fmla="*/ 5246255 w 5246255"/>
              <a:gd name="connsiteY2" fmla="*/ 0 h 4045528"/>
              <a:gd name="connsiteX0" fmla="*/ 1551709 w 5246255"/>
              <a:gd name="connsiteY0" fmla="*/ 4017819 h 4017819"/>
              <a:gd name="connsiteX1" fmla="*/ 0 w 5246255"/>
              <a:gd name="connsiteY1" fmla="*/ 2826327 h 4017819"/>
              <a:gd name="connsiteX2" fmla="*/ 5246255 w 5246255"/>
              <a:gd name="connsiteY2" fmla="*/ 0 h 4017819"/>
              <a:gd name="connsiteX0" fmla="*/ 1551709 w 5246255"/>
              <a:gd name="connsiteY0" fmla="*/ 4017819 h 4017819"/>
              <a:gd name="connsiteX1" fmla="*/ 0 w 5246255"/>
              <a:gd name="connsiteY1" fmla="*/ 2826327 h 4017819"/>
              <a:gd name="connsiteX2" fmla="*/ 5246255 w 5246255"/>
              <a:gd name="connsiteY2" fmla="*/ 0 h 4017819"/>
              <a:gd name="connsiteX0" fmla="*/ 1551709 w 5246255"/>
              <a:gd name="connsiteY0" fmla="*/ 4017819 h 4017819"/>
              <a:gd name="connsiteX1" fmla="*/ 0 w 5246255"/>
              <a:gd name="connsiteY1" fmla="*/ 2826327 h 4017819"/>
              <a:gd name="connsiteX2" fmla="*/ 5246255 w 5246255"/>
              <a:gd name="connsiteY2" fmla="*/ 0 h 4017819"/>
              <a:gd name="connsiteX0" fmla="*/ 1551709 w 5246255"/>
              <a:gd name="connsiteY0" fmla="*/ 4017819 h 4017819"/>
              <a:gd name="connsiteX1" fmla="*/ 0 w 5246255"/>
              <a:gd name="connsiteY1" fmla="*/ 2826327 h 4017819"/>
              <a:gd name="connsiteX2" fmla="*/ 5246255 w 5246255"/>
              <a:gd name="connsiteY2" fmla="*/ 0 h 4017819"/>
              <a:gd name="connsiteX0" fmla="*/ 1551709 w 5246255"/>
              <a:gd name="connsiteY0" fmla="*/ 4017819 h 4017819"/>
              <a:gd name="connsiteX1" fmla="*/ 0 w 5246255"/>
              <a:gd name="connsiteY1" fmla="*/ 2826327 h 4017819"/>
              <a:gd name="connsiteX2" fmla="*/ 5246255 w 5246255"/>
              <a:gd name="connsiteY2" fmla="*/ 0 h 4017819"/>
              <a:gd name="connsiteX0" fmla="*/ 1551709 w 5246255"/>
              <a:gd name="connsiteY0" fmla="*/ 4017819 h 4017819"/>
              <a:gd name="connsiteX1" fmla="*/ 0 w 5246255"/>
              <a:gd name="connsiteY1" fmla="*/ 2826327 h 4017819"/>
              <a:gd name="connsiteX2" fmla="*/ 5246255 w 5246255"/>
              <a:gd name="connsiteY2" fmla="*/ 0 h 4017819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925455 h 3925455"/>
              <a:gd name="connsiteX1" fmla="*/ 0 w 5246255"/>
              <a:gd name="connsiteY1" fmla="*/ 2826327 h 3925455"/>
              <a:gd name="connsiteX2" fmla="*/ 5246255 w 5246255"/>
              <a:gd name="connsiteY2" fmla="*/ 0 h 3925455"/>
              <a:gd name="connsiteX0" fmla="*/ 1560946 w 5246255"/>
              <a:gd name="connsiteY0" fmla="*/ 3888510 h 3888510"/>
              <a:gd name="connsiteX1" fmla="*/ 0 w 5246255"/>
              <a:gd name="connsiteY1" fmla="*/ 2826327 h 3888510"/>
              <a:gd name="connsiteX2" fmla="*/ 5246255 w 5246255"/>
              <a:gd name="connsiteY2" fmla="*/ 0 h 3888510"/>
              <a:gd name="connsiteX0" fmla="*/ 1560946 w 5246255"/>
              <a:gd name="connsiteY0" fmla="*/ 3888510 h 3888510"/>
              <a:gd name="connsiteX1" fmla="*/ 0 w 5246255"/>
              <a:gd name="connsiteY1" fmla="*/ 2826327 h 3888510"/>
              <a:gd name="connsiteX2" fmla="*/ 5246255 w 5246255"/>
              <a:gd name="connsiteY2" fmla="*/ 0 h 3888510"/>
              <a:gd name="connsiteX0" fmla="*/ 1560946 w 5246255"/>
              <a:gd name="connsiteY0" fmla="*/ 3888510 h 3888510"/>
              <a:gd name="connsiteX1" fmla="*/ 0 w 5246255"/>
              <a:gd name="connsiteY1" fmla="*/ 2826327 h 3888510"/>
              <a:gd name="connsiteX2" fmla="*/ 5246255 w 5246255"/>
              <a:gd name="connsiteY2" fmla="*/ 0 h 3888510"/>
              <a:gd name="connsiteX0" fmla="*/ 1560946 w 5246255"/>
              <a:gd name="connsiteY0" fmla="*/ 3888510 h 3888510"/>
              <a:gd name="connsiteX1" fmla="*/ 0 w 5246255"/>
              <a:gd name="connsiteY1" fmla="*/ 2826327 h 3888510"/>
              <a:gd name="connsiteX2" fmla="*/ 5246255 w 5246255"/>
              <a:gd name="connsiteY2" fmla="*/ 0 h 3888510"/>
              <a:gd name="connsiteX0" fmla="*/ 1560946 w 5246255"/>
              <a:gd name="connsiteY0" fmla="*/ 3888510 h 3888510"/>
              <a:gd name="connsiteX1" fmla="*/ 0 w 5246255"/>
              <a:gd name="connsiteY1" fmla="*/ 2826327 h 3888510"/>
              <a:gd name="connsiteX2" fmla="*/ 5246255 w 5246255"/>
              <a:gd name="connsiteY2" fmla="*/ 0 h 3888510"/>
              <a:gd name="connsiteX0" fmla="*/ 1542473 w 5227782"/>
              <a:gd name="connsiteY0" fmla="*/ 3888510 h 3888510"/>
              <a:gd name="connsiteX1" fmla="*/ 0 w 5227782"/>
              <a:gd name="connsiteY1" fmla="*/ 2826327 h 3888510"/>
              <a:gd name="connsiteX2" fmla="*/ 5227782 w 5227782"/>
              <a:gd name="connsiteY2" fmla="*/ 0 h 3888510"/>
              <a:gd name="connsiteX0" fmla="*/ 1542473 w 5227782"/>
              <a:gd name="connsiteY0" fmla="*/ 3888510 h 3888510"/>
              <a:gd name="connsiteX1" fmla="*/ 0 w 5227782"/>
              <a:gd name="connsiteY1" fmla="*/ 2826327 h 3888510"/>
              <a:gd name="connsiteX2" fmla="*/ 5227782 w 5227782"/>
              <a:gd name="connsiteY2" fmla="*/ 0 h 3888510"/>
              <a:gd name="connsiteX0" fmla="*/ 1550261 w 5235570"/>
              <a:gd name="connsiteY0" fmla="*/ 3888510 h 3888510"/>
              <a:gd name="connsiteX1" fmla="*/ 7788 w 5235570"/>
              <a:gd name="connsiteY1" fmla="*/ 2826327 h 3888510"/>
              <a:gd name="connsiteX2" fmla="*/ 5235570 w 5235570"/>
              <a:gd name="connsiteY2" fmla="*/ 0 h 3888510"/>
              <a:gd name="connsiteX0" fmla="*/ 1550261 w 5235570"/>
              <a:gd name="connsiteY0" fmla="*/ 3888510 h 3888510"/>
              <a:gd name="connsiteX1" fmla="*/ 7788 w 5235570"/>
              <a:gd name="connsiteY1" fmla="*/ 2826327 h 3888510"/>
              <a:gd name="connsiteX2" fmla="*/ 5235570 w 5235570"/>
              <a:gd name="connsiteY2" fmla="*/ 0 h 3888510"/>
              <a:gd name="connsiteX0" fmla="*/ 1559481 w 5244790"/>
              <a:gd name="connsiteY0" fmla="*/ 3888510 h 3888510"/>
              <a:gd name="connsiteX1" fmla="*/ 7772 w 5244790"/>
              <a:gd name="connsiteY1" fmla="*/ 2826327 h 3888510"/>
              <a:gd name="connsiteX2" fmla="*/ 5244790 w 5244790"/>
              <a:gd name="connsiteY2" fmla="*/ 0 h 3888510"/>
              <a:gd name="connsiteX0" fmla="*/ 1555614 w 5240923"/>
              <a:gd name="connsiteY0" fmla="*/ 3888510 h 3888510"/>
              <a:gd name="connsiteX1" fmla="*/ 3905 w 5240923"/>
              <a:gd name="connsiteY1" fmla="*/ 2826327 h 3888510"/>
              <a:gd name="connsiteX2" fmla="*/ 5240923 w 5240923"/>
              <a:gd name="connsiteY2" fmla="*/ 0 h 3888510"/>
              <a:gd name="connsiteX0" fmla="*/ 1552523 w 5237832"/>
              <a:gd name="connsiteY0" fmla="*/ 3888510 h 3888510"/>
              <a:gd name="connsiteX1" fmla="*/ 814 w 5237832"/>
              <a:gd name="connsiteY1" fmla="*/ 2826327 h 3888510"/>
              <a:gd name="connsiteX2" fmla="*/ 5237832 w 5237832"/>
              <a:gd name="connsiteY2" fmla="*/ 0 h 388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7832" h="3888510">
                <a:moveTo>
                  <a:pt x="1552523" y="3888510"/>
                </a:moveTo>
                <a:cubicBezTo>
                  <a:pt x="307153" y="3370506"/>
                  <a:pt x="-5345" y="3055697"/>
                  <a:pt x="814" y="2826327"/>
                </a:cubicBezTo>
                <a:cubicBezTo>
                  <a:pt x="-66921" y="2088956"/>
                  <a:pt x="4114074" y="250921"/>
                  <a:pt x="5237832" y="0"/>
                </a:cubicBezTo>
              </a:path>
            </a:pathLst>
          </a:custGeom>
          <a:noFill/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gular Pentagon 55"/>
          <p:cNvSpPr/>
          <p:nvPr/>
        </p:nvSpPr>
        <p:spPr>
          <a:xfrm>
            <a:off x="1185505" y="2990104"/>
            <a:ext cx="175724" cy="171471"/>
          </a:xfrm>
          <a:prstGeom prst="pentago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179576" y="5258002"/>
            <a:ext cx="175724" cy="173203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184174" y="5321507"/>
            <a:ext cx="175724" cy="17147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79576" y="5503163"/>
            <a:ext cx="175724" cy="173203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79576" y="5604352"/>
            <a:ext cx="175724" cy="173203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1184174" y="3066965"/>
            <a:ext cx="175724" cy="171471"/>
          </a:xfrm>
          <a:prstGeom prst="diamon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FFC000"/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1184174" y="3140661"/>
            <a:ext cx="175724" cy="171471"/>
          </a:xfrm>
          <a:prstGeom prst="diamon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FFC000"/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184174" y="3275535"/>
            <a:ext cx="175724" cy="17147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431403" y="2929098"/>
            <a:ext cx="133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Compliment with New Tech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7373380" y="4028310"/>
            <a:ext cx="768603" cy="171472"/>
            <a:chOff x="6861710" y="3487144"/>
            <a:chExt cx="768603" cy="171472"/>
          </a:xfrm>
        </p:grpSpPr>
        <p:sp>
          <p:nvSpPr>
            <p:cNvPr id="92" name="Isosceles Triangle 91"/>
            <p:cNvSpPr/>
            <p:nvPr/>
          </p:nvSpPr>
          <p:spPr>
            <a:xfrm>
              <a:off x="6861710" y="3487144"/>
              <a:ext cx="175724" cy="17147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Arrow Connector 92"/>
            <p:cNvCxnSpPr>
              <a:endCxn id="92" idx="5"/>
            </p:cNvCxnSpPr>
            <p:nvPr/>
          </p:nvCxnSpPr>
          <p:spPr>
            <a:xfrm flipH="1">
              <a:off x="6993503" y="3567739"/>
              <a:ext cx="636810" cy="5141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6224900" y="5314867"/>
            <a:ext cx="768603" cy="171472"/>
            <a:chOff x="6861710" y="3487144"/>
            <a:chExt cx="768603" cy="171472"/>
          </a:xfrm>
        </p:grpSpPr>
        <p:sp>
          <p:nvSpPr>
            <p:cNvPr id="95" name="Isosceles Triangle 94"/>
            <p:cNvSpPr/>
            <p:nvPr/>
          </p:nvSpPr>
          <p:spPr>
            <a:xfrm>
              <a:off x="6861710" y="3487144"/>
              <a:ext cx="175724" cy="17147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>
              <a:endCxn id="95" idx="5"/>
            </p:cNvCxnSpPr>
            <p:nvPr/>
          </p:nvCxnSpPr>
          <p:spPr>
            <a:xfrm flipH="1">
              <a:off x="6993503" y="3567739"/>
              <a:ext cx="636810" cy="5141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5613570" y="2390670"/>
            <a:ext cx="655724" cy="183141"/>
            <a:chOff x="6861710" y="3475475"/>
            <a:chExt cx="655724" cy="183141"/>
          </a:xfrm>
        </p:grpSpPr>
        <p:sp>
          <p:nvSpPr>
            <p:cNvPr id="98" name="Regular Pentagon 97"/>
            <p:cNvSpPr/>
            <p:nvPr/>
          </p:nvSpPr>
          <p:spPr>
            <a:xfrm>
              <a:off x="6861710" y="3487144"/>
              <a:ext cx="175724" cy="171472"/>
            </a:xfrm>
            <a:prstGeom prst="pentagon">
              <a:avLst/>
            </a:prstGeom>
            <a:gradFill>
              <a:gsLst>
                <a:gs pos="0">
                  <a:srgbClr val="92D050"/>
                </a:gs>
                <a:gs pos="100000">
                  <a:srgbClr val="99FF66"/>
                </a:gs>
              </a:gsLst>
            </a:gra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H="1">
              <a:off x="6993503" y="3475475"/>
              <a:ext cx="523931" cy="9740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6333325" y="4381055"/>
            <a:ext cx="655724" cy="183141"/>
            <a:chOff x="6861710" y="3475475"/>
            <a:chExt cx="655724" cy="183141"/>
          </a:xfrm>
        </p:grpSpPr>
        <p:sp>
          <p:nvSpPr>
            <p:cNvPr id="101" name="Regular Pentagon 100"/>
            <p:cNvSpPr/>
            <p:nvPr/>
          </p:nvSpPr>
          <p:spPr>
            <a:xfrm>
              <a:off x="6861710" y="3487144"/>
              <a:ext cx="175724" cy="171472"/>
            </a:xfrm>
            <a:prstGeom prst="pentagon">
              <a:avLst/>
            </a:prstGeom>
            <a:gradFill>
              <a:gsLst>
                <a:gs pos="0">
                  <a:srgbClr val="92D050"/>
                </a:gs>
                <a:gs pos="100000">
                  <a:srgbClr val="99FF66"/>
                </a:gs>
              </a:gsLst>
            </a:gra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H="1">
              <a:off x="6993503" y="3475475"/>
              <a:ext cx="523931" cy="9740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6849449" y="3070004"/>
            <a:ext cx="655724" cy="183141"/>
            <a:chOff x="6861710" y="3475475"/>
            <a:chExt cx="655724" cy="183141"/>
          </a:xfrm>
        </p:grpSpPr>
        <p:sp>
          <p:nvSpPr>
            <p:cNvPr id="104" name="Regular Pentagon 103"/>
            <p:cNvSpPr/>
            <p:nvPr/>
          </p:nvSpPr>
          <p:spPr>
            <a:xfrm>
              <a:off x="6861710" y="3487144"/>
              <a:ext cx="175724" cy="171472"/>
            </a:xfrm>
            <a:prstGeom prst="pentagon">
              <a:avLst/>
            </a:prstGeom>
            <a:gradFill>
              <a:gsLst>
                <a:gs pos="0">
                  <a:srgbClr val="92D050"/>
                </a:gs>
                <a:gs pos="100000">
                  <a:srgbClr val="99FF66"/>
                </a:gs>
              </a:gsLst>
            </a:gra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H="1">
              <a:off x="6993503" y="3475475"/>
              <a:ext cx="523931" cy="9740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3630442" y="4764742"/>
            <a:ext cx="126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Advance Technology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787943" y="3157197"/>
            <a:ext cx="601657" cy="419157"/>
            <a:chOff x="6695391" y="3606761"/>
            <a:chExt cx="601657" cy="419157"/>
          </a:xfrm>
        </p:grpSpPr>
        <p:sp>
          <p:nvSpPr>
            <p:cNvPr id="109" name="Diamond 108"/>
            <p:cNvSpPr/>
            <p:nvPr/>
          </p:nvSpPr>
          <p:spPr>
            <a:xfrm>
              <a:off x="6695391" y="3606761"/>
              <a:ext cx="175724" cy="171472"/>
            </a:xfrm>
            <a:prstGeom prst="diamond">
              <a:avLst/>
            </a:prstGeom>
            <a:gradFill>
              <a:gsLst>
                <a:gs pos="0">
                  <a:srgbClr val="CC9900"/>
                </a:gs>
                <a:gs pos="100000">
                  <a:srgbClr val="CCCC00"/>
                </a:gs>
              </a:gsLst>
            </a:gradFill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flipH="1" flipV="1">
              <a:off x="6871115" y="3778233"/>
              <a:ext cx="425933" cy="247685"/>
            </a:xfrm>
            <a:prstGeom prst="straightConnector1">
              <a:avLst/>
            </a:prstGeom>
            <a:ln>
              <a:solidFill>
                <a:srgbClr val="CC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/>
          <p:cNvSpPr txBox="1"/>
          <p:nvPr/>
        </p:nvSpPr>
        <p:spPr>
          <a:xfrm>
            <a:off x="3768438" y="3663102"/>
            <a:ext cx="168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Deploy more often as base-load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3302156" y="5173620"/>
            <a:ext cx="175724" cy="374255"/>
            <a:chOff x="6861710" y="3487144"/>
            <a:chExt cx="175724" cy="374255"/>
          </a:xfrm>
        </p:grpSpPr>
        <p:sp>
          <p:nvSpPr>
            <p:cNvPr id="122" name="Rectangle 121"/>
            <p:cNvSpPr/>
            <p:nvPr/>
          </p:nvSpPr>
          <p:spPr>
            <a:xfrm>
              <a:off x="6861710" y="3487144"/>
              <a:ext cx="175724" cy="171472"/>
            </a:xfrm>
            <a:prstGeom prst="rect">
              <a:avLst/>
            </a:prstGeom>
            <a:gradFill>
              <a:gsLst>
                <a:gs pos="0">
                  <a:srgbClr val="FF3300"/>
                </a:gs>
                <a:gs pos="100000">
                  <a:srgbClr val="FF6600"/>
                </a:gs>
              </a:gsLst>
            </a:gradFill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V="1">
              <a:off x="6949572" y="3658616"/>
              <a:ext cx="0" cy="202783"/>
            </a:xfrm>
            <a:prstGeom prst="straightConnector1">
              <a:avLst/>
            </a:prstGeom>
            <a:ln>
              <a:solidFill>
                <a:srgbClr val="FF33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3477163" y="2735030"/>
            <a:ext cx="601657" cy="419157"/>
            <a:chOff x="6695391" y="3606761"/>
            <a:chExt cx="601657" cy="419157"/>
          </a:xfrm>
        </p:grpSpPr>
        <p:sp>
          <p:nvSpPr>
            <p:cNvPr id="140" name="Diamond 139"/>
            <p:cNvSpPr/>
            <p:nvPr/>
          </p:nvSpPr>
          <p:spPr>
            <a:xfrm>
              <a:off x="6695391" y="3606761"/>
              <a:ext cx="175724" cy="171472"/>
            </a:xfrm>
            <a:prstGeom prst="diamond">
              <a:avLst/>
            </a:prstGeom>
            <a:gradFill>
              <a:gsLst>
                <a:gs pos="0">
                  <a:srgbClr val="CC9900"/>
                </a:gs>
                <a:gs pos="100000">
                  <a:srgbClr val="CCCC00"/>
                </a:gs>
              </a:gsLst>
            </a:gradFill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 flipH="1" flipV="1">
              <a:off x="6871115" y="3778233"/>
              <a:ext cx="425933" cy="247685"/>
            </a:xfrm>
            <a:prstGeom prst="straightConnector1">
              <a:avLst/>
            </a:prstGeom>
            <a:ln>
              <a:solidFill>
                <a:srgbClr val="CC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3891899" y="2802424"/>
            <a:ext cx="601657" cy="419157"/>
            <a:chOff x="6695391" y="3606761"/>
            <a:chExt cx="601657" cy="419157"/>
          </a:xfrm>
        </p:grpSpPr>
        <p:sp>
          <p:nvSpPr>
            <p:cNvPr id="143" name="Diamond 142"/>
            <p:cNvSpPr/>
            <p:nvPr/>
          </p:nvSpPr>
          <p:spPr>
            <a:xfrm>
              <a:off x="6695391" y="3606761"/>
              <a:ext cx="175724" cy="171472"/>
            </a:xfrm>
            <a:prstGeom prst="diamond">
              <a:avLst/>
            </a:prstGeom>
            <a:gradFill>
              <a:gsLst>
                <a:gs pos="0">
                  <a:srgbClr val="CC9900"/>
                </a:gs>
                <a:gs pos="100000">
                  <a:srgbClr val="CCCC00"/>
                </a:gs>
              </a:gsLst>
            </a:gradFill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 flipH="1" flipV="1">
              <a:off x="6871115" y="3778233"/>
              <a:ext cx="425933" cy="247685"/>
            </a:xfrm>
            <a:prstGeom prst="straightConnector1">
              <a:avLst/>
            </a:prstGeom>
            <a:ln>
              <a:solidFill>
                <a:srgbClr val="CC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3464337" y="4939534"/>
            <a:ext cx="175724" cy="374255"/>
            <a:chOff x="6861710" y="3487144"/>
            <a:chExt cx="175724" cy="374255"/>
          </a:xfrm>
        </p:grpSpPr>
        <p:sp>
          <p:nvSpPr>
            <p:cNvPr id="153" name="Rectangle 152"/>
            <p:cNvSpPr/>
            <p:nvPr/>
          </p:nvSpPr>
          <p:spPr>
            <a:xfrm>
              <a:off x="6861710" y="3487144"/>
              <a:ext cx="175724" cy="171472"/>
            </a:xfrm>
            <a:prstGeom prst="rect">
              <a:avLst/>
            </a:prstGeom>
            <a:gradFill>
              <a:gsLst>
                <a:gs pos="0">
                  <a:srgbClr val="FF3300"/>
                </a:gs>
                <a:gs pos="100000">
                  <a:srgbClr val="FF6600"/>
                </a:gs>
              </a:gsLst>
            </a:gradFill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 flipV="1">
              <a:off x="6949572" y="3658616"/>
              <a:ext cx="0" cy="202783"/>
            </a:xfrm>
            <a:prstGeom prst="straightConnector1">
              <a:avLst/>
            </a:prstGeom>
            <a:ln>
              <a:solidFill>
                <a:srgbClr val="FF33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680576" y="5306955"/>
            <a:ext cx="175724" cy="374255"/>
            <a:chOff x="6861710" y="3487144"/>
            <a:chExt cx="175724" cy="374255"/>
          </a:xfrm>
        </p:grpSpPr>
        <p:sp>
          <p:nvSpPr>
            <p:cNvPr id="156" name="Rectangle 155"/>
            <p:cNvSpPr/>
            <p:nvPr/>
          </p:nvSpPr>
          <p:spPr>
            <a:xfrm>
              <a:off x="6861710" y="3487144"/>
              <a:ext cx="175724" cy="171472"/>
            </a:xfrm>
            <a:prstGeom prst="rect">
              <a:avLst/>
            </a:prstGeom>
            <a:gradFill>
              <a:gsLst>
                <a:gs pos="0">
                  <a:srgbClr val="FF3300">
                    <a:lumMod val="99000"/>
                  </a:srgbClr>
                </a:gs>
                <a:gs pos="100000">
                  <a:srgbClr val="FF6600"/>
                </a:gs>
              </a:gsLst>
            </a:gradFill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 flipV="1">
              <a:off x="6949572" y="3658616"/>
              <a:ext cx="0" cy="202783"/>
            </a:xfrm>
            <a:prstGeom prst="straightConnector1">
              <a:avLst/>
            </a:prstGeom>
            <a:ln>
              <a:solidFill>
                <a:srgbClr val="FF33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Oval 158"/>
          <p:cNvSpPr>
            <a:spLocks noChangeAspect="1"/>
          </p:cNvSpPr>
          <p:nvPr/>
        </p:nvSpPr>
        <p:spPr>
          <a:xfrm>
            <a:off x="2500517" y="4108308"/>
            <a:ext cx="164592" cy="168665"/>
          </a:xfrm>
          <a:prstGeom prst="ellipse">
            <a:avLst/>
          </a:prstGeom>
          <a:gradFill>
            <a:gsLst>
              <a:gs pos="10000">
                <a:srgbClr val="000099"/>
              </a:gs>
              <a:gs pos="100000">
                <a:schemeClr val="tx2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>
            <a:off x="4260345" y="3428569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>
            <a:spLocks noChangeAspect="1"/>
          </p:cNvSpPr>
          <p:nvPr/>
        </p:nvSpPr>
        <p:spPr>
          <a:xfrm>
            <a:off x="4369164" y="3067080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6142304" y="2244774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>
            <a:spLocks noChangeAspect="1"/>
          </p:cNvSpPr>
          <p:nvPr/>
        </p:nvSpPr>
        <p:spPr>
          <a:xfrm>
            <a:off x="3395978" y="5201445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>
            <a:spLocks noChangeAspect="1"/>
          </p:cNvSpPr>
          <p:nvPr/>
        </p:nvSpPr>
        <p:spPr>
          <a:xfrm>
            <a:off x="3246813" y="5431205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3615628" y="5547219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3940098" y="2989735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>
            <a:spLocks noChangeAspect="1"/>
          </p:cNvSpPr>
          <p:nvPr/>
        </p:nvSpPr>
        <p:spPr>
          <a:xfrm>
            <a:off x="6878319" y="5245796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2163956" y="4260442"/>
            <a:ext cx="1555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Chosen Portfolio</a:t>
            </a:r>
            <a:endParaRPr lang="en-US" sz="1400" dirty="0"/>
          </a:p>
        </p:txBody>
      </p:sp>
      <p:sp>
        <p:nvSpPr>
          <p:cNvPr id="170" name="Oval 169"/>
          <p:cNvSpPr>
            <a:spLocks noChangeAspect="1"/>
          </p:cNvSpPr>
          <p:nvPr/>
        </p:nvSpPr>
        <p:spPr>
          <a:xfrm>
            <a:off x="2157884" y="3716489"/>
            <a:ext cx="164592" cy="168665"/>
          </a:xfrm>
          <a:prstGeom prst="ellipse">
            <a:avLst/>
          </a:prstGeom>
          <a:gradFill>
            <a:gsLst>
              <a:gs pos="10000">
                <a:srgbClr val="000099"/>
              </a:gs>
              <a:gs pos="100000">
                <a:schemeClr val="tx2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1414308" y="3237144"/>
            <a:ext cx="88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Chosen Portfolio</a:t>
            </a:r>
            <a:endParaRPr lang="en-US" sz="1400" dirty="0"/>
          </a:p>
        </p:txBody>
      </p:sp>
      <p:cxnSp>
        <p:nvCxnSpPr>
          <p:cNvPr id="172" name="Straight Arrow Connector 171"/>
          <p:cNvCxnSpPr>
            <a:stCxn id="159" idx="1"/>
            <a:endCxn id="170" idx="5"/>
          </p:cNvCxnSpPr>
          <p:nvPr/>
        </p:nvCxnSpPr>
        <p:spPr>
          <a:xfrm flipH="1" flipV="1">
            <a:off x="2298372" y="3860454"/>
            <a:ext cx="226249" cy="27255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Oval 175"/>
          <p:cNvSpPr>
            <a:spLocks noChangeAspect="1"/>
          </p:cNvSpPr>
          <p:nvPr/>
        </p:nvSpPr>
        <p:spPr>
          <a:xfrm>
            <a:off x="6791856" y="3018354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7149115" y="3185831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7309059" y="3986354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6275732" y="4332922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>
            <a:spLocks noChangeAspect="1"/>
          </p:cNvSpPr>
          <p:nvPr/>
        </p:nvSpPr>
        <p:spPr>
          <a:xfrm>
            <a:off x="3826806" y="2737923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>
            <a:spLocks noChangeAspect="1"/>
          </p:cNvSpPr>
          <p:nvPr/>
        </p:nvSpPr>
        <p:spPr>
          <a:xfrm>
            <a:off x="5551326" y="2342692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>
            <a:spLocks noChangeAspect="1"/>
          </p:cNvSpPr>
          <p:nvPr/>
        </p:nvSpPr>
        <p:spPr>
          <a:xfrm>
            <a:off x="6166358" y="5262380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>
            <a:spLocks noChangeAspect="1"/>
          </p:cNvSpPr>
          <p:nvPr/>
        </p:nvSpPr>
        <p:spPr>
          <a:xfrm>
            <a:off x="3619005" y="5238025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>
            <a:spLocks noChangeAspect="1"/>
          </p:cNvSpPr>
          <p:nvPr/>
        </p:nvSpPr>
        <p:spPr>
          <a:xfrm>
            <a:off x="3400438" y="4878331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>
            <a:spLocks noChangeAspect="1"/>
          </p:cNvSpPr>
          <p:nvPr/>
        </p:nvSpPr>
        <p:spPr>
          <a:xfrm>
            <a:off x="3410505" y="2678529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>
            <a:spLocks noChangeAspect="1"/>
          </p:cNvSpPr>
          <p:nvPr/>
        </p:nvSpPr>
        <p:spPr>
          <a:xfrm>
            <a:off x="3246486" y="5111006"/>
            <a:ext cx="290910" cy="298109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105642" y="6208596"/>
            <a:ext cx="638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Value-Cost Ratio is used as a proxy for “Return” and is defined </a:t>
            </a:r>
            <a:r>
              <a:rPr lang="en-US" sz="1200" dirty="0"/>
              <a:t>by the EIA </a:t>
            </a:r>
            <a:r>
              <a:rPr lang="en-US" sz="1200" dirty="0" smtClean="0"/>
              <a:t>as the </a:t>
            </a:r>
            <a:r>
              <a:rPr lang="en-US" sz="1200" dirty="0"/>
              <a:t>ratio of </a:t>
            </a:r>
            <a:endParaRPr lang="en-US" sz="1200" dirty="0" smtClean="0"/>
          </a:p>
          <a:p>
            <a:r>
              <a:rPr lang="en-US" sz="1200" dirty="0" err="1" smtClean="0"/>
              <a:t>Levelized</a:t>
            </a:r>
            <a:r>
              <a:rPr lang="en-US" sz="1200" dirty="0" smtClean="0"/>
              <a:t> Avoided Cost of Electricity (LACE) to </a:t>
            </a:r>
            <a:r>
              <a:rPr lang="en-US" sz="1200" dirty="0" err="1" smtClean="0"/>
              <a:t>Levelized</a:t>
            </a:r>
            <a:r>
              <a:rPr lang="en-US" sz="1200" dirty="0" smtClean="0"/>
              <a:t> Cost of Electricity (LCOE). </a:t>
            </a:r>
          </a:p>
          <a:p>
            <a:r>
              <a:rPr lang="en-US" sz="1200" dirty="0" smtClean="0"/>
              <a:t>Sample values derived from: </a:t>
            </a:r>
            <a:r>
              <a:rPr lang="en-US" sz="1200" dirty="0">
                <a:hlinkClick r:id="rId3"/>
              </a:rPr>
              <a:t>https://www.eia.gov/outlooks/aeo/pdf/electricity_generation.pdf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01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27344 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3212 -0.00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-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63038 -0.001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-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63038 -0.000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-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75434 -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8" y="-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34358 -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-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54983 -0.0048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83" y="-25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6901 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7" y="2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30764 -0.000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-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35486 0.0004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73698 -0.0076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4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4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4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4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4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4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4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4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7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8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100"/>
                            </p:stCondLst>
                            <p:childTnLst>
                              <p:par>
                                <p:cTn id="2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9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85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3" grpId="0"/>
      <p:bldP spid="51" grpId="0" build="allAtOnce"/>
      <p:bldP spid="182" grpId="0" build="allAtOnce"/>
      <p:bldP spid="33" grpId="0"/>
      <p:bldP spid="18" grpId="0" animBg="1"/>
      <p:bldP spid="23" grpId="0" animBg="1"/>
      <p:bldP spid="26" grpId="0" animBg="1"/>
      <p:bldP spid="24" grpId="0" animBg="1"/>
      <p:bldP spid="45" grpId="0" animBg="1"/>
      <p:bldP spid="46" grpId="0"/>
      <p:bldP spid="72" grpId="0"/>
      <p:bldP spid="77" grpId="0"/>
      <p:bldP spid="48" grpId="0" animBg="1"/>
      <p:bldP spid="56" grpId="0" animBg="1"/>
      <p:bldP spid="67" grpId="0" animBg="1"/>
      <p:bldP spid="22" grpId="0" animBg="1"/>
      <p:bldP spid="28" grpId="0" animBg="1"/>
      <p:bldP spid="31" grpId="0" animBg="1"/>
      <p:bldP spid="25" grpId="0" animBg="1"/>
      <p:bldP spid="27" grpId="0" animBg="1"/>
      <p:bldP spid="21" grpId="0" animBg="1"/>
      <p:bldP spid="90" grpId="0"/>
      <p:bldP spid="106" grpId="0"/>
      <p:bldP spid="120" grpId="0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/>
      <p:bldP spid="169" grpId="1"/>
      <p:bldP spid="170" grpId="0" animBg="1"/>
      <p:bldP spid="171" grpId="0"/>
      <p:bldP spid="176" grpId="0" animBg="1"/>
      <p:bldP spid="177" grpId="0" animBg="1"/>
      <p:bldP spid="178" grpId="0" animBg="1"/>
      <p:bldP spid="179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1266713" y="5926108"/>
            <a:ext cx="6226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029135" y="2983802"/>
            <a:ext cx="957981" cy="3027151"/>
            <a:chOff x="4066922" y="2350978"/>
            <a:chExt cx="957981" cy="3027151"/>
          </a:xfrm>
        </p:grpSpPr>
        <p:cxnSp>
          <p:nvCxnSpPr>
            <p:cNvPr id="204" name="Straight Arrow Connector 203"/>
            <p:cNvCxnSpPr/>
            <p:nvPr/>
          </p:nvCxnSpPr>
          <p:spPr>
            <a:xfrm>
              <a:off x="4066922" y="2350978"/>
              <a:ext cx="823448" cy="2836250"/>
            </a:xfrm>
            <a:prstGeom prst="straightConnector1">
              <a:avLst/>
            </a:prstGeom>
            <a:ln>
              <a:solidFill>
                <a:srgbClr val="CC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Diamond 204"/>
            <p:cNvSpPr/>
            <p:nvPr/>
          </p:nvSpPr>
          <p:spPr>
            <a:xfrm>
              <a:off x="4849179" y="5206657"/>
              <a:ext cx="175724" cy="171472"/>
            </a:xfrm>
            <a:prstGeom prst="diamond">
              <a:avLst/>
            </a:prstGeom>
            <a:gradFill>
              <a:gsLst>
                <a:gs pos="0">
                  <a:srgbClr val="CC9900"/>
                </a:gs>
                <a:gs pos="100000">
                  <a:srgbClr val="CCCC00"/>
                </a:gs>
              </a:gsLst>
            </a:gradFill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19497" y="3350941"/>
            <a:ext cx="779917" cy="2568881"/>
            <a:chOff x="3984335" y="3088305"/>
            <a:chExt cx="779917" cy="2568881"/>
          </a:xfrm>
        </p:grpSpPr>
        <p:sp>
          <p:nvSpPr>
            <p:cNvPr id="203" name="Diamond 202"/>
            <p:cNvSpPr/>
            <p:nvPr/>
          </p:nvSpPr>
          <p:spPr>
            <a:xfrm>
              <a:off x="4588528" y="5485714"/>
              <a:ext cx="175724" cy="171472"/>
            </a:xfrm>
            <a:prstGeom prst="diamond">
              <a:avLst/>
            </a:prstGeom>
            <a:gradFill>
              <a:gsLst>
                <a:gs pos="0">
                  <a:srgbClr val="CC9900"/>
                </a:gs>
                <a:gs pos="100000">
                  <a:srgbClr val="CCCC00"/>
                </a:gs>
              </a:gsLst>
            </a:gradFill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Arrow Connector 206"/>
            <p:cNvCxnSpPr/>
            <p:nvPr/>
          </p:nvCxnSpPr>
          <p:spPr>
            <a:xfrm>
              <a:off x="3984335" y="3088305"/>
              <a:ext cx="624360" cy="2358551"/>
            </a:xfrm>
            <a:prstGeom prst="straightConnector1">
              <a:avLst/>
            </a:prstGeom>
            <a:ln>
              <a:solidFill>
                <a:srgbClr val="CC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614697" y="2959975"/>
            <a:ext cx="813138" cy="3031574"/>
            <a:chOff x="3614697" y="2959975"/>
            <a:chExt cx="813138" cy="3031574"/>
          </a:xfrm>
        </p:grpSpPr>
        <p:sp>
          <p:nvSpPr>
            <p:cNvPr id="206" name="Diamond 205"/>
            <p:cNvSpPr/>
            <p:nvPr/>
          </p:nvSpPr>
          <p:spPr>
            <a:xfrm>
              <a:off x="4252111" y="5820077"/>
              <a:ext cx="175724" cy="171472"/>
            </a:xfrm>
            <a:prstGeom prst="diamond">
              <a:avLst/>
            </a:prstGeom>
            <a:gradFill>
              <a:gsLst>
                <a:gs pos="0">
                  <a:srgbClr val="CC9900"/>
                </a:gs>
                <a:gs pos="100000">
                  <a:srgbClr val="CCCC00"/>
                </a:gs>
              </a:gsLst>
            </a:gradFill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" name="Straight Arrow Connector 207"/>
            <p:cNvCxnSpPr/>
            <p:nvPr/>
          </p:nvCxnSpPr>
          <p:spPr>
            <a:xfrm>
              <a:off x="3614697" y="2959975"/>
              <a:ext cx="678081" cy="2787728"/>
            </a:xfrm>
            <a:prstGeom prst="straightConnector1">
              <a:avLst/>
            </a:prstGeom>
            <a:ln>
              <a:solidFill>
                <a:srgbClr val="CC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ed Rectangle 6"/>
          <p:cNvSpPr/>
          <p:nvPr/>
        </p:nvSpPr>
        <p:spPr>
          <a:xfrm>
            <a:off x="5119405" y="1324824"/>
            <a:ext cx="3901940" cy="4468886"/>
          </a:xfrm>
          <a:prstGeom prst="roundRect">
            <a:avLst/>
          </a:prstGeom>
          <a:solidFill>
            <a:srgbClr val="F1D10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5760" y="1005840"/>
            <a:ext cx="4483419" cy="405218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" y="1005840"/>
            <a:ext cx="424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% Renewable Penetration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7453106" y="4584750"/>
            <a:ext cx="1650360" cy="1091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Isosceles Triangle 126"/>
          <p:cNvSpPr/>
          <p:nvPr/>
        </p:nvSpPr>
        <p:spPr>
          <a:xfrm>
            <a:off x="7215113" y="3227613"/>
            <a:ext cx="175724" cy="17147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38" y="67341"/>
            <a:ext cx="8488517" cy="824352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latin typeface="Calibri Light" panose="020F0302020204030204" pitchFamily="34" charset="0"/>
              </a:rPr>
              <a:t>Incorporating Risk into Operations</a:t>
            </a:r>
            <a:endParaRPr lang="en-US" sz="4000" b="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7744" y="1760546"/>
            <a:ext cx="1477940" cy="4165562"/>
            <a:chOff x="527744" y="1760546"/>
            <a:chExt cx="1477940" cy="4165562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097280" y="5664373"/>
              <a:ext cx="1742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097280" y="5046073"/>
              <a:ext cx="1742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097280" y="4428748"/>
              <a:ext cx="1742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097280" y="3811423"/>
              <a:ext cx="1742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097280" y="2576870"/>
              <a:ext cx="1742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1097280" y="3190009"/>
              <a:ext cx="1742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266713" y="2390670"/>
              <a:ext cx="0" cy="3535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9653" y="5516085"/>
              <a:ext cx="522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0.5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9653" y="4898880"/>
              <a:ext cx="433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0.6</a:t>
              </a:r>
              <a:endParaRPr lang="en-US" sz="14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9653" y="4276973"/>
              <a:ext cx="433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0.7</a:t>
              </a:r>
              <a:endParaRPr lang="en-US" sz="14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09653" y="2429461"/>
              <a:ext cx="433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1.0</a:t>
              </a:r>
              <a:endParaRPr lang="en-US" sz="14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9653" y="3664110"/>
              <a:ext cx="433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0.8</a:t>
              </a:r>
              <a:endParaRPr lang="en-US" sz="14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09653" y="3046786"/>
              <a:ext cx="433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0.9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7744" y="1760546"/>
              <a:ext cx="1477940" cy="606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Value – Cost Ratio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493642" y="5752962"/>
            <a:ext cx="927133" cy="3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>
            <a:off x="7373380" y="4017592"/>
            <a:ext cx="175724" cy="17147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>
            <a:off x="6333325" y="4392724"/>
            <a:ext cx="175724" cy="171471"/>
          </a:xfrm>
          <a:prstGeom prst="pentago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/>
          <p:cNvSpPr/>
          <p:nvPr/>
        </p:nvSpPr>
        <p:spPr>
          <a:xfrm>
            <a:off x="3787943" y="3161444"/>
            <a:ext cx="175724" cy="171471"/>
          </a:xfrm>
          <a:prstGeom prst="diamon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/>
          <p:cNvSpPr/>
          <p:nvPr/>
        </p:nvSpPr>
        <p:spPr>
          <a:xfrm>
            <a:off x="5613570" y="2405399"/>
            <a:ext cx="175724" cy="171471"/>
          </a:xfrm>
          <a:prstGeom prst="pentago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gular Pentagon 55"/>
          <p:cNvSpPr/>
          <p:nvPr/>
        </p:nvSpPr>
        <p:spPr>
          <a:xfrm>
            <a:off x="6849449" y="3081674"/>
            <a:ext cx="175724" cy="171471"/>
          </a:xfrm>
          <a:prstGeom prst="pentago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458750" y="4943534"/>
            <a:ext cx="175724" cy="173203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6224900" y="5321507"/>
            <a:ext cx="175724" cy="17147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02156" y="5171379"/>
            <a:ext cx="175724" cy="173203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85350" y="5306955"/>
            <a:ext cx="175724" cy="173203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3473408" y="2735030"/>
            <a:ext cx="175724" cy="171471"/>
          </a:xfrm>
          <a:prstGeom prst="diamon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3891198" y="2802424"/>
            <a:ext cx="175724" cy="171471"/>
          </a:xfrm>
          <a:prstGeom prst="diamon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>
            <a:spLocks noChangeAspect="1"/>
          </p:cNvSpPr>
          <p:nvPr/>
        </p:nvSpPr>
        <p:spPr>
          <a:xfrm>
            <a:off x="2157884" y="3716489"/>
            <a:ext cx="164592" cy="168665"/>
          </a:xfrm>
          <a:prstGeom prst="ellipse">
            <a:avLst/>
          </a:prstGeom>
          <a:gradFill>
            <a:gsLst>
              <a:gs pos="10000">
                <a:srgbClr val="000099"/>
              </a:gs>
              <a:gs pos="100000">
                <a:schemeClr val="tx2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1306021" y="3432488"/>
            <a:ext cx="1231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Starting Portfolio</a:t>
            </a:r>
          </a:p>
          <a:p>
            <a:r>
              <a:rPr lang="en-US" sz="1400" dirty="0" smtClean="0"/>
              <a:t>With 15% Renewables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105642" y="6208596"/>
            <a:ext cx="638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Value-Cost Ratio is used as a proxy for “Return” and is defined </a:t>
            </a:r>
            <a:r>
              <a:rPr lang="en-US" sz="1200" dirty="0"/>
              <a:t>by the EIA </a:t>
            </a:r>
            <a:r>
              <a:rPr lang="en-US" sz="1200" dirty="0" smtClean="0"/>
              <a:t>as the </a:t>
            </a:r>
            <a:r>
              <a:rPr lang="en-US" sz="1200" dirty="0"/>
              <a:t>ratio of </a:t>
            </a:r>
            <a:endParaRPr lang="en-US" sz="1200" dirty="0" smtClean="0"/>
          </a:p>
          <a:p>
            <a:r>
              <a:rPr lang="en-US" sz="1200" dirty="0" err="1" smtClean="0"/>
              <a:t>Levelized</a:t>
            </a:r>
            <a:r>
              <a:rPr lang="en-US" sz="1200" dirty="0" smtClean="0"/>
              <a:t> Avoided Cost of Electricity (LACE) to </a:t>
            </a:r>
            <a:r>
              <a:rPr lang="en-US" sz="1200" dirty="0" err="1" smtClean="0"/>
              <a:t>Levelized</a:t>
            </a:r>
            <a:r>
              <a:rPr lang="en-US" sz="1200" dirty="0" smtClean="0"/>
              <a:t> Cost of Electricity (LCOE). </a:t>
            </a:r>
          </a:p>
          <a:p>
            <a:r>
              <a:rPr lang="en-US" sz="1200" dirty="0" smtClean="0"/>
              <a:t>Sample values derived from: </a:t>
            </a:r>
            <a:r>
              <a:rPr lang="en-US" sz="1200" dirty="0">
                <a:hlinkClick r:id="rId3"/>
              </a:rPr>
              <a:t>https://www.eia.gov/outlooks/aeo/pdf/electricity_generation.pdf</a:t>
            </a:r>
            <a:endParaRPr lang="en-US" sz="1200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7549104" y="4672419"/>
            <a:ext cx="1472242" cy="917345"/>
            <a:chOff x="7671757" y="4658579"/>
            <a:chExt cx="1758709" cy="917345"/>
          </a:xfrm>
        </p:grpSpPr>
        <p:sp>
          <p:nvSpPr>
            <p:cNvPr id="129" name="Isosceles Triangle 128"/>
            <p:cNvSpPr/>
            <p:nvPr/>
          </p:nvSpPr>
          <p:spPr>
            <a:xfrm>
              <a:off x="7674421" y="4717377"/>
              <a:ext cx="121524" cy="1072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gular Pentagon 129"/>
            <p:cNvSpPr/>
            <p:nvPr/>
          </p:nvSpPr>
          <p:spPr>
            <a:xfrm>
              <a:off x="7671757" y="4942754"/>
              <a:ext cx="121524" cy="107228"/>
            </a:xfrm>
            <a:prstGeom prst="pentagon">
              <a:avLst/>
            </a:prstGeom>
            <a:gradFill>
              <a:gsLst>
                <a:gs pos="0">
                  <a:srgbClr val="00B050"/>
                </a:gs>
                <a:gs pos="100000">
                  <a:srgbClr val="92D050"/>
                </a:gs>
              </a:gsLst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Diamond 130"/>
            <p:cNvSpPr/>
            <p:nvPr/>
          </p:nvSpPr>
          <p:spPr>
            <a:xfrm>
              <a:off x="7672862" y="5178342"/>
              <a:ext cx="121524" cy="107228"/>
            </a:xfrm>
            <a:prstGeom prst="diamond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rgbClr val="FFC000"/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676797" y="5387899"/>
              <a:ext cx="121524" cy="108311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</a:gra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759678" y="4658579"/>
              <a:ext cx="1579638" cy="26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Onshore Wind Assets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753004" y="4896353"/>
              <a:ext cx="1579638" cy="26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PV-Solar Assets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759678" y="5123887"/>
              <a:ext cx="16707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Combined Cycle Assets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761234" y="5345092"/>
              <a:ext cx="16692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Nuclear Assets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70372" y="1412702"/>
            <a:ext cx="399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Existing Rule:</a:t>
            </a:r>
          </a:p>
          <a:p>
            <a:pPr algn="ctr"/>
            <a:r>
              <a:rPr lang="en-US" dirty="0" smtClean="0"/>
              <a:t>Treat as must-take energy or curtail</a:t>
            </a:r>
            <a:endParaRPr lang="en-US" dirty="0"/>
          </a:p>
        </p:txBody>
      </p:sp>
      <p:sp>
        <p:nvSpPr>
          <p:cNvPr id="137" name="Regular Pentagon 136"/>
          <p:cNvSpPr/>
          <p:nvPr/>
        </p:nvSpPr>
        <p:spPr>
          <a:xfrm>
            <a:off x="6153993" y="2527213"/>
            <a:ext cx="175724" cy="171471"/>
          </a:xfrm>
          <a:prstGeom prst="pentago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gular Pentagon 137"/>
          <p:cNvSpPr/>
          <p:nvPr/>
        </p:nvSpPr>
        <p:spPr>
          <a:xfrm>
            <a:off x="5397387" y="3413018"/>
            <a:ext cx="175724" cy="171471"/>
          </a:xfrm>
          <a:prstGeom prst="pentago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gular Pentagon 144"/>
          <p:cNvSpPr/>
          <p:nvPr/>
        </p:nvSpPr>
        <p:spPr>
          <a:xfrm>
            <a:off x="6817192" y="3873151"/>
            <a:ext cx="175724" cy="171471"/>
          </a:xfrm>
          <a:prstGeom prst="pentago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gular Pentagon 145"/>
          <p:cNvSpPr/>
          <p:nvPr/>
        </p:nvSpPr>
        <p:spPr>
          <a:xfrm>
            <a:off x="7791961" y="2959975"/>
            <a:ext cx="175724" cy="171471"/>
          </a:xfrm>
          <a:prstGeom prst="pentago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gular Pentagon 146"/>
          <p:cNvSpPr/>
          <p:nvPr/>
        </p:nvSpPr>
        <p:spPr>
          <a:xfrm>
            <a:off x="7326588" y="2451377"/>
            <a:ext cx="175724" cy="171471"/>
          </a:xfrm>
          <a:prstGeom prst="pentago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Isosceles Triangle 147"/>
          <p:cNvSpPr/>
          <p:nvPr/>
        </p:nvSpPr>
        <p:spPr>
          <a:xfrm>
            <a:off x="8277822" y="3340866"/>
            <a:ext cx="175724" cy="17147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Isosceles Triangle 148"/>
          <p:cNvSpPr/>
          <p:nvPr/>
        </p:nvSpPr>
        <p:spPr>
          <a:xfrm>
            <a:off x="8119431" y="4017591"/>
            <a:ext cx="175724" cy="17147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Isosceles Triangle 149"/>
          <p:cNvSpPr/>
          <p:nvPr/>
        </p:nvSpPr>
        <p:spPr>
          <a:xfrm>
            <a:off x="6794248" y="4633904"/>
            <a:ext cx="175724" cy="17147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5994194" y="3752889"/>
            <a:ext cx="175724" cy="17147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gular Pentagon 161"/>
          <p:cNvSpPr/>
          <p:nvPr/>
        </p:nvSpPr>
        <p:spPr>
          <a:xfrm>
            <a:off x="6036509" y="3044464"/>
            <a:ext cx="175724" cy="171471"/>
          </a:xfrm>
          <a:prstGeom prst="pentagon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3544353" y="3840811"/>
            <a:ext cx="1583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Reduce need for conventional asset backup</a:t>
            </a:r>
            <a:endParaRPr lang="en-US" sz="1400" dirty="0"/>
          </a:p>
        </p:txBody>
      </p:sp>
      <p:sp>
        <p:nvSpPr>
          <p:cNvPr id="175" name="TextBox 174"/>
          <p:cNvSpPr txBox="1"/>
          <p:nvPr/>
        </p:nvSpPr>
        <p:spPr>
          <a:xfrm>
            <a:off x="305038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80" name="TextBox 179"/>
          <p:cNvSpPr txBox="1"/>
          <p:nvPr/>
        </p:nvSpPr>
        <p:spPr>
          <a:xfrm>
            <a:off x="305038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05038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5038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431356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92" name="TextBox 191"/>
          <p:cNvSpPr txBox="1"/>
          <p:nvPr/>
        </p:nvSpPr>
        <p:spPr>
          <a:xfrm>
            <a:off x="431356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93" name="TextBox 192"/>
          <p:cNvSpPr txBox="1"/>
          <p:nvPr/>
        </p:nvSpPr>
        <p:spPr>
          <a:xfrm>
            <a:off x="431356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94" name="TextBox 193"/>
          <p:cNvSpPr txBox="1"/>
          <p:nvPr/>
        </p:nvSpPr>
        <p:spPr>
          <a:xfrm>
            <a:off x="431356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95" name="TextBox 194"/>
          <p:cNvSpPr txBox="1"/>
          <p:nvPr/>
        </p:nvSpPr>
        <p:spPr>
          <a:xfrm>
            <a:off x="431356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96" name="TextBox 195"/>
          <p:cNvSpPr txBox="1"/>
          <p:nvPr/>
        </p:nvSpPr>
        <p:spPr>
          <a:xfrm>
            <a:off x="431356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97" name="TextBox 196"/>
          <p:cNvSpPr txBox="1"/>
          <p:nvPr/>
        </p:nvSpPr>
        <p:spPr>
          <a:xfrm>
            <a:off x="431356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198" name="TextBox 197"/>
          <p:cNvSpPr txBox="1"/>
          <p:nvPr/>
        </p:nvSpPr>
        <p:spPr>
          <a:xfrm>
            <a:off x="431356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99" name="TextBox 198"/>
          <p:cNvSpPr txBox="1"/>
          <p:nvPr/>
        </p:nvSpPr>
        <p:spPr>
          <a:xfrm>
            <a:off x="431356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200" name="TextBox 199"/>
          <p:cNvSpPr txBox="1"/>
          <p:nvPr/>
        </p:nvSpPr>
        <p:spPr>
          <a:xfrm>
            <a:off x="431356" y="1017897"/>
            <a:ext cx="2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26006" y="5328154"/>
            <a:ext cx="1882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Begin shuttering older plants</a:t>
            </a:r>
            <a:endParaRPr lang="en-US" sz="1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2963717" y="1978424"/>
            <a:ext cx="1911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Convert to Ancillary Backup during daytime hours</a:t>
            </a:r>
            <a:endParaRPr lang="en-US" sz="1400" dirty="0"/>
          </a:p>
        </p:txBody>
      </p:sp>
      <p:cxnSp>
        <p:nvCxnSpPr>
          <p:cNvPr id="209" name="Straight Arrow Connector 208"/>
          <p:cNvCxnSpPr>
            <a:stCxn id="170" idx="5"/>
            <a:endCxn id="210" idx="1"/>
          </p:cNvCxnSpPr>
          <p:nvPr/>
        </p:nvCxnSpPr>
        <p:spPr>
          <a:xfrm>
            <a:off x="2298372" y="3860454"/>
            <a:ext cx="794454" cy="99462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Oval 209"/>
          <p:cNvSpPr>
            <a:spLocks noChangeAspect="1"/>
          </p:cNvSpPr>
          <p:nvPr/>
        </p:nvSpPr>
        <p:spPr>
          <a:xfrm>
            <a:off x="3068722" y="4830383"/>
            <a:ext cx="164592" cy="168665"/>
          </a:xfrm>
          <a:prstGeom prst="ellipse">
            <a:avLst/>
          </a:prstGeom>
          <a:gradFill>
            <a:gsLst>
              <a:gs pos="10000">
                <a:srgbClr val="000099"/>
              </a:gs>
              <a:gs pos="100000">
                <a:schemeClr val="tx2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Box 210"/>
          <p:cNvSpPr txBox="1"/>
          <p:nvPr/>
        </p:nvSpPr>
        <p:spPr>
          <a:xfrm>
            <a:off x="1932570" y="4684312"/>
            <a:ext cx="1170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Constrained Operations</a:t>
            </a:r>
            <a:endParaRPr lang="en-US" sz="1400" dirty="0"/>
          </a:p>
        </p:txBody>
      </p:sp>
      <p:sp>
        <p:nvSpPr>
          <p:cNvPr id="212" name="TextBox 211"/>
          <p:cNvSpPr txBox="1"/>
          <p:nvPr/>
        </p:nvSpPr>
        <p:spPr>
          <a:xfrm>
            <a:off x="5070371" y="1287025"/>
            <a:ext cx="399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Change Operations:</a:t>
            </a:r>
          </a:p>
          <a:p>
            <a:pPr algn="ctr"/>
            <a:r>
              <a:rPr lang="en-US" dirty="0" smtClean="0"/>
              <a:t>Allow renewables to make firm / non-firm / ancillary offers supported by well-founded risk analysis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33053" y="3009946"/>
            <a:ext cx="508501" cy="862455"/>
            <a:chOff x="7553323" y="-99845"/>
            <a:chExt cx="508501" cy="862455"/>
          </a:xfrm>
        </p:grpSpPr>
        <p:cxnSp>
          <p:nvCxnSpPr>
            <p:cNvPr id="218" name="Straight Arrow Connector 217"/>
            <p:cNvCxnSpPr/>
            <p:nvPr/>
          </p:nvCxnSpPr>
          <p:spPr>
            <a:xfrm>
              <a:off x="7553323" y="-99845"/>
              <a:ext cx="378839" cy="700073"/>
            </a:xfrm>
            <a:prstGeom prst="straightConnector1">
              <a:avLst/>
            </a:prstGeom>
            <a:ln>
              <a:solidFill>
                <a:srgbClr val="CC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Diamond 218"/>
            <p:cNvSpPr/>
            <p:nvPr/>
          </p:nvSpPr>
          <p:spPr>
            <a:xfrm>
              <a:off x="7886100" y="591138"/>
              <a:ext cx="175724" cy="171472"/>
            </a:xfrm>
            <a:prstGeom prst="diamond">
              <a:avLst/>
            </a:prstGeom>
            <a:gradFill>
              <a:gsLst>
                <a:gs pos="0">
                  <a:srgbClr val="CC9900"/>
                </a:gs>
                <a:gs pos="100000">
                  <a:srgbClr val="CCCC00"/>
                </a:gs>
              </a:gsLst>
            </a:gradFill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3614696" y="2964373"/>
            <a:ext cx="508501" cy="862455"/>
            <a:chOff x="7553323" y="-99845"/>
            <a:chExt cx="508501" cy="862455"/>
          </a:xfrm>
        </p:grpSpPr>
        <p:cxnSp>
          <p:nvCxnSpPr>
            <p:cNvPr id="221" name="Straight Arrow Connector 220"/>
            <p:cNvCxnSpPr/>
            <p:nvPr/>
          </p:nvCxnSpPr>
          <p:spPr>
            <a:xfrm>
              <a:off x="7553323" y="-99845"/>
              <a:ext cx="378839" cy="700073"/>
            </a:xfrm>
            <a:prstGeom prst="straightConnector1">
              <a:avLst/>
            </a:prstGeom>
            <a:ln>
              <a:solidFill>
                <a:srgbClr val="CC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Diamond 221"/>
            <p:cNvSpPr/>
            <p:nvPr/>
          </p:nvSpPr>
          <p:spPr>
            <a:xfrm>
              <a:off x="7886100" y="591138"/>
              <a:ext cx="175724" cy="171472"/>
            </a:xfrm>
            <a:prstGeom prst="diamond">
              <a:avLst/>
            </a:prstGeom>
            <a:gradFill>
              <a:gsLst>
                <a:gs pos="0">
                  <a:srgbClr val="CC9900"/>
                </a:gs>
                <a:gs pos="100000">
                  <a:srgbClr val="CCCC00"/>
                </a:gs>
              </a:gsLst>
            </a:gradFill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3" name="Straight Arrow Connector 222"/>
          <p:cNvCxnSpPr>
            <a:endCxn id="224" idx="4"/>
          </p:cNvCxnSpPr>
          <p:nvPr/>
        </p:nvCxnSpPr>
        <p:spPr>
          <a:xfrm flipH="1" flipV="1">
            <a:off x="2093716" y="3276199"/>
            <a:ext cx="121108" cy="44483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Oval 223"/>
          <p:cNvSpPr>
            <a:spLocks noChangeAspect="1"/>
          </p:cNvSpPr>
          <p:nvPr/>
        </p:nvSpPr>
        <p:spPr>
          <a:xfrm>
            <a:off x="2011420" y="3107534"/>
            <a:ext cx="164592" cy="168665"/>
          </a:xfrm>
          <a:prstGeom prst="ellipse">
            <a:avLst/>
          </a:prstGeom>
          <a:gradFill>
            <a:gsLst>
              <a:gs pos="10000">
                <a:srgbClr val="000099"/>
              </a:gs>
              <a:gs pos="100000">
                <a:schemeClr val="tx2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1346800" y="2553342"/>
            <a:ext cx="136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Risk Balanced Operations</a:t>
            </a:r>
            <a:endParaRPr lang="en-US" sz="1400" dirty="0"/>
          </a:p>
        </p:txBody>
      </p:sp>
      <p:sp>
        <p:nvSpPr>
          <p:cNvPr id="12" name="Right Arrow 11"/>
          <p:cNvSpPr/>
          <p:nvPr/>
        </p:nvSpPr>
        <p:spPr>
          <a:xfrm rot="7104112">
            <a:off x="7821671" y="381708"/>
            <a:ext cx="1257353" cy="544022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CC3300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Group 235"/>
          <p:cNvGrpSpPr/>
          <p:nvPr/>
        </p:nvGrpSpPr>
        <p:grpSpPr>
          <a:xfrm>
            <a:off x="5792520" y="4493739"/>
            <a:ext cx="548151" cy="171472"/>
            <a:chOff x="7106902" y="342437"/>
            <a:chExt cx="548151" cy="171472"/>
          </a:xfrm>
        </p:grpSpPr>
        <p:sp>
          <p:nvSpPr>
            <p:cNvPr id="110" name="Regular Pentagon 109"/>
            <p:cNvSpPr/>
            <p:nvPr/>
          </p:nvSpPr>
          <p:spPr>
            <a:xfrm>
              <a:off x="7106902" y="342437"/>
              <a:ext cx="175724" cy="171472"/>
            </a:xfrm>
            <a:prstGeom prst="pentagon">
              <a:avLst/>
            </a:prstGeom>
            <a:gradFill>
              <a:gsLst>
                <a:gs pos="0">
                  <a:srgbClr val="92D050"/>
                </a:gs>
                <a:gs pos="100000">
                  <a:srgbClr val="99FF66"/>
                </a:gs>
              </a:gsLst>
            </a:gra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7238698" y="368798"/>
              <a:ext cx="416355" cy="5937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/>
          <p:cNvGrpSpPr/>
          <p:nvPr/>
        </p:nvGrpSpPr>
        <p:grpSpPr>
          <a:xfrm>
            <a:off x="5789294" y="5481976"/>
            <a:ext cx="434675" cy="171472"/>
            <a:chOff x="7143442" y="674342"/>
            <a:chExt cx="434675" cy="171472"/>
          </a:xfrm>
        </p:grpSpPr>
        <p:sp>
          <p:nvSpPr>
            <p:cNvPr id="113" name="Isosceles Triangle 112"/>
            <p:cNvSpPr/>
            <p:nvPr/>
          </p:nvSpPr>
          <p:spPr>
            <a:xfrm>
              <a:off x="7143442" y="674342"/>
              <a:ext cx="175724" cy="17147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113"/>
            <p:cNvCxnSpPr>
              <a:endCxn id="113" idx="5"/>
            </p:cNvCxnSpPr>
            <p:nvPr/>
          </p:nvCxnSpPr>
          <p:spPr>
            <a:xfrm flipH="1">
              <a:off x="7275235" y="674342"/>
              <a:ext cx="302882" cy="85736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6268668" y="3971887"/>
            <a:ext cx="548151" cy="171472"/>
            <a:chOff x="7106902" y="342437"/>
            <a:chExt cx="548151" cy="171472"/>
          </a:xfrm>
        </p:grpSpPr>
        <p:sp>
          <p:nvSpPr>
            <p:cNvPr id="125" name="Regular Pentagon 124"/>
            <p:cNvSpPr/>
            <p:nvPr/>
          </p:nvSpPr>
          <p:spPr>
            <a:xfrm>
              <a:off x="7106902" y="342437"/>
              <a:ext cx="175724" cy="171472"/>
            </a:xfrm>
            <a:prstGeom prst="pentagon">
              <a:avLst/>
            </a:prstGeom>
            <a:gradFill>
              <a:gsLst>
                <a:gs pos="0">
                  <a:srgbClr val="92D050"/>
                </a:gs>
                <a:gs pos="100000">
                  <a:srgbClr val="99FF66"/>
                </a:gs>
              </a:gsLst>
            </a:gra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 flipH="1">
              <a:off x="7238698" y="368798"/>
              <a:ext cx="416355" cy="5937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6308551" y="3171200"/>
            <a:ext cx="548151" cy="171472"/>
            <a:chOff x="7106902" y="342437"/>
            <a:chExt cx="548151" cy="171472"/>
          </a:xfrm>
        </p:grpSpPr>
        <p:sp>
          <p:nvSpPr>
            <p:cNvPr id="140" name="Regular Pentagon 139"/>
            <p:cNvSpPr/>
            <p:nvPr/>
          </p:nvSpPr>
          <p:spPr>
            <a:xfrm>
              <a:off x="7106902" y="342437"/>
              <a:ext cx="175724" cy="171472"/>
            </a:xfrm>
            <a:prstGeom prst="pentagon">
              <a:avLst/>
            </a:prstGeom>
            <a:gradFill>
              <a:gsLst>
                <a:gs pos="0">
                  <a:srgbClr val="92D050"/>
                </a:gs>
                <a:gs pos="100000">
                  <a:srgbClr val="99FF66"/>
                </a:gs>
              </a:gsLst>
            </a:gra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 flipH="1">
              <a:off x="7238698" y="368798"/>
              <a:ext cx="416355" cy="5937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7262219" y="3044463"/>
            <a:ext cx="548151" cy="171472"/>
            <a:chOff x="7106902" y="342437"/>
            <a:chExt cx="548151" cy="171472"/>
          </a:xfrm>
        </p:grpSpPr>
        <p:sp>
          <p:nvSpPr>
            <p:cNvPr id="143" name="Regular Pentagon 142"/>
            <p:cNvSpPr/>
            <p:nvPr/>
          </p:nvSpPr>
          <p:spPr>
            <a:xfrm>
              <a:off x="7106902" y="342437"/>
              <a:ext cx="175724" cy="171472"/>
            </a:xfrm>
            <a:prstGeom prst="pentagon">
              <a:avLst/>
            </a:prstGeom>
            <a:gradFill>
              <a:gsLst>
                <a:gs pos="0">
                  <a:srgbClr val="92D050"/>
                </a:gs>
                <a:gs pos="100000">
                  <a:srgbClr val="99FF66"/>
                </a:gs>
              </a:gsLst>
            </a:gra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 flipH="1">
              <a:off x="7238698" y="368798"/>
              <a:ext cx="416355" cy="5937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6794676" y="2540462"/>
            <a:ext cx="548151" cy="171472"/>
            <a:chOff x="7106902" y="342437"/>
            <a:chExt cx="548151" cy="171472"/>
          </a:xfrm>
        </p:grpSpPr>
        <p:sp>
          <p:nvSpPr>
            <p:cNvPr id="153" name="Regular Pentagon 152"/>
            <p:cNvSpPr/>
            <p:nvPr/>
          </p:nvSpPr>
          <p:spPr>
            <a:xfrm>
              <a:off x="7106902" y="342437"/>
              <a:ext cx="175724" cy="171472"/>
            </a:xfrm>
            <a:prstGeom prst="pentagon">
              <a:avLst/>
            </a:prstGeom>
            <a:gradFill>
              <a:gsLst>
                <a:gs pos="0">
                  <a:srgbClr val="92D050"/>
                </a:gs>
                <a:gs pos="100000">
                  <a:srgbClr val="99FF66"/>
                </a:gs>
              </a:gsLst>
            </a:gra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 flipH="1">
              <a:off x="7238698" y="368798"/>
              <a:ext cx="416355" cy="5937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5621652" y="2618510"/>
            <a:ext cx="548151" cy="171472"/>
            <a:chOff x="7106902" y="342437"/>
            <a:chExt cx="548151" cy="171472"/>
          </a:xfrm>
        </p:grpSpPr>
        <p:sp>
          <p:nvSpPr>
            <p:cNvPr id="156" name="Regular Pentagon 155"/>
            <p:cNvSpPr/>
            <p:nvPr/>
          </p:nvSpPr>
          <p:spPr>
            <a:xfrm>
              <a:off x="7106902" y="342437"/>
              <a:ext cx="175724" cy="171472"/>
            </a:xfrm>
            <a:prstGeom prst="pentagon">
              <a:avLst/>
            </a:prstGeom>
            <a:gradFill>
              <a:gsLst>
                <a:gs pos="0">
                  <a:srgbClr val="92D050"/>
                </a:gs>
                <a:gs pos="100000">
                  <a:srgbClr val="99FF66"/>
                </a:gs>
              </a:gsLst>
            </a:gra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 flipH="1">
              <a:off x="7238698" y="368798"/>
              <a:ext cx="416355" cy="5937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5080510" y="2498980"/>
            <a:ext cx="548151" cy="171472"/>
            <a:chOff x="7106902" y="342437"/>
            <a:chExt cx="548151" cy="171472"/>
          </a:xfrm>
        </p:grpSpPr>
        <p:sp>
          <p:nvSpPr>
            <p:cNvPr id="159" name="Regular Pentagon 158"/>
            <p:cNvSpPr/>
            <p:nvPr/>
          </p:nvSpPr>
          <p:spPr>
            <a:xfrm>
              <a:off x="7106902" y="342437"/>
              <a:ext cx="175724" cy="171472"/>
            </a:xfrm>
            <a:prstGeom prst="pentagon">
              <a:avLst/>
            </a:prstGeom>
            <a:gradFill>
              <a:gsLst>
                <a:gs pos="0">
                  <a:srgbClr val="92D050"/>
                </a:gs>
                <a:gs pos="100000">
                  <a:srgbClr val="99FF66"/>
                </a:gs>
              </a:gsLst>
            </a:gra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 flipH="1">
              <a:off x="7238698" y="368798"/>
              <a:ext cx="416355" cy="5937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4870525" y="3506228"/>
            <a:ext cx="548151" cy="171472"/>
            <a:chOff x="7106902" y="342437"/>
            <a:chExt cx="548151" cy="171472"/>
          </a:xfrm>
        </p:grpSpPr>
        <p:sp>
          <p:nvSpPr>
            <p:cNvPr id="163" name="Regular Pentagon 162"/>
            <p:cNvSpPr/>
            <p:nvPr/>
          </p:nvSpPr>
          <p:spPr>
            <a:xfrm>
              <a:off x="7106902" y="342437"/>
              <a:ext cx="175724" cy="171472"/>
            </a:xfrm>
            <a:prstGeom prst="pentagon">
              <a:avLst/>
            </a:prstGeom>
            <a:gradFill>
              <a:gsLst>
                <a:gs pos="0">
                  <a:srgbClr val="92D050"/>
                </a:gs>
                <a:gs pos="100000">
                  <a:srgbClr val="99FF66"/>
                </a:gs>
              </a:gsLst>
            </a:gra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flipH="1">
              <a:off x="7238698" y="368798"/>
              <a:ext cx="416355" cy="5937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6370850" y="4802175"/>
            <a:ext cx="434675" cy="171472"/>
            <a:chOff x="7143442" y="674342"/>
            <a:chExt cx="434675" cy="171472"/>
          </a:xfrm>
        </p:grpSpPr>
        <p:sp>
          <p:nvSpPr>
            <p:cNvPr id="166" name="Isosceles Triangle 165"/>
            <p:cNvSpPr/>
            <p:nvPr/>
          </p:nvSpPr>
          <p:spPr>
            <a:xfrm>
              <a:off x="7143442" y="674342"/>
              <a:ext cx="175724" cy="17147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>
              <a:endCxn id="166" idx="5"/>
            </p:cNvCxnSpPr>
            <p:nvPr/>
          </p:nvCxnSpPr>
          <p:spPr>
            <a:xfrm flipH="1">
              <a:off x="7275235" y="674342"/>
              <a:ext cx="302882" cy="85736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5564233" y="3925996"/>
            <a:ext cx="434675" cy="171472"/>
            <a:chOff x="7143442" y="674342"/>
            <a:chExt cx="434675" cy="171472"/>
          </a:xfrm>
        </p:grpSpPr>
        <p:sp>
          <p:nvSpPr>
            <p:cNvPr id="169" name="Isosceles Triangle 168"/>
            <p:cNvSpPr/>
            <p:nvPr/>
          </p:nvSpPr>
          <p:spPr>
            <a:xfrm>
              <a:off x="7143442" y="674342"/>
              <a:ext cx="175724" cy="17147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Arrow Connector 171"/>
            <p:cNvCxnSpPr>
              <a:endCxn id="169" idx="5"/>
            </p:cNvCxnSpPr>
            <p:nvPr/>
          </p:nvCxnSpPr>
          <p:spPr>
            <a:xfrm flipH="1">
              <a:off x="7275235" y="674342"/>
              <a:ext cx="302882" cy="85736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6785335" y="3393166"/>
            <a:ext cx="434675" cy="171472"/>
            <a:chOff x="7143442" y="674342"/>
            <a:chExt cx="434675" cy="171472"/>
          </a:xfrm>
        </p:grpSpPr>
        <p:sp>
          <p:nvSpPr>
            <p:cNvPr id="176" name="Isosceles Triangle 175"/>
            <p:cNvSpPr/>
            <p:nvPr/>
          </p:nvSpPr>
          <p:spPr>
            <a:xfrm>
              <a:off x="7143442" y="674342"/>
              <a:ext cx="175724" cy="17147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Arrow Connector 176"/>
            <p:cNvCxnSpPr>
              <a:endCxn id="176" idx="5"/>
            </p:cNvCxnSpPr>
            <p:nvPr/>
          </p:nvCxnSpPr>
          <p:spPr>
            <a:xfrm flipH="1">
              <a:off x="7275235" y="674342"/>
              <a:ext cx="302882" cy="85736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6938705" y="4193543"/>
            <a:ext cx="434675" cy="171472"/>
            <a:chOff x="7143442" y="674342"/>
            <a:chExt cx="434675" cy="171472"/>
          </a:xfrm>
        </p:grpSpPr>
        <p:sp>
          <p:nvSpPr>
            <p:cNvPr id="179" name="Isosceles Triangle 178"/>
            <p:cNvSpPr/>
            <p:nvPr/>
          </p:nvSpPr>
          <p:spPr>
            <a:xfrm>
              <a:off x="7143442" y="674342"/>
              <a:ext cx="175724" cy="17147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>
              <a:endCxn id="179" idx="5"/>
            </p:cNvCxnSpPr>
            <p:nvPr/>
          </p:nvCxnSpPr>
          <p:spPr>
            <a:xfrm flipH="1">
              <a:off x="7275235" y="674342"/>
              <a:ext cx="302882" cy="85736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7684756" y="4193543"/>
            <a:ext cx="434675" cy="171472"/>
            <a:chOff x="7143442" y="674342"/>
            <a:chExt cx="434675" cy="171472"/>
          </a:xfrm>
        </p:grpSpPr>
        <p:sp>
          <p:nvSpPr>
            <p:cNvPr id="184" name="Isosceles Triangle 183"/>
            <p:cNvSpPr/>
            <p:nvPr/>
          </p:nvSpPr>
          <p:spPr>
            <a:xfrm>
              <a:off x="7143442" y="674342"/>
              <a:ext cx="175724" cy="17147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Arrow Connector 184"/>
            <p:cNvCxnSpPr>
              <a:endCxn id="184" idx="5"/>
            </p:cNvCxnSpPr>
            <p:nvPr/>
          </p:nvCxnSpPr>
          <p:spPr>
            <a:xfrm flipH="1">
              <a:off x="7275235" y="674342"/>
              <a:ext cx="302882" cy="85736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7860480" y="3500506"/>
            <a:ext cx="434675" cy="171472"/>
            <a:chOff x="7143442" y="674342"/>
            <a:chExt cx="434675" cy="171472"/>
          </a:xfrm>
        </p:grpSpPr>
        <p:sp>
          <p:nvSpPr>
            <p:cNvPr id="187" name="Isosceles Triangle 186"/>
            <p:cNvSpPr/>
            <p:nvPr/>
          </p:nvSpPr>
          <p:spPr>
            <a:xfrm>
              <a:off x="7143442" y="674342"/>
              <a:ext cx="175724" cy="171472"/>
            </a:xfrm>
            <a:prstGeom prst="triangl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Arrow Connector 187"/>
            <p:cNvCxnSpPr>
              <a:endCxn id="187" idx="5"/>
            </p:cNvCxnSpPr>
            <p:nvPr/>
          </p:nvCxnSpPr>
          <p:spPr>
            <a:xfrm flipH="1">
              <a:off x="7275235" y="674342"/>
              <a:ext cx="302882" cy="85736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/>
          <p:cNvGrpSpPr/>
          <p:nvPr/>
        </p:nvGrpSpPr>
        <p:grpSpPr>
          <a:xfrm>
            <a:off x="5508530" y="3141876"/>
            <a:ext cx="548151" cy="171472"/>
            <a:chOff x="7106902" y="342437"/>
            <a:chExt cx="548151" cy="171472"/>
          </a:xfrm>
        </p:grpSpPr>
        <p:sp>
          <p:nvSpPr>
            <p:cNvPr id="202" name="Regular Pentagon 201"/>
            <p:cNvSpPr/>
            <p:nvPr/>
          </p:nvSpPr>
          <p:spPr>
            <a:xfrm>
              <a:off x="7106902" y="342437"/>
              <a:ext cx="175724" cy="171472"/>
            </a:xfrm>
            <a:prstGeom prst="pentagon">
              <a:avLst/>
            </a:prstGeom>
            <a:gradFill>
              <a:gsLst>
                <a:gs pos="0">
                  <a:srgbClr val="92D050"/>
                </a:gs>
                <a:gs pos="100000">
                  <a:srgbClr val="99FF66"/>
                </a:gs>
              </a:gsLst>
            </a:gra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flipH="1">
              <a:off x="7238698" y="368798"/>
              <a:ext cx="416355" cy="59375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158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3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3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2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5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4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5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4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5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4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5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4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EDE9"/>
                                      </p:to>
                                    </p:animClr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2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700"/>
                            </p:stCondLst>
                            <p:childTnLst>
                              <p:par>
                                <p:cTn id="2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200"/>
                            </p:stCondLst>
                            <p:childTnLst>
                              <p:par>
                                <p:cTn id="252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95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45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31" grpId="0" animBg="1"/>
      <p:bldP spid="9" grpId="0"/>
      <p:bldP spid="137" grpId="0" animBg="1"/>
      <p:bldP spid="138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62" grpId="0" animBg="1"/>
      <p:bldP spid="173" grpId="0"/>
      <p:bldP spid="175" grpId="0"/>
      <p:bldP spid="180" grpId="0"/>
      <p:bldP spid="180" grpId="1"/>
      <p:bldP spid="181" grpId="0"/>
      <p:bldP spid="181" grpId="1"/>
      <p:bldP spid="190" grpId="0"/>
      <p:bldP spid="191" grpId="0"/>
      <p:bldP spid="191" grpId="1"/>
      <p:bldP spid="191" grpId="2"/>
      <p:bldP spid="191" grpId="3"/>
      <p:bldP spid="192" grpId="0"/>
      <p:bldP spid="192" grpId="1"/>
      <p:bldP spid="192" grpId="2"/>
      <p:bldP spid="192" grpId="3"/>
      <p:bldP spid="192" grpId="4"/>
      <p:bldP spid="193" grpId="0"/>
      <p:bldP spid="193" grpId="1"/>
      <p:bldP spid="193" grpId="2"/>
      <p:bldP spid="193" grpId="3"/>
      <p:bldP spid="194" grpId="0"/>
      <p:bldP spid="194" grpId="1"/>
      <p:bldP spid="194" grpId="2"/>
      <p:bldP spid="194" grpId="3"/>
      <p:bldP spid="195" grpId="0"/>
      <p:bldP spid="195" grpId="1"/>
      <p:bldP spid="195" grpId="2"/>
      <p:bldP spid="195" grpId="3"/>
      <p:bldP spid="196" grpId="0"/>
      <p:bldP spid="196" grpId="1"/>
      <p:bldP spid="196" grpId="2"/>
      <p:bldP spid="196" grpId="3"/>
      <p:bldP spid="196" grpId="4"/>
      <p:bldP spid="197" grpId="0"/>
      <p:bldP spid="197" grpId="1"/>
      <p:bldP spid="197" grpId="2"/>
      <p:bldP spid="197" grpId="3"/>
      <p:bldP spid="197" grpId="4"/>
      <p:bldP spid="197" grpId="5"/>
      <p:bldP spid="198" grpId="0"/>
      <p:bldP spid="198" grpId="1"/>
      <p:bldP spid="198" grpId="2"/>
      <p:bldP spid="198" grpId="3"/>
      <p:bldP spid="198" grpId="4"/>
      <p:bldP spid="198" grpId="5"/>
      <p:bldP spid="199" grpId="0"/>
      <p:bldP spid="199" grpId="1"/>
      <p:bldP spid="199" grpId="2"/>
      <p:bldP spid="199" grpId="3"/>
      <p:bldP spid="199" grpId="4"/>
      <p:bldP spid="199" grpId="5"/>
      <p:bldP spid="200" grpId="0"/>
      <p:bldP spid="200" grpId="1"/>
      <p:bldP spid="200" grpId="2"/>
      <p:bldP spid="200" grpId="3"/>
      <p:bldP spid="200" grpId="4"/>
      <p:bldP spid="200" grpId="5"/>
      <p:bldP spid="10" grpId="0"/>
      <p:bldP spid="201" grpId="0"/>
      <p:bldP spid="201" grpId="1"/>
      <p:bldP spid="210" grpId="0" animBg="1"/>
      <p:bldP spid="211" grpId="0"/>
      <p:bldP spid="212" grpId="0"/>
      <p:bldP spid="224" grpId="0" animBg="1"/>
      <p:bldP spid="225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 Light" panose="020F0302020204030204" pitchFamily="34" charset="0"/>
              </a:rPr>
              <a:t>ARPA-E Team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23393" y="1062182"/>
            <a:ext cx="3307599" cy="5043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Dr. Jenny </a:t>
            </a:r>
            <a:r>
              <a:rPr lang="en-US" sz="2800" dirty="0" err="1" smtClean="0">
                <a:latin typeface="Calibri Light" panose="020F0302020204030204" pitchFamily="34" charset="0"/>
              </a:rPr>
              <a:t>Gerbi</a:t>
            </a:r>
            <a:r>
              <a:rPr lang="en-US" sz="2800" dirty="0" smtClean="0">
                <a:latin typeface="Calibri Light" panose="020F0302020204030204" pitchFamily="34" charset="0"/>
              </a:rPr>
              <a:t>,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Assoc. Director of Technology, Program Director</a:t>
            </a:r>
          </a:p>
          <a:p>
            <a:pPr marL="0" indent="0">
              <a:buNone/>
            </a:pPr>
            <a:endParaRPr lang="en-US" sz="11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 Light" panose="020F0302020204030204" pitchFamily="34" charset="0"/>
              </a:rPr>
              <a:t>Dr. Kory </a:t>
            </a:r>
            <a:r>
              <a:rPr lang="en-US" sz="2800" dirty="0" err="1">
                <a:latin typeface="Calibri Light" panose="020F0302020204030204" pitchFamily="34" charset="0"/>
              </a:rPr>
              <a:t>Hedman</a:t>
            </a:r>
            <a:r>
              <a:rPr lang="en-US" sz="2800" dirty="0">
                <a:latin typeface="Calibri Light" panose="020F0302020204030204" pitchFamily="34" charset="0"/>
              </a:rPr>
              <a:t>,</a:t>
            </a:r>
            <a:br>
              <a:rPr lang="en-US" sz="2800" dirty="0">
                <a:latin typeface="Calibri Light" panose="020F0302020204030204" pitchFamily="34" charset="0"/>
              </a:rPr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Program Director</a:t>
            </a:r>
          </a:p>
          <a:p>
            <a:pPr marL="0" indent="0">
              <a:buNone/>
            </a:pPr>
            <a:endParaRPr lang="en-US" sz="11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Dr. Joe King,</a:t>
            </a:r>
            <a:br>
              <a:rPr lang="en-US" sz="2800" dirty="0" smtClean="0">
                <a:latin typeface="Calibri Light" panose="020F0302020204030204" pitchFamily="34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Program Director</a:t>
            </a:r>
          </a:p>
          <a:p>
            <a:pPr marL="0" indent="0">
              <a:buNone/>
            </a:pPr>
            <a:endParaRPr lang="en-US" sz="11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Dr. Scott </a:t>
            </a:r>
            <a:r>
              <a:rPr lang="en-US" sz="2800" dirty="0" err="1" smtClean="0">
                <a:latin typeface="Calibri Light" panose="020F0302020204030204" pitchFamily="34" charset="0"/>
              </a:rPr>
              <a:t>Litzleman</a:t>
            </a:r>
            <a:r>
              <a:rPr lang="en-US" sz="2800" dirty="0" smtClean="0">
                <a:latin typeface="Calibri Light" panose="020F0302020204030204" pitchFamily="34" charset="0"/>
              </a:rPr>
              <a:t>, </a:t>
            </a:r>
            <a:br>
              <a:rPr lang="en-US" sz="2800" dirty="0" smtClean="0">
                <a:latin typeface="Calibri Light" panose="020F0302020204030204" pitchFamily="34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Program Director</a:t>
            </a:r>
          </a:p>
          <a:p>
            <a:pPr marL="0" indent="0">
              <a:buNone/>
            </a:pPr>
            <a:endParaRPr lang="en-US" sz="11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 Light" panose="020F03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70137" y="1073906"/>
            <a:ext cx="3151167" cy="50431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SzPct val="120000"/>
              <a:buFont typeface="Lucida Grande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libri Light" panose="020F0302020204030204" pitchFamily="34" charset="0"/>
              </a:rPr>
              <a:t>Dr. Ashley </a:t>
            </a:r>
            <a:r>
              <a:rPr lang="en-US" sz="2800" dirty="0" err="1">
                <a:latin typeface="Calibri Light" panose="020F0302020204030204" pitchFamily="34" charset="0"/>
              </a:rPr>
              <a:t>Arigoni</a:t>
            </a:r>
            <a:r>
              <a:rPr lang="en-US" sz="2800" dirty="0">
                <a:latin typeface="Calibri Light" panose="020F03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TechSETA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1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1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 Light" panose="020F0302020204030204" pitchFamily="34" charset="0"/>
              </a:rPr>
              <a:t>Dr. Ray </a:t>
            </a:r>
            <a:r>
              <a:rPr lang="en-US" sz="2800" dirty="0" err="1">
                <a:latin typeface="Calibri Light" panose="020F0302020204030204" pitchFamily="34" charset="0"/>
              </a:rPr>
              <a:t>Duthu</a:t>
            </a:r>
            <a:r>
              <a:rPr lang="en-US" sz="2800" dirty="0">
                <a:latin typeface="Calibri Light" panose="020F0302020204030204" pitchFamily="34" charset="0"/>
              </a:rPr>
              <a:t>, </a:t>
            </a:r>
            <a:br>
              <a:rPr lang="en-US" sz="2800" dirty="0">
                <a:latin typeface="Calibri Light" panose="020F0302020204030204" pitchFamily="34" charset="0"/>
              </a:rPr>
            </a:b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TechSETA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1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Dr. David </a:t>
            </a:r>
            <a:r>
              <a:rPr lang="en-US" sz="2800" dirty="0" err="1" smtClean="0">
                <a:latin typeface="Calibri Light" panose="020F0302020204030204" pitchFamily="34" charset="0"/>
              </a:rPr>
              <a:t>Guarrera</a:t>
            </a:r>
            <a:r>
              <a:rPr lang="en-US" sz="2800" dirty="0" smtClean="0">
                <a:latin typeface="Calibri Light" panose="020F030202020403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TechSETA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1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1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 Light" panose="020F0302020204030204" pitchFamily="34" charset="0"/>
              </a:rPr>
              <a:t>Dr. Mirjana </a:t>
            </a:r>
            <a:r>
              <a:rPr lang="en-US" sz="2800" dirty="0" err="1">
                <a:latin typeface="Calibri Light" panose="020F0302020204030204" pitchFamily="34" charset="0"/>
              </a:rPr>
              <a:t>Marden</a:t>
            </a:r>
            <a:r>
              <a:rPr lang="en-US" sz="2800" dirty="0">
                <a:latin typeface="Calibri Light" panose="020F0302020204030204" pitchFamily="34" charset="0"/>
              </a:rPr>
              <a:t>, </a:t>
            </a:r>
            <a:br>
              <a:rPr lang="en-US" sz="2800" dirty="0">
                <a:latin typeface="Calibri Light" panose="020F0302020204030204" pitchFamily="34" charset="0"/>
              </a:rPr>
            </a:b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TechSETA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65741" y="1071559"/>
            <a:ext cx="2239106" cy="50431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SzPct val="120000"/>
              <a:buFont typeface="Lucida Grande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Max </a:t>
            </a:r>
            <a:r>
              <a:rPr lang="en-US" sz="2800" dirty="0" err="1" smtClean="0">
                <a:latin typeface="Calibri Light" panose="020F0302020204030204" pitchFamily="34" charset="0"/>
              </a:rPr>
              <a:t>Tuttman</a:t>
            </a:r>
            <a:r>
              <a:rPr lang="en-US" sz="2800" dirty="0" smtClean="0">
                <a:latin typeface="Calibri Light" panose="020F0302020204030204" pitchFamily="34" charset="0"/>
              </a:rPr>
              <a:t>,</a:t>
            </a:r>
            <a:br>
              <a:rPr lang="en-US" sz="2800" dirty="0" smtClean="0">
                <a:latin typeface="Calibri Light" panose="020F0302020204030204" pitchFamily="34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T2M Advisor</a:t>
            </a:r>
          </a:p>
          <a:p>
            <a:pPr marL="0" indent="0">
              <a:buNone/>
            </a:pPr>
            <a:endParaRPr lang="en-US" sz="12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2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Richard Wilson,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T2M Advisor</a:t>
            </a:r>
          </a:p>
          <a:p>
            <a:pPr marL="0" indent="0">
              <a:buNone/>
            </a:pPr>
            <a:endParaRPr lang="en-US" sz="28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148" y="995287"/>
            <a:ext cx="60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Risk Management with Conventional Assets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7778291" y="1725631"/>
            <a:ext cx="115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Variable Generation on a Small Asset</a:t>
            </a:r>
            <a:endParaRPr lang="en-US" sz="1200" dirty="0"/>
          </a:p>
        </p:txBody>
      </p:sp>
      <p:cxnSp>
        <p:nvCxnSpPr>
          <p:cNvPr id="86" name="Straight Connector 85"/>
          <p:cNvCxnSpPr/>
          <p:nvPr/>
        </p:nvCxnSpPr>
        <p:spPr>
          <a:xfrm flipH="1" flipV="1">
            <a:off x="6178822" y="3899620"/>
            <a:ext cx="0" cy="205692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333035" y="3897787"/>
            <a:ext cx="0" cy="20574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670068" cy="824352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atin typeface="Calibri Light" panose="020F0302020204030204" pitchFamily="34" charset="0"/>
              </a:rPr>
              <a:t>Traditional Reliability with Conventional Assets</a:t>
            </a:r>
            <a:endParaRPr lang="en-US" sz="3600" b="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952" y="2824350"/>
            <a:ext cx="444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Conventional assets can secure system</a:t>
            </a:r>
          </a:p>
          <a:p>
            <a:pPr algn="ctr"/>
            <a:r>
              <a:rPr lang="en-US" sz="1600" dirty="0" smtClean="0"/>
              <a:t>with N-1 policy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793744"/>
            <a:ext cx="141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“All or Nothing”</a:t>
            </a:r>
          </a:p>
          <a:p>
            <a:pPr algn="r"/>
            <a:r>
              <a:rPr lang="en-US" sz="1200" dirty="0" smtClean="0"/>
              <a:t>Chance of failure at each asset</a:t>
            </a:r>
            <a:endParaRPr lang="en-US" sz="1200" dirty="0"/>
          </a:p>
        </p:txBody>
      </p:sp>
      <p:sp>
        <p:nvSpPr>
          <p:cNvPr id="33" name="Right Brace 32"/>
          <p:cNvSpPr/>
          <p:nvPr/>
        </p:nvSpPr>
        <p:spPr>
          <a:xfrm rot="5400000">
            <a:off x="3737482" y="169477"/>
            <a:ext cx="322683" cy="5003952"/>
          </a:xfrm>
          <a:prstGeom prst="righ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912524" y="3502836"/>
            <a:ext cx="0" cy="24688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912524" y="5971716"/>
            <a:ext cx="3931920" cy="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4956816" y="3944609"/>
            <a:ext cx="3802042" cy="2011869"/>
          </a:xfrm>
          <a:custGeom>
            <a:avLst/>
            <a:gdLst>
              <a:gd name="connsiteX0" fmla="*/ 0 w 3275045"/>
              <a:gd name="connsiteY0" fmla="*/ 0 h 2078515"/>
              <a:gd name="connsiteX1" fmla="*/ 671804 w 3275045"/>
              <a:gd name="connsiteY1" fmla="*/ 1922106 h 2078515"/>
              <a:gd name="connsiteX2" fmla="*/ 615820 w 3275045"/>
              <a:gd name="connsiteY2" fmla="*/ 1968759 h 2078515"/>
              <a:gd name="connsiteX3" fmla="*/ 2258008 w 3275045"/>
              <a:gd name="connsiteY3" fmla="*/ 2052735 h 2078515"/>
              <a:gd name="connsiteX4" fmla="*/ 3275045 w 3275045"/>
              <a:gd name="connsiteY4" fmla="*/ 1464906 h 2078515"/>
              <a:gd name="connsiteX0" fmla="*/ 0 w 3275045"/>
              <a:gd name="connsiteY0" fmla="*/ 0 h 2155572"/>
              <a:gd name="connsiteX1" fmla="*/ 671804 w 3275045"/>
              <a:gd name="connsiteY1" fmla="*/ 1922106 h 2155572"/>
              <a:gd name="connsiteX2" fmla="*/ 1175656 w 3275045"/>
              <a:gd name="connsiteY2" fmla="*/ 2136710 h 2155572"/>
              <a:gd name="connsiteX3" fmla="*/ 2258008 w 3275045"/>
              <a:gd name="connsiteY3" fmla="*/ 2052735 h 2155572"/>
              <a:gd name="connsiteX4" fmla="*/ 3275045 w 3275045"/>
              <a:gd name="connsiteY4" fmla="*/ 1464906 h 2155572"/>
              <a:gd name="connsiteX0" fmla="*/ 0 w 3275045"/>
              <a:gd name="connsiteY0" fmla="*/ 0 h 2186127"/>
              <a:gd name="connsiteX1" fmla="*/ 503853 w 3275045"/>
              <a:gd name="connsiteY1" fmla="*/ 1427583 h 2186127"/>
              <a:gd name="connsiteX2" fmla="*/ 1175656 w 3275045"/>
              <a:gd name="connsiteY2" fmla="*/ 2136710 h 2186127"/>
              <a:gd name="connsiteX3" fmla="*/ 2258008 w 3275045"/>
              <a:gd name="connsiteY3" fmla="*/ 2052735 h 2186127"/>
              <a:gd name="connsiteX4" fmla="*/ 3275045 w 3275045"/>
              <a:gd name="connsiteY4" fmla="*/ 1464906 h 2186127"/>
              <a:gd name="connsiteX0" fmla="*/ 0 w 3275045"/>
              <a:gd name="connsiteY0" fmla="*/ 0 h 2091484"/>
              <a:gd name="connsiteX1" fmla="*/ 503853 w 3275045"/>
              <a:gd name="connsiteY1" fmla="*/ 1427583 h 2091484"/>
              <a:gd name="connsiteX2" fmla="*/ 1138334 w 3275045"/>
              <a:gd name="connsiteY2" fmla="*/ 1968759 h 2091484"/>
              <a:gd name="connsiteX3" fmla="*/ 2258008 w 3275045"/>
              <a:gd name="connsiteY3" fmla="*/ 2052735 h 2091484"/>
              <a:gd name="connsiteX4" fmla="*/ 3275045 w 3275045"/>
              <a:gd name="connsiteY4" fmla="*/ 1464906 h 2091484"/>
              <a:gd name="connsiteX0" fmla="*/ 0 w 3275045"/>
              <a:gd name="connsiteY0" fmla="*/ 0 h 2106559"/>
              <a:gd name="connsiteX1" fmla="*/ 503853 w 3275045"/>
              <a:gd name="connsiteY1" fmla="*/ 1427583 h 2106559"/>
              <a:gd name="connsiteX2" fmla="*/ 1138334 w 3275045"/>
              <a:gd name="connsiteY2" fmla="*/ 1968759 h 2106559"/>
              <a:gd name="connsiteX3" fmla="*/ 2220686 w 3275045"/>
              <a:gd name="connsiteY3" fmla="*/ 2071396 h 2106559"/>
              <a:gd name="connsiteX4" fmla="*/ 3275045 w 3275045"/>
              <a:gd name="connsiteY4" fmla="*/ 1464906 h 2106559"/>
              <a:gd name="connsiteX0" fmla="*/ 0 w 3526971"/>
              <a:gd name="connsiteY0" fmla="*/ 0 h 2135542"/>
              <a:gd name="connsiteX1" fmla="*/ 503853 w 3526971"/>
              <a:gd name="connsiteY1" fmla="*/ 1427583 h 2135542"/>
              <a:gd name="connsiteX2" fmla="*/ 1138334 w 3526971"/>
              <a:gd name="connsiteY2" fmla="*/ 1968759 h 2135542"/>
              <a:gd name="connsiteX3" fmla="*/ 2220686 w 3526971"/>
              <a:gd name="connsiteY3" fmla="*/ 2071396 h 2135542"/>
              <a:gd name="connsiteX4" fmla="*/ 3526971 w 3526971"/>
              <a:gd name="connsiteY4" fmla="*/ 2043404 h 2135542"/>
              <a:gd name="connsiteX0" fmla="*/ 0 w 3526971"/>
              <a:gd name="connsiteY0" fmla="*/ 0 h 2071396"/>
              <a:gd name="connsiteX1" fmla="*/ 503853 w 3526971"/>
              <a:gd name="connsiteY1" fmla="*/ 1427583 h 2071396"/>
              <a:gd name="connsiteX2" fmla="*/ 1138334 w 3526971"/>
              <a:gd name="connsiteY2" fmla="*/ 1968759 h 2071396"/>
              <a:gd name="connsiteX3" fmla="*/ 2220686 w 3526971"/>
              <a:gd name="connsiteY3" fmla="*/ 2071396 h 2071396"/>
              <a:gd name="connsiteX4" fmla="*/ 3526971 w 3526971"/>
              <a:gd name="connsiteY4" fmla="*/ 2043404 h 2071396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85191 w 3526971"/>
              <a:gd name="connsiteY1" fmla="*/ 1287624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75860 w 3526971"/>
              <a:gd name="connsiteY1" fmla="*/ 1240971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9085"/>
              <a:gd name="connsiteX1" fmla="*/ 475860 w 3526971"/>
              <a:gd name="connsiteY1" fmla="*/ 1240971 h 2019085"/>
              <a:gd name="connsiteX2" fmla="*/ 1119672 w 3526971"/>
              <a:gd name="connsiteY2" fmla="*/ 1931437 h 2019085"/>
              <a:gd name="connsiteX3" fmla="*/ 2220686 w 3526971"/>
              <a:gd name="connsiteY3" fmla="*/ 2015413 h 2019085"/>
              <a:gd name="connsiteX4" fmla="*/ 3526971 w 3526971"/>
              <a:gd name="connsiteY4" fmla="*/ 1987421 h 2019085"/>
              <a:gd name="connsiteX0" fmla="*/ 0 w 3526971"/>
              <a:gd name="connsiteY0" fmla="*/ 0 h 2018850"/>
              <a:gd name="connsiteX1" fmla="*/ 475860 w 3526971"/>
              <a:gd name="connsiteY1" fmla="*/ 1240971 h 2018850"/>
              <a:gd name="connsiteX2" fmla="*/ 1119672 w 3526971"/>
              <a:gd name="connsiteY2" fmla="*/ 1903445 h 2018850"/>
              <a:gd name="connsiteX3" fmla="*/ 2220686 w 3526971"/>
              <a:gd name="connsiteY3" fmla="*/ 2015413 h 2018850"/>
              <a:gd name="connsiteX4" fmla="*/ 3526971 w 3526971"/>
              <a:gd name="connsiteY4" fmla="*/ 1987421 h 2018850"/>
              <a:gd name="connsiteX0" fmla="*/ 0 w 3526971"/>
              <a:gd name="connsiteY0" fmla="*/ 0 h 2022709"/>
              <a:gd name="connsiteX1" fmla="*/ 475860 w 3526971"/>
              <a:gd name="connsiteY1" fmla="*/ 1240971 h 2022709"/>
              <a:gd name="connsiteX2" fmla="*/ 1119672 w 3526971"/>
              <a:gd name="connsiteY2" fmla="*/ 1903445 h 2022709"/>
              <a:gd name="connsiteX3" fmla="*/ 2220686 w 3526971"/>
              <a:gd name="connsiteY3" fmla="*/ 2015413 h 2022709"/>
              <a:gd name="connsiteX4" fmla="*/ 3526971 w 3526971"/>
              <a:gd name="connsiteY4" fmla="*/ 2006082 h 2022709"/>
              <a:gd name="connsiteX0" fmla="*/ 0 w 3526971"/>
              <a:gd name="connsiteY0" fmla="*/ 0 h 2054940"/>
              <a:gd name="connsiteX1" fmla="*/ 475860 w 3526971"/>
              <a:gd name="connsiteY1" fmla="*/ 1240971 h 2054940"/>
              <a:gd name="connsiteX2" fmla="*/ 1119672 w 3526971"/>
              <a:gd name="connsiteY2" fmla="*/ 1903445 h 2054940"/>
              <a:gd name="connsiteX3" fmla="*/ 2220686 w 3526971"/>
              <a:gd name="connsiteY3" fmla="*/ 2015413 h 2054940"/>
              <a:gd name="connsiteX4" fmla="*/ 3526971 w 3526971"/>
              <a:gd name="connsiteY4" fmla="*/ 2052735 h 2054940"/>
              <a:gd name="connsiteX0" fmla="*/ 0 w 3526971"/>
              <a:gd name="connsiteY0" fmla="*/ 0 h 2046327"/>
              <a:gd name="connsiteX1" fmla="*/ 475860 w 3526971"/>
              <a:gd name="connsiteY1" fmla="*/ 1240971 h 2046327"/>
              <a:gd name="connsiteX2" fmla="*/ 1119672 w 3526971"/>
              <a:gd name="connsiteY2" fmla="*/ 1903445 h 2046327"/>
              <a:gd name="connsiteX3" fmla="*/ 2220686 w 3526971"/>
              <a:gd name="connsiteY3" fmla="*/ 2015413 h 2046327"/>
              <a:gd name="connsiteX4" fmla="*/ 3526971 w 3526971"/>
              <a:gd name="connsiteY4" fmla="*/ 2043405 h 2046327"/>
              <a:gd name="connsiteX0" fmla="*/ 0 w 3526971"/>
              <a:gd name="connsiteY0" fmla="*/ 0 h 2046327"/>
              <a:gd name="connsiteX1" fmla="*/ 1119672 w 3526971"/>
              <a:gd name="connsiteY1" fmla="*/ 1903445 h 2046327"/>
              <a:gd name="connsiteX2" fmla="*/ 2220686 w 3526971"/>
              <a:gd name="connsiteY2" fmla="*/ 2015413 h 2046327"/>
              <a:gd name="connsiteX3" fmla="*/ 3526971 w 3526971"/>
              <a:gd name="connsiteY3" fmla="*/ 2043405 h 2046327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45167"/>
              <a:gd name="connsiteX1" fmla="*/ 438536 w 3526971"/>
              <a:gd name="connsiteY1" fmla="*/ 1063690 h 2045167"/>
              <a:gd name="connsiteX2" fmla="*/ 1670180 w 3526971"/>
              <a:gd name="connsiteY2" fmla="*/ 1866123 h 2045167"/>
              <a:gd name="connsiteX3" fmla="*/ 3526971 w 3526971"/>
              <a:gd name="connsiteY3" fmla="*/ 2043405 h 2045167"/>
              <a:gd name="connsiteX0" fmla="*/ 0 w 3526971"/>
              <a:gd name="connsiteY0" fmla="*/ 0 h 2043661"/>
              <a:gd name="connsiteX1" fmla="*/ 438536 w 3526971"/>
              <a:gd name="connsiteY1" fmla="*/ 1063690 h 2043661"/>
              <a:gd name="connsiteX2" fmla="*/ 1129005 w 3526971"/>
              <a:gd name="connsiteY2" fmla="*/ 1642188 h 2043661"/>
              <a:gd name="connsiteX3" fmla="*/ 3526971 w 3526971"/>
              <a:gd name="connsiteY3" fmla="*/ 2043405 h 2043661"/>
              <a:gd name="connsiteX0" fmla="*/ 0 w 3526971"/>
              <a:gd name="connsiteY0" fmla="*/ 0 h 2043860"/>
              <a:gd name="connsiteX1" fmla="*/ 438536 w 3526971"/>
              <a:gd name="connsiteY1" fmla="*/ 1063690 h 2043860"/>
              <a:gd name="connsiteX2" fmla="*/ 1166327 w 3526971"/>
              <a:gd name="connsiteY2" fmla="*/ 1754155 h 2043860"/>
              <a:gd name="connsiteX3" fmla="*/ 3526971 w 3526971"/>
              <a:gd name="connsiteY3" fmla="*/ 2043405 h 2043860"/>
              <a:gd name="connsiteX0" fmla="*/ 0 w 3526971"/>
              <a:gd name="connsiteY0" fmla="*/ 0 h 2043767"/>
              <a:gd name="connsiteX1" fmla="*/ 438536 w 3526971"/>
              <a:gd name="connsiteY1" fmla="*/ 1063690 h 2043767"/>
              <a:gd name="connsiteX2" fmla="*/ 1166327 w 3526971"/>
              <a:gd name="connsiteY2" fmla="*/ 1754155 h 2043767"/>
              <a:gd name="connsiteX3" fmla="*/ 3526971 w 3526971"/>
              <a:gd name="connsiteY3" fmla="*/ 2043405 h 2043767"/>
              <a:gd name="connsiteX0" fmla="*/ 0 w 3526971"/>
              <a:gd name="connsiteY0" fmla="*/ 0 h 2044147"/>
              <a:gd name="connsiteX1" fmla="*/ 438536 w 3526971"/>
              <a:gd name="connsiteY1" fmla="*/ 1063690 h 2044147"/>
              <a:gd name="connsiteX2" fmla="*/ 1390261 w 3526971"/>
              <a:gd name="connsiteY2" fmla="*/ 1847461 h 2044147"/>
              <a:gd name="connsiteX3" fmla="*/ 3526971 w 3526971"/>
              <a:gd name="connsiteY3" fmla="*/ 2043405 h 2044147"/>
              <a:gd name="connsiteX0" fmla="*/ 0 w 3526971"/>
              <a:gd name="connsiteY0" fmla="*/ 0 h 2044896"/>
              <a:gd name="connsiteX1" fmla="*/ 438536 w 3526971"/>
              <a:gd name="connsiteY1" fmla="*/ 1063690 h 2044896"/>
              <a:gd name="connsiteX2" fmla="*/ 1455576 w 3526971"/>
              <a:gd name="connsiteY2" fmla="*/ 1894114 h 2044896"/>
              <a:gd name="connsiteX3" fmla="*/ 3526971 w 3526971"/>
              <a:gd name="connsiteY3" fmla="*/ 2043405 h 2044896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326568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552"/>
              <a:gd name="connsiteX1" fmla="*/ 289246 w 3526971"/>
              <a:gd name="connsiteY1" fmla="*/ 1101013 h 2046552"/>
              <a:gd name="connsiteX2" fmla="*/ 1455576 w 3526971"/>
              <a:gd name="connsiteY2" fmla="*/ 1894114 h 2046552"/>
              <a:gd name="connsiteX3" fmla="*/ 3526971 w 3526971"/>
              <a:gd name="connsiteY3" fmla="*/ 2043405 h 2046552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078"/>
              <a:gd name="connsiteX1" fmla="*/ 251923 w 3526971"/>
              <a:gd name="connsiteY1" fmla="*/ 1129006 h 2047078"/>
              <a:gd name="connsiteX2" fmla="*/ 1250303 w 3526971"/>
              <a:gd name="connsiteY2" fmla="*/ 1903444 h 2047078"/>
              <a:gd name="connsiteX3" fmla="*/ 3526971 w 3526971"/>
              <a:gd name="connsiteY3" fmla="*/ 2043405 h 2047078"/>
              <a:gd name="connsiteX0" fmla="*/ 7523 w 3534494"/>
              <a:gd name="connsiteY0" fmla="*/ 0 h 2043472"/>
              <a:gd name="connsiteX1" fmla="*/ 259446 w 3534494"/>
              <a:gd name="connsiteY1" fmla="*/ 1129006 h 2043472"/>
              <a:gd name="connsiteX2" fmla="*/ 2262538 w 3534494"/>
              <a:gd name="connsiteY2" fmla="*/ 943889 h 2043472"/>
              <a:gd name="connsiteX3" fmla="*/ 3534494 w 3534494"/>
              <a:gd name="connsiteY3" fmla="*/ 2043405 h 2043472"/>
              <a:gd name="connsiteX0" fmla="*/ 7523 w 3353872"/>
              <a:gd name="connsiteY0" fmla="*/ 45039 h 1205336"/>
              <a:gd name="connsiteX1" fmla="*/ 259446 w 3353872"/>
              <a:gd name="connsiteY1" fmla="*/ 1174045 h 1205336"/>
              <a:gd name="connsiteX2" fmla="*/ 2262538 w 3353872"/>
              <a:gd name="connsiteY2" fmla="*/ 988928 h 1205336"/>
              <a:gd name="connsiteX3" fmla="*/ 3353872 w 3353872"/>
              <a:gd name="connsiteY3" fmla="*/ 0 h 1205336"/>
              <a:gd name="connsiteX0" fmla="*/ 0 w 3346349"/>
              <a:gd name="connsiteY0" fmla="*/ 45039 h 1565742"/>
              <a:gd name="connsiteX1" fmla="*/ 1369523 w 3346349"/>
              <a:gd name="connsiteY1" fmla="*/ 1546578 h 1565742"/>
              <a:gd name="connsiteX2" fmla="*/ 2255015 w 3346349"/>
              <a:gd name="connsiteY2" fmla="*/ 988928 h 1565742"/>
              <a:gd name="connsiteX3" fmla="*/ 3346349 w 3346349"/>
              <a:gd name="connsiteY3" fmla="*/ 0 h 1565742"/>
              <a:gd name="connsiteX0" fmla="*/ 0 w 3414082"/>
              <a:gd name="connsiteY0" fmla="*/ 1998017 h 2197197"/>
              <a:gd name="connsiteX1" fmla="*/ 1437256 w 3414082"/>
              <a:gd name="connsiteY1" fmla="*/ 1546578 h 2197197"/>
              <a:gd name="connsiteX2" fmla="*/ 2322748 w 3414082"/>
              <a:gd name="connsiteY2" fmla="*/ 988928 h 2197197"/>
              <a:gd name="connsiteX3" fmla="*/ 3414082 w 3414082"/>
              <a:gd name="connsiteY3" fmla="*/ 0 h 2197197"/>
              <a:gd name="connsiteX0" fmla="*/ 0 w 3414082"/>
              <a:gd name="connsiteY0" fmla="*/ 1998017 h 1998017"/>
              <a:gd name="connsiteX1" fmla="*/ 1437256 w 3414082"/>
              <a:gd name="connsiteY1" fmla="*/ 1546578 h 1998017"/>
              <a:gd name="connsiteX2" fmla="*/ 2322748 w 3414082"/>
              <a:gd name="connsiteY2" fmla="*/ 988928 h 1998017"/>
              <a:gd name="connsiteX3" fmla="*/ 3414082 w 3414082"/>
              <a:gd name="connsiteY3" fmla="*/ 0 h 1998017"/>
              <a:gd name="connsiteX0" fmla="*/ 0 w 3414082"/>
              <a:gd name="connsiteY0" fmla="*/ 1998017 h 1998017"/>
              <a:gd name="connsiteX1" fmla="*/ 805079 w 3414082"/>
              <a:gd name="connsiteY1" fmla="*/ 1004712 h 1998017"/>
              <a:gd name="connsiteX2" fmla="*/ 2322748 w 3414082"/>
              <a:gd name="connsiteY2" fmla="*/ 988928 h 1998017"/>
              <a:gd name="connsiteX3" fmla="*/ 3414082 w 3414082"/>
              <a:gd name="connsiteY3" fmla="*/ 0 h 1998017"/>
              <a:gd name="connsiteX0" fmla="*/ 0 w 3414082"/>
              <a:gd name="connsiteY0" fmla="*/ 2021042 h 2021042"/>
              <a:gd name="connsiteX1" fmla="*/ 805079 w 3414082"/>
              <a:gd name="connsiteY1" fmla="*/ 1027737 h 2021042"/>
              <a:gd name="connsiteX2" fmla="*/ 2040525 w 3414082"/>
              <a:gd name="connsiteY2" fmla="*/ 18531 h 2021042"/>
              <a:gd name="connsiteX3" fmla="*/ 3414082 w 3414082"/>
              <a:gd name="connsiteY3" fmla="*/ 23025 h 2021042"/>
              <a:gd name="connsiteX0" fmla="*/ 0 w 3414082"/>
              <a:gd name="connsiteY0" fmla="*/ 2002511 h 2002511"/>
              <a:gd name="connsiteX1" fmla="*/ 805079 w 3414082"/>
              <a:gd name="connsiteY1" fmla="*/ 1009206 h 2002511"/>
              <a:gd name="connsiteX2" fmla="*/ 2040525 w 3414082"/>
              <a:gd name="connsiteY2" fmla="*/ 0 h 2002511"/>
              <a:gd name="connsiteX3" fmla="*/ 3414082 w 3414082"/>
              <a:gd name="connsiteY3" fmla="*/ 4494 h 2002511"/>
              <a:gd name="connsiteX0" fmla="*/ 0 w 3414082"/>
              <a:gd name="connsiteY0" fmla="*/ 2021042 h 2021042"/>
              <a:gd name="connsiteX1" fmla="*/ 805079 w 3414082"/>
              <a:gd name="connsiteY1" fmla="*/ 1027737 h 2021042"/>
              <a:gd name="connsiteX2" fmla="*/ 2040525 w 3414082"/>
              <a:gd name="connsiteY2" fmla="*/ 18531 h 2021042"/>
              <a:gd name="connsiteX3" fmla="*/ 3414082 w 3414082"/>
              <a:gd name="connsiteY3" fmla="*/ 23025 h 2021042"/>
              <a:gd name="connsiteX0" fmla="*/ 0 w 3414082"/>
              <a:gd name="connsiteY0" fmla="*/ 2012412 h 2012412"/>
              <a:gd name="connsiteX1" fmla="*/ 805079 w 3414082"/>
              <a:gd name="connsiteY1" fmla="*/ 1019107 h 2012412"/>
              <a:gd name="connsiteX2" fmla="*/ 2040525 w 3414082"/>
              <a:gd name="connsiteY2" fmla="*/ 9901 h 2012412"/>
              <a:gd name="connsiteX3" fmla="*/ 3414082 w 3414082"/>
              <a:gd name="connsiteY3" fmla="*/ 14395 h 2012412"/>
              <a:gd name="connsiteX0" fmla="*/ 0 w 2567415"/>
              <a:gd name="connsiteY0" fmla="*/ 2089839 h 2089839"/>
              <a:gd name="connsiteX1" fmla="*/ 805079 w 2567415"/>
              <a:gd name="connsiteY1" fmla="*/ 1096534 h 2089839"/>
              <a:gd name="connsiteX2" fmla="*/ 2040525 w 2567415"/>
              <a:gd name="connsiteY2" fmla="*/ 87328 h 2089839"/>
              <a:gd name="connsiteX3" fmla="*/ 2567415 w 2567415"/>
              <a:gd name="connsiteY3" fmla="*/ 46667 h 2089839"/>
              <a:gd name="connsiteX0" fmla="*/ 0 w 2567415"/>
              <a:gd name="connsiteY0" fmla="*/ 2043172 h 2043172"/>
              <a:gd name="connsiteX1" fmla="*/ 805079 w 2567415"/>
              <a:gd name="connsiteY1" fmla="*/ 1049867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2567415"/>
              <a:gd name="connsiteY0" fmla="*/ 2043172 h 2043172"/>
              <a:gd name="connsiteX1" fmla="*/ 251923 w 2567415"/>
              <a:gd name="connsiteY1" fmla="*/ 1061156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2567415"/>
              <a:gd name="connsiteY0" fmla="*/ 2043172 h 2043172"/>
              <a:gd name="connsiteX1" fmla="*/ 251923 w 2567415"/>
              <a:gd name="connsiteY1" fmla="*/ 1061156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2567415"/>
              <a:gd name="connsiteY0" fmla="*/ 2043172 h 2043172"/>
              <a:gd name="connsiteX1" fmla="*/ 251923 w 2567415"/>
              <a:gd name="connsiteY1" fmla="*/ 1061156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1788482"/>
              <a:gd name="connsiteY0" fmla="*/ 1961024 h 1961024"/>
              <a:gd name="connsiteX1" fmla="*/ 251923 w 1788482"/>
              <a:gd name="connsiteY1" fmla="*/ 979008 h 1961024"/>
              <a:gd name="connsiteX2" fmla="*/ 877770 w 1788482"/>
              <a:gd name="connsiteY2" fmla="*/ 93980 h 1961024"/>
              <a:gd name="connsiteX3" fmla="*/ 1788482 w 1788482"/>
              <a:gd name="connsiteY3" fmla="*/ 19452 h 1961024"/>
              <a:gd name="connsiteX0" fmla="*/ 0 w 1788482"/>
              <a:gd name="connsiteY0" fmla="*/ 1941572 h 1941572"/>
              <a:gd name="connsiteX1" fmla="*/ 251923 w 1788482"/>
              <a:gd name="connsiteY1" fmla="*/ 959556 h 1941572"/>
              <a:gd name="connsiteX2" fmla="*/ 742303 w 1788482"/>
              <a:gd name="connsiteY2" fmla="*/ 198706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251923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05236 w 1788482"/>
              <a:gd name="connsiteY2" fmla="*/ 142261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05236 w 1788482"/>
              <a:gd name="connsiteY2" fmla="*/ 142261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05236 w 1788482"/>
              <a:gd name="connsiteY2" fmla="*/ 142261 h 1941572"/>
              <a:gd name="connsiteX3" fmla="*/ 1788482 w 1788482"/>
              <a:gd name="connsiteY3" fmla="*/ 0 h 1941572"/>
              <a:gd name="connsiteX0" fmla="*/ 0 w 1824341"/>
              <a:gd name="connsiteY0" fmla="*/ 32089 h 959923"/>
              <a:gd name="connsiteX1" fmla="*/ 208760 w 1824341"/>
              <a:gd name="connsiteY1" fmla="*/ 959556 h 959923"/>
              <a:gd name="connsiteX2" fmla="*/ 541095 w 1824341"/>
              <a:gd name="connsiteY2" fmla="*/ 142261 h 959923"/>
              <a:gd name="connsiteX3" fmla="*/ 1824341 w 1824341"/>
              <a:gd name="connsiteY3" fmla="*/ 0 h 959923"/>
              <a:gd name="connsiteX0" fmla="*/ 0 w 1985706"/>
              <a:gd name="connsiteY0" fmla="*/ 10946 h 2040777"/>
              <a:gd name="connsiteX1" fmla="*/ 208760 w 1985706"/>
              <a:gd name="connsiteY1" fmla="*/ 938413 h 2040777"/>
              <a:gd name="connsiteX2" fmla="*/ 541095 w 1985706"/>
              <a:gd name="connsiteY2" fmla="*/ 121118 h 2040777"/>
              <a:gd name="connsiteX3" fmla="*/ 1985706 w 1985706"/>
              <a:gd name="connsiteY3" fmla="*/ 2040740 h 2040777"/>
              <a:gd name="connsiteX0" fmla="*/ 0 w 1985706"/>
              <a:gd name="connsiteY0" fmla="*/ 13163 h 2043068"/>
              <a:gd name="connsiteX1" fmla="*/ 208760 w 1985706"/>
              <a:gd name="connsiteY1" fmla="*/ 940630 h 2043068"/>
              <a:gd name="connsiteX2" fmla="*/ 1849942 w 1985706"/>
              <a:gd name="connsiteY2" fmla="*/ 1288747 h 2043068"/>
              <a:gd name="connsiteX3" fmla="*/ 1985706 w 1985706"/>
              <a:gd name="connsiteY3" fmla="*/ 2042957 h 2043068"/>
              <a:gd name="connsiteX0" fmla="*/ 0 w 1985706"/>
              <a:gd name="connsiteY0" fmla="*/ 234289 h 2264242"/>
              <a:gd name="connsiteX1" fmla="*/ 755607 w 1985706"/>
              <a:gd name="connsiteY1" fmla="*/ 85992 h 2264242"/>
              <a:gd name="connsiteX2" fmla="*/ 1849942 w 1985706"/>
              <a:gd name="connsiteY2" fmla="*/ 1509873 h 2264242"/>
              <a:gd name="connsiteX3" fmla="*/ 1985706 w 1985706"/>
              <a:gd name="connsiteY3" fmla="*/ 2264083 h 2264242"/>
              <a:gd name="connsiteX0" fmla="*/ 0 w 1985706"/>
              <a:gd name="connsiteY0" fmla="*/ 87355 h 2117295"/>
              <a:gd name="connsiteX1" fmla="*/ 908007 w 1985706"/>
              <a:gd name="connsiteY1" fmla="*/ 172140 h 2117295"/>
              <a:gd name="connsiteX2" fmla="*/ 1849942 w 1985706"/>
              <a:gd name="connsiteY2" fmla="*/ 1362939 h 2117295"/>
              <a:gd name="connsiteX3" fmla="*/ 1985706 w 1985706"/>
              <a:gd name="connsiteY3" fmla="*/ 2117149 h 2117295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96117"/>
              <a:gd name="connsiteY0" fmla="*/ 87355 h 2117149"/>
              <a:gd name="connsiteX1" fmla="*/ 908007 w 1996117"/>
              <a:gd name="connsiteY1" fmla="*/ 172140 h 2117149"/>
              <a:gd name="connsiteX2" fmla="*/ 1849942 w 1996117"/>
              <a:gd name="connsiteY2" fmla="*/ 1362939 h 2117149"/>
              <a:gd name="connsiteX3" fmla="*/ 1985706 w 1996117"/>
              <a:gd name="connsiteY3" fmla="*/ 2117149 h 2117149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85706"/>
              <a:gd name="connsiteY0" fmla="*/ 70534 h 2100328"/>
              <a:gd name="connsiteX1" fmla="*/ 908007 w 1985706"/>
              <a:gd name="connsiteY1" fmla="*/ 155319 h 2100328"/>
              <a:gd name="connsiteX2" fmla="*/ 1778224 w 1985706"/>
              <a:gd name="connsiteY2" fmla="*/ 1005459 h 2100328"/>
              <a:gd name="connsiteX3" fmla="*/ 1985706 w 1985706"/>
              <a:gd name="connsiteY3" fmla="*/ 2100328 h 2100328"/>
              <a:gd name="connsiteX0" fmla="*/ 0 w 1985706"/>
              <a:gd name="connsiteY0" fmla="*/ 17151 h 2046945"/>
              <a:gd name="connsiteX1" fmla="*/ 908007 w 1985706"/>
              <a:gd name="connsiteY1" fmla="*/ 101936 h 2046945"/>
              <a:gd name="connsiteX2" fmla="*/ 1778224 w 1985706"/>
              <a:gd name="connsiteY2" fmla="*/ 952076 h 2046945"/>
              <a:gd name="connsiteX3" fmla="*/ 1985706 w 1985706"/>
              <a:gd name="connsiteY3" fmla="*/ 2046945 h 2046945"/>
              <a:gd name="connsiteX0" fmla="*/ 0 w 1985706"/>
              <a:gd name="connsiteY0" fmla="*/ 802 h 2030596"/>
              <a:gd name="connsiteX1" fmla="*/ 1087301 w 1985706"/>
              <a:gd name="connsiteY1" fmla="*/ 148340 h 2030596"/>
              <a:gd name="connsiteX2" fmla="*/ 1778224 w 1985706"/>
              <a:gd name="connsiteY2" fmla="*/ 935727 h 2030596"/>
              <a:gd name="connsiteX3" fmla="*/ 1985706 w 1985706"/>
              <a:gd name="connsiteY3" fmla="*/ 2030596 h 2030596"/>
              <a:gd name="connsiteX0" fmla="*/ 0 w 1991341"/>
              <a:gd name="connsiteY0" fmla="*/ 802 h 2030596"/>
              <a:gd name="connsiteX1" fmla="*/ 1087301 w 1991341"/>
              <a:gd name="connsiteY1" fmla="*/ 148340 h 2030596"/>
              <a:gd name="connsiteX2" fmla="*/ 1894765 w 1991341"/>
              <a:gd name="connsiteY2" fmla="*/ 935727 h 2030596"/>
              <a:gd name="connsiteX3" fmla="*/ 1985706 w 1991341"/>
              <a:gd name="connsiteY3" fmla="*/ 2030596 h 2030596"/>
              <a:gd name="connsiteX0" fmla="*/ 0 w 1985706"/>
              <a:gd name="connsiteY0" fmla="*/ 802 h 2030596"/>
              <a:gd name="connsiteX1" fmla="*/ 1087301 w 1985706"/>
              <a:gd name="connsiteY1" fmla="*/ 148340 h 2030596"/>
              <a:gd name="connsiteX2" fmla="*/ 1894765 w 1985706"/>
              <a:gd name="connsiteY2" fmla="*/ 935727 h 2030596"/>
              <a:gd name="connsiteX3" fmla="*/ 1985706 w 1985706"/>
              <a:gd name="connsiteY3" fmla="*/ 2030596 h 2030596"/>
              <a:gd name="connsiteX0" fmla="*/ 0 w 1985706"/>
              <a:gd name="connsiteY0" fmla="*/ 802 h 2030596"/>
              <a:gd name="connsiteX1" fmla="*/ 1087301 w 1985706"/>
              <a:gd name="connsiteY1" fmla="*/ 148340 h 2030596"/>
              <a:gd name="connsiteX2" fmla="*/ 1894765 w 1985706"/>
              <a:gd name="connsiteY2" fmla="*/ 935727 h 2030596"/>
              <a:gd name="connsiteX3" fmla="*/ 1985706 w 1985706"/>
              <a:gd name="connsiteY3" fmla="*/ 2030596 h 2030596"/>
              <a:gd name="connsiteX0" fmla="*/ 0 w 1987381"/>
              <a:gd name="connsiteY0" fmla="*/ 6892 h 2036686"/>
              <a:gd name="connsiteX1" fmla="*/ 1159019 w 1987381"/>
              <a:gd name="connsiteY1" fmla="*/ 118571 h 2036686"/>
              <a:gd name="connsiteX2" fmla="*/ 1894765 w 1987381"/>
              <a:gd name="connsiteY2" fmla="*/ 941817 h 2036686"/>
              <a:gd name="connsiteX3" fmla="*/ 1985706 w 1987381"/>
              <a:gd name="connsiteY3" fmla="*/ 2036686 h 2036686"/>
              <a:gd name="connsiteX0" fmla="*/ 0 w 1987381"/>
              <a:gd name="connsiteY0" fmla="*/ 491 h 2030285"/>
              <a:gd name="connsiteX1" fmla="*/ 1159019 w 1987381"/>
              <a:gd name="connsiteY1" fmla="*/ 112170 h 2030285"/>
              <a:gd name="connsiteX2" fmla="*/ 1894765 w 1987381"/>
              <a:gd name="connsiteY2" fmla="*/ 935416 h 2030285"/>
              <a:gd name="connsiteX3" fmla="*/ 1985706 w 1987381"/>
              <a:gd name="connsiteY3" fmla="*/ 2030285 h 2030285"/>
              <a:gd name="connsiteX0" fmla="*/ 0 w 1985706"/>
              <a:gd name="connsiteY0" fmla="*/ 491 h 2030285"/>
              <a:gd name="connsiteX1" fmla="*/ 1159019 w 1985706"/>
              <a:gd name="connsiteY1" fmla="*/ 112170 h 2030285"/>
              <a:gd name="connsiteX2" fmla="*/ 1894765 w 1985706"/>
              <a:gd name="connsiteY2" fmla="*/ 935416 h 2030285"/>
              <a:gd name="connsiteX3" fmla="*/ 1985706 w 1985706"/>
              <a:gd name="connsiteY3" fmla="*/ 2030285 h 2030285"/>
              <a:gd name="connsiteX0" fmla="*/ 0 w 1985706"/>
              <a:gd name="connsiteY0" fmla="*/ 491 h 2030285"/>
              <a:gd name="connsiteX1" fmla="*/ 1159019 w 1985706"/>
              <a:gd name="connsiteY1" fmla="*/ 112170 h 2030285"/>
              <a:gd name="connsiteX2" fmla="*/ 1894765 w 1985706"/>
              <a:gd name="connsiteY2" fmla="*/ 935416 h 2030285"/>
              <a:gd name="connsiteX3" fmla="*/ 1985706 w 1985706"/>
              <a:gd name="connsiteY3" fmla="*/ 2030285 h 2030285"/>
              <a:gd name="connsiteX0" fmla="*/ 0 w 2044951"/>
              <a:gd name="connsiteY0" fmla="*/ 4 h 2029798"/>
              <a:gd name="connsiteX1" fmla="*/ 289442 w 2044951"/>
              <a:gd name="connsiteY1" fmla="*/ 1429494 h 2029798"/>
              <a:gd name="connsiteX2" fmla="*/ 1894765 w 2044951"/>
              <a:gd name="connsiteY2" fmla="*/ 934929 h 2029798"/>
              <a:gd name="connsiteX3" fmla="*/ 1985706 w 2044951"/>
              <a:gd name="connsiteY3" fmla="*/ 2029798 h 2029798"/>
              <a:gd name="connsiteX0" fmla="*/ 0 w 1985706"/>
              <a:gd name="connsiteY0" fmla="*/ 4 h 2029798"/>
              <a:gd name="connsiteX1" fmla="*/ 289442 w 1985706"/>
              <a:gd name="connsiteY1" fmla="*/ 1429494 h 2029798"/>
              <a:gd name="connsiteX2" fmla="*/ 1087942 w 1985706"/>
              <a:gd name="connsiteY2" fmla="*/ 1858294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89442 w 1985706"/>
              <a:gd name="connsiteY1" fmla="*/ 1429494 h 2029798"/>
              <a:gd name="connsiteX2" fmla="*/ 1087942 w 1985706"/>
              <a:gd name="connsiteY2" fmla="*/ 1858294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89442 w 1985706"/>
              <a:gd name="connsiteY1" fmla="*/ 1429494 h 2029798"/>
              <a:gd name="connsiteX2" fmla="*/ 1052083 w 1985706"/>
              <a:gd name="connsiteY2" fmla="*/ 1938977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1052083 w 1985706"/>
              <a:gd name="connsiteY2" fmla="*/ 1938977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872789 w 1985706"/>
              <a:gd name="connsiteY2" fmla="*/ 1930013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872789 w 1985706"/>
              <a:gd name="connsiteY2" fmla="*/ 1930013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827965 w 1985706"/>
              <a:gd name="connsiteY2" fmla="*/ 1947942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80573 w 1985706"/>
              <a:gd name="connsiteY1" fmla="*/ 1411565 h 2029798"/>
              <a:gd name="connsiteX2" fmla="*/ 827965 w 1985706"/>
              <a:gd name="connsiteY2" fmla="*/ 1947942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388294 w 1985706"/>
              <a:gd name="connsiteY1" fmla="*/ 1366741 h 2029798"/>
              <a:gd name="connsiteX2" fmla="*/ 827965 w 1985706"/>
              <a:gd name="connsiteY2" fmla="*/ 1947942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388294 w 1985706"/>
              <a:gd name="connsiteY1" fmla="*/ 1366741 h 2029798"/>
              <a:gd name="connsiteX2" fmla="*/ 904908 w 1985706"/>
              <a:gd name="connsiteY2" fmla="*/ 1903118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429330 w 1985706"/>
              <a:gd name="connsiteY1" fmla="*/ 1348811 h 2029798"/>
              <a:gd name="connsiteX2" fmla="*/ 904908 w 1985706"/>
              <a:gd name="connsiteY2" fmla="*/ 1903118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429330 w 1985706"/>
              <a:gd name="connsiteY1" fmla="*/ 1348811 h 2029798"/>
              <a:gd name="connsiteX2" fmla="*/ 925426 w 1985706"/>
              <a:gd name="connsiteY2" fmla="*/ 1867260 h 2029798"/>
              <a:gd name="connsiteX3" fmla="*/ 1985706 w 1985706"/>
              <a:gd name="connsiteY3" fmla="*/ 2029798 h 2029798"/>
              <a:gd name="connsiteX0" fmla="*/ 0 w 2175499"/>
              <a:gd name="connsiteY0" fmla="*/ 4 h 2011868"/>
              <a:gd name="connsiteX1" fmla="*/ 429330 w 2175499"/>
              <a:gd name="connsiteY1" fmla="*/ 1348811 h 2011868"/>
              <a:gd name="connsiteX2" fmla="*/ 925426 w 2175499"/>
              <a:gd name="connsiteY2" fmla="*/ 1867260 h 2011868"/>
              <a:gd name="connsiteX3" fmla="*/ 2175499 w 2175499"/>
              <a:gd name="connsiteY3" fmla="*/ 2011868 h 2011868"/>
              <a:gd name="connsiteX0" fmla="*/ 0 w 2175499"/>
              <a:gd name="connsiteY0" fmla="*/ 5 h 2011869"/>
              <a:gd name="connsiteX1" fmla="*/ 413942 w 2175499"/>
              <a:gd name="connsiteY1" fmla="*/ 1232270 h 2011869"/>
              <a:gd name="connsiteX2" fmla="*/ 925426 w 2175499"/>
              <a:gd name="connsiteY2" fmla="*/ 1867261 h 2011869"/>
              <a:gd name="connsiteX3" fmla="*/ 2175499 w 2175499"/>
              <a:gd name="connsiteY3" fmla="*/ 2011869 h 2011869"/>
              <a:gd name="connsiteX0" fmla="*/ 0 w 2175499"/>
              <a:gd name="connsiteY0" fmla="*/ 5 h 2011869"/>
              <a:gd name="connsiteX1" fmla="*/ 413942 w 2175499"/>
              <a:gd name="connsiteY1" fmla="*/ 1232270 h 2011869"/>
              <a:gd name="connsiteX2" fmla="*/ 925426 w 2175499"/>
              <a:gd name="connsiteY2" fmla="*/ 1867261 h 2011869"/>
              <a:gd name="connsiteX3" fmla="*/ 2175499 w 2175499"/>
              <a:gd name="connsiteY3" fmla="*/ 2011869 h 2011869"/>
              <a:gd name="connsiteX0" fmla="*/ 0 w 2175499"/>
              <a:gd name="connsiteY0" fmla="*/ 5 h 2011869"/>
              <a:gd name="connsiteX1" fmla="*/ 413942 w 2175499"/>
              <a:gd name="connsiteY1" fmla="*/ 1232270 h 2011869"/>
              <a:gd name="connsiteX2" fmla="*/ 925426 w 2175499"/>
              <a:gd name="connsiteY2" fmla="*/ 1867261 h 2011869"/>
              <a:gd name="connsiteX3" fmla="*/ 2175499 w 2175499"/>
              <a:gd name="connsiteY3" fmla="*/ 2011869 h 20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499" h="2011869">
                <a:moveTo>
                  <a:pt x="0" y="5"/>
                </a:moveTo>
                <a:cubicBezTo>
                  <a:pt x="291288" y="-2524"/>
                  <a:pt x="300740" y="894166"/>
                  <a:pt x="413942" y="1232270"/>
                </a:cubicBezTo>
                <a:cubicBezTo>
                  <a:pt x="527144" y="1570374"/>
                  <a:pt x="631833" y="1737328"/>
                  <a:pt x="925426" y="1867261"/>
                </a:cubicBezTo>
                <a:cubicBezTo>
                  <a:pt x="1219019" y="1997194"/>
                  <a:pt x="1444235" y="1994306"/>
                  <a:pt x="2175499" y="2011869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140071" y="4102179"/>
            <a:ext cx="1229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Manage with Cont. Reserves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96176" y="4519411"/>
            <a:ext cx="1100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Chance of Cascading Failure and Blackout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17174" y="3471013"/>
            <a:ext cx="127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Manage with Regulation</a:t>
            </a:r>
            <a:endParaRPr lang="en-US" dirty="0" smtClean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3939054" y="3997786"/>
            <a:ext cx="1643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P[MW Deviation]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62006" y="5705732"/>
            <a:ext cx="183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MW Deviation</a:t>
            </a:r>
          </a:p>
          <a:p>
            <a:pPr algn="ctr"/>
            <a:r>
              <a:rPr lang="en-US" sz="1400" dirty="0" smtClean="0"/>
              <a:t>(Offers – Deliveries)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659191" y="3423145"/>
            <a:ext cx="185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System Risk</a:t>
            </a:r>
            <a:endParaRPr lang="en-US" sz="2000" b="1" dirty="0"/>
          </a:p>
        </p:txBody>
      </p:sp>
      <p:grpSp>
        <p:nvGrpSpPr>
          <p:cNvPr id="60" name="Group 59"/>
          <p:cNvGrpSpPr/>
          <p:nvPr/>
        </p:nvGrpSpPr>
        <p:grpSpPr>
          <a:xfrm>
            <a:off x="6581249" y="1494893"/>
            <a:ext cx="1190061" cy="883977"/>
            <a:chOff x="6581249" y="1494893"/>
            <a:chExt cx="1190061" cy="883977"/>
          </a:xfrm>
        </p:grpSpPr>
        <p:grpSp>
          <p:nvGrpSpPr>
            <p:cNvPr id="52" name="Group 51"/>
            <p:cNvGrpSpPr/>
            <p:nvPr/>
          </p:nvGrpSpPr>
          <p:grpSpPr>
            <a:xfrm>
              <a:off x="6581249" y="1738725"/>
              <a:ext cx="1190061" cy="640145"/>
              <a:chOff x="6581249" y="1738725"/>
              <a:chExt cx="1190061" cy="640145"/>
            </a:xfrm>
          </p:grpSpPr>
          <p:cxnSp>
            <p:nvCxnSpPr>
              <p:cNvPr id="134" name="Straight Arrow Connector 133"/>
              <p:cNvCxnSpPr/>
              <p:nvPr/>
            </p:nvCxnSpPr>
            <p:spPr>
              <a:xfrm flipV="1">
                <a:off x="7176244" y="1738725"/>
                <a:ext cx="0" cy="64014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 flipV="1">
                <a:off x="7176244" y="2373183"/>
                <a:ext cx="595066" cy="26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Freeform 136"/>
              <p:cNvSpPr/>
              <p:nvPr/>
            </p:nvSpPr>
            <p:spPr>
              <a:xfrm>
                <a:off x="6664636" y="2036352"/>
                <a:ext cx="1025115" cy="327181"/>
              </a:xfrm>
              <a:custGeom>
                <a:avLst/>
                <a:gdLst>
                  <a:gd name="connsiteX0" fmla="*/ 0 w 3275045"/>
                  <a:gd name="connsiteY0" fmla="*/ 0 h 2078515"/>
                  <a:gd name="connsiteX1" fmla="*/ 671804 w 3275045"/>
                  <a:gd name="connsiteY1" fmla="*/ 1922106 h 2078515"/>
                  <a:gd name="connsiteX2" fmla="*/ 615820 w 3275045"/>
                  <a:gd name="connsiteY2" fmla="*/ 1968759 h 2078515"/>
                  <a:gd name="connsiteX3" fmla="*/ 2258008 w 3275045"/>
                  <a:gd name="connsiteY3" fmla="*/ 2052735 h 2078515"/>
                  <a:gd name="connsiteX4" fmla="*/ 3275045 w 3275045"/>
                  <a:gd name="connsiteY4" fmla="*/ 1464906 h 2078515"/>
                  <a:gd name="connsiteX0" fmla="*/ 0 w 3275045"/>
                  <a:gd name="connsiteY0" fmla="*/ 0 h 2155572"/>
                  <a:gd name="connsiteX1" fmla="*/ 671804 w 3275045"/>
                  <a:gd name="connsiteY1" fmla="*/ 1922106 h 2155572"/>
                  <a:gd name="connsiteX2" fmla="*/ 1175656 w 3275045"/>
                  <a:gd name="connsiteY2" fmla="*/ 2136710 h 2155572"/>
                  <a:gd name="connsiteX3" fmla="*/ 2258008 w 3275045"/>
                  <a:gd name="connsiteY3" fmla="*/ 2052735 h 2155572"/>
                  <a:gd name="connsiteX4" fmla="*/ 3275045 w 3275045"/>
                  <a:gd name="connsiteY4" fmla="*/ 1464906 h 2155572"/>
                  <a:gd name="connsiteX0" fmla="*/ 0 w 3275045"/>
                  <a:gd name="connsiteY0" fmla="*/ 0 h 2186127"/>
                  <a:gd name="connsiteX1" fmla="*/ 503853 w 3275045"/>
                  <a:gd name="connsiteY1" fmla="*/ 1427583 h 2186127"/>
                  <a:gd name="connsiteX2" fmla="*/ 1175656 w 3275045"/>
                  <a:gd name="connsiteY2" fmla="*/ 2136710 h 2186127"/>
                  <a:gd name="connsiteX3" fmla="*/ 2258008 w 3275045"/>
                  <a:gd name="connsiteY3" fmla="*/ 2052735 h 2186127"/>
                  <a:gd name="connsiteX4" fmla="*/ 3275045 w 3275045"/>
                  <a:gd name="connsiteY4" fmla="*/ 1464906 h 2186127"/>
                  <a:gd name="connsiteX0" fmla="*/ 0 w 3275045"/>
                  <a:gd name="connsiteY0" fmla="*/ 0 h 2091484"/>
                  <a:gd name="connsiteX1" fmla="*/ 503853 w 3275045"/>
                  <a:gd name="connsiteY1" fmla="*/ 1427583 h 2091484"/>
                  <a:gd name="connsiteX2" fmla="*/ 1138334 w 3275045"/>
                  <a:gd name="connsiteY2" fmla="*/ 1968759 h 2091484"/>
                  <a:gd name="connsiteX3" fmla="*/ 2258008 w 3275045"/>
                  <a:gd name="connsiteY3" fmla="*/ 2052735 h 2091484"/>
                  <a:gd name="connsiteX4" fmla="*/ 3275045 w 3275045"/>
                  <a:gd name="connsiteY4" fmla="*/ 1464906 h 2091484"/>
                  <a:gd name="connsiteX0" fmla="*/ 0 w 3275045"/>
                  <a:gd name="connsiteY0" fmla="*/ 0 h 2106559"/>
                  <a:gd name="connsiteX1" fmla="*/ 503853 w 3275045"/>
                  <a:gd name="connsiteY1" fmla="*/ 1427583 h 2106559"/>
                  <a:gd name="connsiteX2" fmla="*/ 1138334 w 3275045"/>
                  <a:gd name="connsiteY2" fmla="*/ 1968759 h 2106559"/>
                  <a:gd name="connsiteX3" fmla="*/ 2220686 w 3275045"/>
                  <a:gd name="connsiteY3" fmla="*/ 2071396 h 2106559"/>
                  <a:gd name="connsiteX4" fmla="*/ 3275045 w 3275045"/>
                  <a:gd name="connsiteY4" fmla="*/ 1464906 h 2106559"/>
                  <a:gd name="connsiteX0" fmla="*/ 0 w 3526971"/>
                  <a:gd name="connsiteY0" fmla="*/ 0 h 2135542"/>
                  <a:gd name="connsiteX1" fmla="*/ 503853 w 3526971"/>
                  <a:gd name="connsiteY1" fmla="*/ 1427583 h 2135542"/>
                  <a:gd name="connsiteX2" fmla="*/ 1138334 w 3526971"/>
                  <a:gd name="connsiteY2" fmla="*/ 1968759 h 2135542"/>
                  <a:gd name="connsiteX3" fmla="*/ 2220686 w 3526971"/>
                  <a:gd name="connsiteY3" fmla="*/ 2071396 h 2135542"/>
                  <a:gd name="connsiteX4" fmla="*/ 3526971 w 3526971"/>
                  <a:gd name="connsiteY4" fmla="*/ 2043404 h 2135542"/>
                  <a:gd name="connsiteX0" fmla="*/ 0 w 3526971"/>
                  <a:gd name="connsiteY0" fmla="*/ 0 h 2071396"/>
                  <a:gd name="connsiteX1" fmla="*/ 503853 w 3526971"/>
                  <a:gd name="connsiteY1" fmla="*/ 1427583 h 2071396"/>
                  <a:gd name="connsiteX2" fmla="*/ 1138334 w 3526971"/>
                  <a:gd name="connsiteY2" fmla="*/ 1968759 h 2071396"/>
                  <a:gd name="connsiteX3" fmla="*/ 2220686 w 3526971"/>
                  <a:gd name="connsiteY3" fmla="*/ 2071396 h 2071396"/>
                  <a:gd name="connsiteX4" fmla="*/ 3526971 w 3526971"/>
                  <a:gd name="connsiteY4" fmla="*/ 2043404 h 2071396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85191 w 3526971"/>
                  <a:gd name="connsiteY1" fmla="*/ 1287624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75860 w 3526971"/>
                  <a:gd name="connsiteY1" fmla="*/ 1240971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9085"/>
                  <a:gd name="connsiteX1" fmla="*/ 475860 w 3526971"/>
                  <a:gd name="connsiteY1" fmla="*/ 1240971 h 2019085"/>
                  <a:gd name="connsiteX2" fmla="*/ 1119672 w 3526971"/>
                  <a:gd name="connsiteY2" fmla="*/ 1931437 h 2019085"/>
                  <a:gd name="connsiteX3" fmla="*/ 2220686 w 3526971"/>
                  <a:gd name="connsiteY3" fmla="*/ 2015413 h 2019085"/>
                  <a:gd name="connsiteX4" fmla="*/ 3526971 w 3526971"/>
                  <a:gd name="connsiteY4" fmla="*/ 1987421 h 2019085"/>
                  <a:gd name="connsiteX0" fmla="*/ 0 w 3526971"/>
                  <a:gd name="connsiteY0" fmla="*/ 0 h 2018850"/>
                  <a:gd name="connsiteX1" fmla="*/ 475860 w 3526971"/>
                  <a:gd name="connsiteY1" fmla="*/ 1240971 h 2018850"/>
                  <a:gd name="connsiteX2" fmla="*/ 1119672 w 3526971"/>
                  <a:gd name="connsiteY2" fmla="*/ 1903445 h 2018850"/>
                  <a:gd name="connsiteX3" fmla="*/ 2220686 w 3526971"/>
                  <a:gd name="connsiteY3" fmla="*/ 2015413 h 2018850"/>
                  <a:gd name="connsiteX4" fmla="*/ 3526971 w 3526971"/>
                  <a:gd name="connsiteY4" fmla="*/ 1987421 h 2018850"/>
                  <a:gd name="connsiteX0" fmla="*/ 0 w 3526971"/>
                  <a:gd name="connsiteY0" fmla="*/ 0 h 2022709"/>
                  <a:gd name="connsiteX1" fmla="*/ 475860 w 3526971"/>
                  <a:gd name="connsiteY1" fmla="*/ 1240971 h 2022709"/>
                  <a:gd name="connsiteX2" fmla="*/ 1119672 w 3526971"/>
                  <a:gd name="connsiteY2" fmla="*/ 1903445 h 2022709"/>
                  <a:gd name="connsiteX3" fmla="*/ 2220686 w 3526971"/>
                  <a:gd name="connsiteY3" fmla="*/ 2015413 h 2022709"/>
                  <a:gd name="connsiteX4" fmla="*/ 3526971 w 3526971"/>
                  <a:gd name="connsiteY4" fmla="*/ 2006082 h 2022709"/>
                  <a:gd name="connsiteX0" fmla="*/ 0 w 3526971"/>
                  <a:gd name="connsiteY0" fmla="*/ 0 h 2054940"/>
                  <a:gd name="connsiteX1" fmla="*/ 475860 w 3526971"/>
                  <a:gd name="connsiteY1" fmla="*/ 1240971 h 2054940"/>
                  <a:gd name="connsiteX2" fmla="*/ 1119672 w 3526971"/>
                  <a:gd name="connsiteY2" fmla="*/ 1903445 h 2054940"/>
                  <a:gd name="connsiteX3" fmla="*/ 2220686 w 3526971"/>
                  <a:gd name="connsiteY3" fmla="*/ 2015413 h 2054940"/>
                  <a:gd name="connsiteX4" fmla="*/ 3526971 w 3526971"/>
                  <a:gd name="connsiteY4" fmla="*/ 2052735 h 2054940"/>
                  <a:gd name="connsiteX0" fmla="*/ 0 w 3526971"/>
                  <a:gd name="connsiteY0" fmla="*/ 0 h 2046327"/>
                  <a:gd name="connsiteX1" fmla="*/ 475860 w 3526971"/>
                  <a:gd name="connsiteY1" fmla="*/ 1240971 h 2046327"/>
                  <a:gd name="connsiteX2" fmla="*/ 1119672 w 3526971"/>
                  <a:gd name="connsiteY2" fmla="*/ 1903445 h 2046327"/>
                  <a:gd name="connsiteX3" fmla="*/ 2220686 w 3526971"/>
                  <a:gd name="connsiteY3" fmla="*/ 2015413 h 2046327"/>
                  <a:gd name="connsiteX4" fmla="*/ 3526971 w 3526971"/>
                  <a:gd name="connsiteY4" fmla="*/ 2043405 h 2046327"/>
                  <a:gd name="connsiteX0" fmla="*/ 0 w 3526971"/>
                  <a:gd name="connsiteY0" fmla="*/ 0 h 2046327"/>
                  <a:gd name="connsiteX1" fmla="*/ 1119672 w 3526971"/>
                  <a:gd name="connsiteY1" fmla="*/ 1903445 h 2046327"/>
                  <a:gd name="connsiteX2" fmla="*/ 2220686 w 3526971"/>
                  <a:gd name="connsiteY2" fmla="*/ 2015413 h 2046327"/>
                  <a:gd name="connsiteX3" fmla="*/ 3526971 w 3526971"/>
                  <a:gd name="connsiteY3" fmla="*/ 2043405 h 2046327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45167"/>
                  <a:gd name="connsiteX1" fmla="*/ 438536 w 3526971"/>
                  <a:gd name="connsiteY1" fmla="*/ 1063690 h 2045167"/>
                  <a:gd name="connsiteX2" fmla="*/ 1670180 w 3526971"/>
                  <a:gd name="connsiteY2" fmla="*/ 1866123 h 2045167"/>
                  <a:gd name="connsiteX3" fmla="*/ 3526971 w 3526971"/>
                  <a:gd name="connsiteY3" fmla="*/ 2043405 h 2045167"/>
                  <a:gd name="connsiteX0" fmla="*/ 0 w 3526971"/>
                  <a:gd name="connsiteY0" fmla="*/ 0 h 2043661"/>
                  <a:gd name="connsiteX1" fmla="*/ 438536 w 3526971"/>
                  <a:gd name="connsiteY1" fmla="*/ 1063690 h 2043661"/>
                  <a:gd name="connsiteX2" fmla="*/ 1129005 w 3526971"/>
                  <a:gd name="connsiteY2" fmla="*/ 1642188 h 2043661"/>
                  <a:gd name="connsiteX3" fmla="*/ 3526971 w 3526971"/>
                  <a:gd name="connsiteY3" fmla="*/ 2043405 h 2043661"/>
                  <a:gd name="connsiteX0" fmla="*/ 0 w 3526971"/>
                  <a:gd name="connsiteY0" fmla="*/ 0 h 2043860"/>
                  <a:gd name="connsiteX1" fmla="*/ 438536 w 3526971"/>
                  <a:gd name="connsiteY1" fmla="*/ 1063690 h 2043860"/>
                  <a:gd name="connsiteX2" fmla="*/ 1166327 w 3526971"/>
                  <a:gd name="connsiteY2" fmla="*/ 1754155 h 2043860"/>
                  <a:gd name="connsiteX3" fmla="*/ 3526971 w 3526971"/>
                  <a:gd name="connsiteY3" fmla="*/ 2043405 h 2043860"/>
                  <a:gd name="connsiteX0" fmla="*/ 0 w 3526971"/>
                  <a:gd name="connsiteY0" fmla="*/ 0 h 2043767"/>
                  <a:gd name="connsiteX1" fmla="*/ 438536 w 3526971"/>
                  <a:gd name="connsiteY1" fmla="*/ 1063690 h 2043767"/>
                  <a:gd name="connsiteX2" fmla="*/ 1166327 w 3526971"/>
                  <a:gd name="connsiteY2" fmla="*/ 1754155 h 2043767"/>
                  <a:gd name="connsiteX3" fmla="*/ 3526971 w 3526971"/>
                  <a:gd name="connsiteY3" fmla="*/ 2043405 h 2043767"/>
                  <a:gd name="connsiteX0" fmla="*/ 0 w 3526971"/>
                  <a:gd name="connsiteY0" fmla="*/ 0 h 2044147"/>
                  <a:gd name="connsiteX1" fmla="*/ 438536 w 3526971"/>
                  <a:gd name="connsiteY1" fmla="*/ 1063690 h 2044147"/>
                  <a:gd name="connsiteX2" fmla="*/ 1390261 w 3526971"/>
                  <a:gd name="connsiteY2" fmla="*/ 1847461 h 2044147"/>
                  <a:gd name="connsiteX3" fmla="*/ 3526971 w 3526971"/>
                  <a:gd name="connsiteY3" fmla="*/ 2043405 h 2044147"/>
                  <a:gd name="connsiteX0" fmla="*/ 0 w 3526971"/>
                  <a:gd name="connsiteY0" fmla="*/ 0 h 2044896"/>
                  <a:gd name="connsiteX1" fmla="*/ 438536 w 3526971"/>
                  <a:gd name="connsiteY1" fmla="*/ 1063690 h 2044896"/>
                  <a:gd name="connsiteX2" fmla="*/ 1455576 w 3526971"/>
                  <a:gd name="connsiteY2" fmla="*/ 1894114 h 2044896"/>
                  <a:gd name="connsiteX3" fmla="*/ 3526971 w 3526971"/>
                  <a:gd name="connsiteY3" fmla="*/ 2043405 h 2044896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326568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552"/>
                  <a:gd name="connsiteX1" fmla="*/ 289246 w 3526971"/>
                  <a:gd name="connsiteY1" fmla="*/ 1101013 h 2046552"/>
                  <a:gd name="connsiteX2" fmla="*/ 1455576 w 3526971"/>
                  <a:gd name="connsiteY2" fmla="*/ 1894114 h 2046552"/>
                  <a:gd name="connsiteX3" fmla="*/ 3526971 w 3526971"/>
                  <a:gd name="connsiteY3" fmla="*/ 2043405 h 2046552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078"/>
                  <a:gd name="connsiteX1" fmla="*/ 251923 w 3526971"/>
                  <a:gd name="connsiteY1" fmla="*/ 1129006 h 2047078"/>
                  <a:gd name="connsiteX2" fmla="*/ 1250303 w 3526971"/>
                  <a:gd name="connsiteY2" fmla="*/ 1903444 h 2047078"/>
                  <a:gd name="connsiteX3" fmla="*/ 3526971 w 3526971"/>
                  <a:gd name="connsiteY3" fmla="*/ 2043405 h 2047078"/>
                  <a:gd name="connsiteX0" fmla="*/ 0 w 3610946"/>
                  <a:gd name="connsiteY0" fmla="*/ 0 h 2019086"/>
                  <a:gd name="connsiteX1" fmla="*/ 335898 w 3610946"/>
                  <a:gd name="connsiteY1" fmla="*/ 1101014 h 2019086"/>
                  <a:gd name="connsiteX2" fmla="*/ 1334278 w 3610946"/>
                  <a:gd name="connsiteY2" fmla="*/ 1875452 h 2019086"/>
                  <a:gd name="connsiteX3" fmla="*/ 3610946 w 3610946"/>
                  <a:gd name="connsiteY3" fmla="*/ 2015413 h 2019086"/>
                  <a:gd name="connsiteX0" fmla="*/ 0 w 3610946"/>
                  <a:gd name="connsiteY0" fmla="*/ 0 h 2019086"/>
                  <a:gd name="connsiteX1" fmla="*/ 335898 w 3610946"/>
                  <a:gd name="connsiteY1" fmla="*/ 1101014 h 2019086"/>
                  <a:gd name="connsiteX2" fmla="*/ 1334278 w 3610946"/>
                  <a:gd name="connsiteY2" fmla="*/ 1875452 h 2019086"/>
                  <a:gd name="connsiteX3" fmla="*/ 3610946 w 3610946"/>
                  <a:gd name="connsiteY3" fmla="*/ 2015413 h 2019086"/>
                  <a:gd name="connsiteX0" fmla="*/ 0 w 3610946"/>
                  <a:gd name="connsiteY0" fmla="*/ 0 h 2021408"/>
                  <a:gd name="connsiteX1" fmla="*/ 373221 w 3610946"/>
                  <a:gd name="connsiteY1" fmla="*/ 998377 h 2021408"/>
                  <a:gd name="connsiteX2" fmla="*/ 1334278 w 3610946"/>
                  <a:gd name="connsiteY2" fmla="*/ 1875452 h 2021408"/>
                  <a:gd name="connsiteX3" fmla="*/ 3610946 w 3610946"/>
                  <a:gd name="connsiteY3" fmla="*/ 2015413 h 2021408"/>
                  <a:gd name="connsiteX0" fmla="*/ 0 w 3610946"/>
                  <a:gd name="connsiteY0" fmla="*/ 0 h 2021408"/>
                  <a:gd name="connsiteX1" fmla="*/ 373221 w 3610946"/>
                  <a:gd name="connsiteY1" fmla="*/ 998377 h 2021408"/>
                  <a:gd name="connsiteX2" fmla="*/ 1334278 w 3610946"/>
                  <a:gd name="connsiteY2" fmla="*/ 1875452 h 2021408"/>
                  <a:gd name="connsiteX3" fmla="*/ 3610946 w 3610946"/>
                  <a:gd name="connsiteY3" fmla="*/ 2015413 h 2021408"/>
                  <a:gd name="connsiteX0" fmla="*/ 0 w 3610946"/>
                  <a:gd name="connsiteY0" fmla="*/ 0 h 2021408"/>
                  <a:gd name="connsiteX1" fmla="*/ 373221 w 3610946"/>
                  <a:gd name="connsiteY1" fmla="*/ 998377 h 2021408"/>
                  <a:gd name="connsiteX2" fmla="*/ 1334278 w 3610946"/>
                  <a:gd name="connsiteY2" fmla="*/ 1875452 h 2021408"/>
                  <a:gd name="connsiteX3" fmla="*/ 3610946 w 3610946"/>
                  <a:gd name="connsiteY3" fmla="*/ 2015413 h 2021408"/>
                  <a:gd name="connsiteX0" fmla="*/ 0 w 3610946"/>
                  <a:gd name="connsiteY0" fmla="*/ 0 h 2036205"/>
                  <a:gd name="connsiteX1" fmla="*/ 373221 w 3610946"/>
                  <a:gd name="connsiteY1" fmla="*/ 998377 h 2036205"/>
                  <a:gd name="connsiteX2" fmla="*/ 1212980 w 3610946"/>
                  <a:gd name="connsiteY2" fmla="*/ 1922105 h 2036205"/>
                  <a:gd name="connsiteX3" fmla="*/ 3610946 w 3610946"/>
                  <a:gd name="connsiteY3" fmla="*/ 2015413 h 2036205"/>
                  <a:gd name="connsiteX0" fmla="*/ 0 w 3610946"/>
                  <a:gd name="connsiteY0" fmla="*/ 0 h 2036205"/>
                  <a:gd name="connsiteX1" fmla="*/ 373221 w 3610946"/>
                  <a:gd name="connsiteY1" fmla="*/ 998377 h 2036205"/>
                  <a:gd name="connsiteX2" fmla="*/ 1212980 w 3610946"/>
                  <a:gd name="connsiteY2" fmla="*/ 1922105 h 2036205"/>
                  <a:gd name="connsiteX3" fmla="*/ 3610946 w 3610946"/>
                  <a:gd name="connsiteY3" fmla="*/ 2015413 h 2036205"/>
                  <a:gd name="connsiteX0" fmla="*/ 0 w 3610946"/>
                  <a:gd name="connsiteY0" fmla="*/ 0 h 2033076"/>
                  <a:gd name="connsiteX1" fmla="*/ 373221 w 3610946"/>
                  <a:gd name="connsiteY1" fmla="*/ 998377 h 2033076"/>
                  <a:gd name="connsiteX2" fmla="*/ 1212980 w 3610946"/>
                  <a:gd name="connsiteY2" fmla="*/ 1922105 h 2033076"/>
                  <a:gd name="connsiteX3" fmla="*/ 3610946 w 3610946"/>
                  <a:gd name="connsiteY3" fmla="*/ 2015413 h 2033076"/>
                  <a:gd name="connsiteX0" fmla="*/ 0 w 3610946"/>
                  <a:gd name="connsiteY0" fmla="*/ 0 h 2021867"/>
                  <a:gd name="connsiteX1" fmla="*/ 373221 w 3610946"/>
                  <a:gd name="connsiteY1" fmla="*/ 998377 h 2021867"/>
                  <a:gd name="connsiteX2" fmla="*/ 1212980 w 3610946"/>
                  <a:gd name="connsiteY2" fmla="*/ 1922105 h 2021867"/>
                  <a:gd name="connsiteX3" fmla="*/ 3610946 w 3610946"/>
                  <a:gd name="connsiteY3" fmla="*/ 2015413 h 2021867"/>
                  <a:gd name="connsiteX0" fmla="*/ 0 w 3610946"/>
                  <a:gd name="connsiteY0" fmla="*/ 0 h 2015413"/>
                  <a:gd name="connsiteX1" fmla="*/ 373221 w 3610946"/>
                  <a:gd name="connsiteY1" fmla="*/ 998377 h 2015413"/>
                  <a:gd name="connsiteX2" fmla="*/ 1138335 w 3610946"/>
                  <a:gd name="connsiteY2" fmla="*/ 1894114 h 2015413"/>
                  <a:gd name="connsiteX3" fmla="*/ 3610946 w 3610946"/>
                  <a:gd name="connsiteY3" fmla="*/ 2015413 h 2015413"/>
                  <a:gd name="connsiteX0" fmla="*/ 0 w 3610946"/>
                  <a:gd name="connsiteY0" fmla="*/ 0 h 2015413"/>
                  <a:gd name="connsiteX1" fmla="*/ 373221 w 3610946"/>
                  <a:gd name="connsiteY1" fmla="*/ 998377 h 2015413"/>
                  <a:gd name="connsiteX2" fmla="*/ 1138335 w 3610946"/>
                  <a:gd name="connsiteY2" fmla="*/ 1894114 h 2015413"/>
                  <a:gd name="connsiteX3" fmla="*/ 3610946 w 3610946"/>
                  <a:gd name="connsiteY3" fmla="*/ 2015413 h 2015413"/>
                  <a:gd name="connsiteX0" fmla="*/ 0 w 3610946"/>
                  <a:gd name="connsiteY0" fmla="*/ 0 h 2015413"/>
                  <a:gd name="connsiteX1" fmla="*/ 1138335 w 3610946"/>
                  <a:gd name="connsiteY1" fmla="*/ 1894114 h 2015413"/>
                  <a:gd name="connsiteX2" fmla="*/ 3610946 w 3610946"/>
                  <a:gd name="connsiteY2" fmla="*/ 2015413 h 2015413"/>
                  <a:gd name="connsiteX0" fmla="*/ 0 w 3610946"/>
                  <a:gd name="connsiteY0" fmla="*/ 0 h 2015413"/>
                  <a:gd name="connsiteX1" fmla="*/ 1138335 w 3610946"/>
                  <a:gd name="connsiteY1" fmla="*/ 1894114 h 2015413"/>
                  <a:gd name="connsiteX2" fmla="*/ 3610946 w 3610946"/>
                  <a:gd name="connsiteY2" fmla="*/ 2015413 h 2015413"/>
                  <a:gd name="connsiteX0" fmla="*/ 0 w 3610946"/>
                  <a:gd name="connsiteY0" fmla="*/ 0 h 2015413"/>
                  <a:gd name="connsiteX1" fmla="*/ 1138335 w 3610946"/>
                  <a:gd name="connsiteY1" fmla="*/ 1894114 h 2015413"/>
                  <a:gd name="connsiteX2" fmla="*/ 3610946 w 3610946"/>
                  <a:gd name="connsiteY2" fmla="*/ 2015413 h 2015413"/>
                  <a:gd name="connsiteX0" fmla="*/ 0 w 3610946"/>
                  <a:gd name="connsiteY0" fmla="*/ 0 h 2015413"/>
                  <a:gd name="connsiteX1" fmla="*/ 1026368 w 3610946"/>
                  <a:gd name="connsiteY1" fmla="*/ 1856791 h 2015413"/>
                  <a:gd name="connsiteX2" fmla="*/ 3610946 w 3610946"/>
                  <a:gd name="connsiteY2" fmla="*/ 2015413 h 2015413"/>
                  <a:gd name="connsiteX0" fmla="*/ 0 w 3610946"/>
                  <a:gd name="connsiteY0" fmla="*/ 0 h 2017665"/>
                  <a:gd name="connsiteX1" fmla="*/ 1082351 w 3610946"/>
                  <a:gd name="connsiteY1" fmla="*/ 1912774 h 2017665"/>
                  <a:gd name="connsiteX2" fmla="*/ 3610946 w 3610946"/>
                  <a:gd name="connsiteY2" fmla="*/ 2015413 h 2017665"/>
                  <a:gd name="connsiteX0" fmla="*/ 0 w 2267337"/>
                  <a:gd name="connsiteY0" fmla="*/ 0 h 2088665"/>
                  <a:gd name="connsiteX1" fmla="*/ 1082351 w 2267337"/>
                  <a:gd name="connsiteY1" fmla="*/ 1912774 h 2088665"/>
                  <a:gd name="connsiteX2" fmla="*/ 2267337 w 2267337"/>
                  <a:gd name="connsiteY2" fmla="*/ 2015413 h 2088665"/>
                  <a:gd name="connsiteX0" fmla="*/ 0 w 1782145"/>
                  <a:gd name="connsiteY0" fmla="*/ 0 h 1052122"/>
                  <a:gd name="connsiteX1" fmla="*/ 597159 w 1782145"/>
                  <a:gd name="connsiteY1" fmla="*/ 942390 h 1052122"/>
                  <a:gd name="connsiteX2" fmla="*/ 1782145 w 1782145"/>
                  <a:gd name="connsiteY2" fmla="*/ 1045029 h 1052122"/>
                  <a:gd name="connsiteX0" fmla="*/ 0 w 1782145"/>
                  <a:gd name="connsiteY0" fmla="*/ 0 h 1045029"/>
                  <a:gd name="connsiteX1" fmla="*/ 298579 w 1782145"/>
                  <a:gd name="connsiteY1" fmla="*/ 877076 h 1045029"/>
                  <a:gd name="connsiteX2" fmla="*/ 1782145 w 1782145"/>
                  <a:gd name="connsiteY2" fmla="*/ 1045029 h 1045029"/>
                  <a:gd name="connsiteX0" fmla="*/ 0 w 1782145"/>
                  <a:gd name="connsiteY0" fmla="*/ 0 h 1056714"/>
                  <a:gd name="connsiteX1" fmla="*/ 345232 w 1782145"/>
                  <a:gd name="connsiteY1" fmla="*/ 951721 h 1056714"/>
                  <a:gd name="connsiteX2" fmla="*/ 1782145 w 1782145"/>
                  <a:gd name="connsiteY2" fmla="*/ 1045029 h 1056714"/>
                  <a:gd name="connsiteX0" fmla="*/ 0 w 1782145"/>
                  <a:gd name="connsiteY0" fmla="*/ 0 h 1056714"/>
                  <a:gd name="connsiteX1" fmla="*/ 345232 w 1782145"/>
                  <a:gd name="connsiteY1" fmla="*/ 951721 h 1056714"/>
                  <a:gd name="connsiteX2" fmla="*/ 1782145 w 1782145"/>
                  <a:gd name="connsiteY2" fmla="*/ 1045029 h 1056714"/>
                  <a:gd name="connsiteX0" fmla="*/ 0 w 1782145"/>
                  <a:gd name="connsiteY0" fmla="*/ 0 h 1046571"/>
                  <a:gd name="connsiteX1" fmla="*/ 345232 w 1782145"/>
                  <a:gd name="connsiteY1" fmla="*/ 951721 h 1046571"/>
                  <a:gd name="connsiteX2" fmla="*/ 1782145 w 1782145"/>
                  <a:gd name="connsiteY2" fmla="*/ 1045029 h 1046571"/>
                  <a:gd name="connsiteX0" fmla="*/ 0 w 1782145"/>
                  <a:gd name="connsiteY0" fmla="*/ 0 h 1067745"/>
                  <a:gd name="connsiteX1" fmla="*/ 345232 w 1782145"/>
                  <a:gd name="connsiteY1" fmla="*/ 951721 h 1067745"/>
                  <a:gd name="connsiteX2" fmla="*/ 1782145 w 1782145"/>
                  <a:gd name="connsiteY2" fmla="*/ 1045029 h 1067745"/>
                  <a:gd name="connsiteX0" fmla="*/ 0 w 1782145"/>
                  <a:gd name="connsiteY0" fmla="*/ 0 h 1053446"/>
                  <a:gd name="connsiteX1" fmla="*/ 391885 w 1782145"/>
                  <a:gd name="connsiteY1" fmla="*/ 923729 h 1053446"/>
                  <a:gd name="connsiteX2" fmla="*/ 1782145 w 1782145"/>
                  <a:gd name="connsiteY2" fmla="*/ 1045029 h 1053446"/>
                  <a:gd name="connsiteX0" fmla="*/ 0 w 1782145"/>
                  <a:gd name="connsiteY0" fmla="*/ 0 h 1068778"/>
                  <a:gd name="connsiteX1" fmla="*/ 391885 w 1782145"/>
                  <a:gd name="connsiteY1" fmla="*/ 923729 h 1068778"/>
                  <a:gd name="connsiteX2" fmla="*/ 1782145 w 1782145"/>
                  <a:gd name="connsiteY2" fmla="*/ 1045029 h 1068778"/>
                  <a:gd name="connsiteX0" fmla="*/ 0 w 1782145"/>
                  <a:gd name="connsiteY0" fmla="*/ 0 h 1049779"/>
                  <a:gd name="connsiteX1" fmla="*/ 391885 w 1782145"/>
                  <a:gd name="connsiteY1" fmla="*/ 923729 h 1049779"/>
                  <a:gd name="connsiteX2" fmla="*/ 1782145 w 1782145"/>
                  <a:gd name="connsiteY2" fmla="*/ 1045029 h 1049779"/>
                  <a:gd name="connsiteX0" fmla="*/ 0 w 1782145"/>
                  <a:gd name="connsiteY0" fmla="*/ 0 h 1045029"/>
                  <a:gd name="connsiteX1" fmla="*/ 410546 w 1782145"/>
                  <a:gd name="connsiteY1" fmla="*/ 886406 h 1045029"/>
                  <a:gd name="connsiteX2" fmla="*/ 1782145 w 1782145"/>
                  <a:gd name="connsiteY2" fmla="*/ 1045029 h 1045029"/>
                  <a:gd name="connsiteX0" fmla="*/ 0 w 1782145"/>
                  <a:gd name="connsiteY0" fmla="*/ 0 h 1045029"/>
                  <a:gd name="connsiteX1" fmla="*/ 363893 w 1782145"/>
                  <a:gd name="connsiteY1" fmla="*/ 877075 h 1045029"/>
                  <a:gd name="connsiteX2" fmla="*/ 1782145 w 1782145"/>
                  <a:gd name="connsiteY2" fmla="*/ 1045029 h 1045029"/>
                  <a:gd name="connsiteX0" fmla="*/ 0 w 1782145"/>
                  <a:gd name="connsiteY0" fmla="*/ 0 h 1045029"/>
                  <a:gd name="connsiteX1" fmla="*/ 373224 w 1782145"/>
                  <a:gd name="connsiteY1" fmla="*/ 877075 h 1045029"/>
                  <a:gd name="connsiteX2" fmla="*/ 1782145 w 1782145"/>
                  <a:gd name="connsiteY2" fmla="*/ 1045029 h 1045029"/>
                  <a:gd name="connsiteX0" fmla="*/ 0 w 1782145"/>
                  <a:gd name="connsiteY0" fmla="*/ 0 h 1047216"/>
                  <a:gd name="connsiteX1" fmla="*/ 373224 w 1782145"/>
                  <a:gd name="connsiteY1" fmla="*/ 877075 h 1047216"/>
                  <a:gd name="connsiteX2" fmla="*/ 1782145 w 1782145"/>
                  <a:gd name="connsiteY2" fmla="*/ 1045029 h 1047216"/>
                  <a:gd name="connsiteX0" fmla="*/ 0 w 1782145"/>
                  <a:gd name="connsiteY0" fmla="*/ 0 h 1045029"/>
                  <a:gd name="connsiteX1" fmla="*/ 373224 w 1782145"/>
                  <a:gd name="connsiteY1" fmla="*/ 877075 h 1045029"/>
                  <a:gd name="connsiteX2" fmla="*/ 888273 w 1782145"/>
                  <a:gd name="connsiteY2" fmla="*/ 1015170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45029"/>
                  <a:gd name="connsiteX1" fmla="*/ 373224 w 1782145"/>
                  <a:gd name="connsiteY1" fmla="*/ 877075 h 1045029"/>
                  <a:gd name="connsiteX2" fmla="*/ 888273 w 1782145"/>
                  <a:gd name="connsiteY2" fmla="*/ 1015170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45029"/>
                  <a:gd name="connsiteX1" fmla="*/ 373224 w 1782145"/>
                  <a:gd name="connsiteY1" fmla="*/ 877075 h 1045029"/>
                  <a:gd name="connsiteX2" fmla="*/ 888273 w 1782145"/>
                  <a:gd name="connsiteY2" fmla="*/ 1015170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45029"/>
                  <a:gd name="connsiteX1" fmla="*/ 373224 w 1782145"/>
                  <a:gd name="connsiteY1" fmla="*/ 877075 h 1045029"/>
                  <a:gd name="connsiteX2" fmla="*/ 794967 w 1782145"/>
                  <a:gd name="connsiteY2" fmla="*/ 1033831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45029"/>
                  <a:gd name="connsiteX1" fmla="*/ 373224 w 1782145"/>
                  <a:gd name="connsiteY1" fmla="*/ 877075 h 1045029"/>
                  <a:gd name="connsiteX2" fmla="*/ 794967 w 1782145"/>
                  <a:gd name="connsiteY2" fmla="*/ 1033831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54516"/>
                  <a:gd name="connsiteX1" fmla="*/ 345233 w 1782145"/>
                  <a:gd name="connsiteY1" fmla="*/ 793099 h 1054516"/>
                  <a:gd name="connsiteX2" fmla="*/ 794967 w 1782145"/>
                  <a:gd name="connsiteY2" fmla="*/ 1033831 h 1054516"/>
                  <a:gd name="connsiteX3" fmla="*/ 1782145 w 1782145"/>
                  <a:gd name="connsiteY3" fmla="*/ 1045029 h 1054516"/>
                  <a:gd name="connsiteX0" fmla="*/ 0 w 1782145"/>
                  <a:gd name="connsiteY0" fmla="*/ 0 h 1045029"/>
                  <a:gd name="connsiteX1" fmla="*/ 345233 w 1782145"/>
                  <a:gd name="connsiteY1" fmla="*/ 793099 h 1045029"/>
                  <a:gd name="connsiteX2" fmla="*/ 794967 w 1782145"/>
                  <a:gd name="connsiteY2" fmla="*/ 1033831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45029"/>
                  <a:gd name="connsiteX1" fmla="*/ 345233 w 1782145"/>
                  <a:gd name="connsiteY1" fmla="*/ 793099 h 1045029"/>
                  <a:gd name="connsiteX2" fmla="*/ 794967 w 1782145"/>
                  <a:gd name="connsiteY2" fmla="*/ 1033831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63690"/>
                  <a:gd name="connsiteX1" fmla="*/ 345233 w 1782145"/>
                  <a:gd name="connsiteY1" fmla="*/ 793099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3690"/>
                  <a:gd name="connsiteX1" fmla="*/ 345233 w 1782145"/>
                  <a:gd name="connsiteY1" fmla="*/ 793099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6096"/>
                  <a:gd name="connsiteX1" fmla="*/ 307911 w 1782145"/>
                  <a:gd name="connsiteY1" fmla="*/ 727784 h 1066096"/>
                  <a:gd name="connsiteX2" fmla="*/ 794967 w 1782145"/>
                  <a:gd name="connsiteY2" fmla="*/ 1033831 h 1066096"/>
                  <a:gd name="connsiteX3" fmla="*/ 1782145 w 1782145"/>
                  <a:gd name="connsiteY3" fmla="*/ 1063690 h 1066096"/>
                  <a:gd name="connsiteX0" fmla="*/ 0 w 1782145"/>
                  <a:gd name="connsiteY0" fmla="*/ 0 h 1066096"/>
                  <a:gd name="connsiteX1" fmla="*/ 307911 w 1782145"/>
                  <a:gd name="connsiteY1" fmla="*/ 727784 h 1066096"/>
                  <a:gd name="connsiteX2" fmla="*/ 794967 w 1782145"/>
                  <a:gd name="connsiteY2" fmla="*/ 1033831 h 1066096"/>
                  <a:gd name="connsiteX3" fmla="*/ 1782145 w 1782145"/>
                  <a:gd name="connsiteY3" fmla="*/ 1063690 h 1066096"/>
                  <a:gd name="connsiteX0" fmla="*/ 0 w 1782145"/>
                  <a:gd name="connsiteY0" fmla="*/ 0 h 1063690"/>
                  <a:gd name="connsiteX1" fmla="*/ 307911 w 1782145"/>
                  <a:gd name="connsiteY1" fmla="*/ 727784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3690"/>
                  <a:gd name="connsiteX1" fmla="*/ 307911 w 1782145"/>
                  <a:gd name="connsiteY1" fmla="*/ 727784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3690"/>
                  <a:gd name="connsiteX1" fmla="*/ 307911 w 1782145"/>
                  <a:gd name="connsiteY1" fmla="*/ 727784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3690"/>
                  <a:gd name="connsiteX1" fmla="*/ 326572 w 1782145"/>
                  <a:gd name="connsiteY1" fmla="*/ 821091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3690"/>
                  <a:gd name="connsiteX1" fmla="*/ 326572 w 1782145"/>
                  <a:gd name="connsiteY1" fmla="*/ 821091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3690"/>
                  <a:gd name="connsiteX1" fmla="*/ 270588 w 1782145"/>
                  <a:gd name="connsiteY1" fmla="*/ 802430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63483"/>
                  <a:gd name="connsiteY0" fmla="*/ 0 h 746449"/>
                  <a:gd name="connsiteX1" fmla="*/ 251926 w 1763483"/>
                  <a:gd name="connsiteY1" fmla="*/ 485189 h 746449"/>
                  <a:gd name="connsiteX2" fmla="*/ 776305 w 1763483"/>
                  <a:gd name="connsiteY2" fmla="*/ 716590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466530 w 1763483"/>
                  <a:gd name="connsiteY1" fmla="*/ 475858 h 746449"/>
                  <a:gd name="connsiteX2" fmla="*/ 776305 w 1763483"/>
                  <a:gd name="connsiteY2" fmla="*/ 716590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550505 w 1763483"/>
                  <a:gd name="connsiteY1" fmla="*/ 457197 h 746449"/>
                  <a:gd name="connsiteX2" fmla="*/ 776305 w 1763483"/>
                  <a:gd name="connsiteY2" fmla="*/ 716590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550505 w 1763483"/>
                  <a:gd name="connsiteY1" fmla="*/ 457197 h 746449"/>
                  <a:gd name="connsiteX2" fmla="*/ 1121538 w 1763483"/>
                  <a:gd name="connsiteY2" fmla="*/ 697929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550505 w 1763483"/>
                  <a:gd name="connsiteY1" fmla="*/ 457197 h 746449"/>
                  <a:gd name="connsiteX2" fmla="*/ 1121538 w 1763483"/>
                  <a:gd name="connsiteY2" fmla="*/ 697929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550505 w 1763483"/>
                  <a:gd name="connsiteY1" fmla="*/ 457197 h 746449"/>
                  <a:gd name="connsiteX2" fmla="*/ 1242836 w 1763483"/>
                  <a:gd name="connsiteY2" fmla="*/ 669937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615819 w 1763483"/>
                  <a:gd name="connsiteY1" fmla="*/ 419875 h 746449"/>
                  <a:gd name="connsiteX2" fmla="*/ 1242836 w 1763483"/>
                  <a:gd name="connsiteY2" fmla="*/ 669937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615819 w 1763483"/>
                  <a:gd name="connsiteY1" fmla="*/ 419875 h 746449"/>
                  <a:gd name="connsiteX2" fmla="*/ 1317481 w 1763483"/>
                  <a:gd name="connsiteY2" fmla="*/ 651276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615819 w 1763483"/>
                  <a:gd name="connsiteY1" fmla="*/ 419875 h 746449"/>
                  <a:gd name="connsiteX2" fmla="*/ 1317481 w 1763483"/>
                  <a:gd name="connsiteY2" fmla="*/ 651276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615819 w 1763483"/>
                  <a:gd name="connsiteY1" fmla="*/ 419875 h 746449"/>
                  <a:gd name="connsiteX2" fmla="*/ 1382795 w 1763483"/>
                  <a:gd name="connsiteY2" fmla="*/ 651276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615819 w 1763483"/>
                  <a:gd name="connsiteY1" fmla="*/ 419875 h 746449"/>
                  <a:gd name="connsiteX2" fmla="*/ 1429448 w 1763483"/>
                  <a:gd name="connsiteY2" fmla="*/ 688598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615819 w 1763483"/>
                  <a:gd name="connsiteY1" fmla="*/ 419875 h 746449"/>
                  <a:gd name="connsiteX2" fmla="*/ 1392126 w 1763483"/>
                  <a:gd name="connsiteY2" fmla="*/ 688598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718456 w 1763483"/>
                  <a:gd name="connsiteY1" fmla="*/ 447867 h 746449"/>
                  <a:gd name="connsiteX2" fmla="*/ 1392126 w 1763483"/>
                  <a:gd name="connsiteY2" fmla="*/ 688598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718456 w 1763483"/>
                  <a:gd name="connsiteY1" fmla="*/ 447867 h 746449"/>
                  <a:gd name="connsiteX2" fmla="*/ 1392126 w 1763483"/>
                  <a:gd name="connsiteY2" fmla="*/ 688598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718456 w 1763483"/>
                  <a:gd name="connsiteY1" fmla="*/ 447867 h 746449"/>
                  <a:gd name="connsiteX2" fmla="*/ 1392126 w 1763483"/>
                  <a:gd name="connsiteY2" fmla="*/ 688598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718456 w 1763483"/>
                  <a:gd name="connsiteY1" fmla="*/ 447867 h 746449"/>
                  <a:gd name="connsiteX2" fmla="*/ 1763483 w 1763483"/>
                  <a:gd name="connsiteY2" fmla="*/ 746449 h 746449"/>
                  <a:gd name="connsiteX0" fmla="*/ 0 w 1763483"/>
                  <a:gd name="connsiteY0" fmla="*/ 0 h 746449"/>
                  <a:gd name="connsiteX1" fmla="*/ 886407 w 1763483"/>
                  <a:gd name="connsiteY1" fmla="*/ 559834 h 746449"/>
                  <a:gd name="connsiteX2" fmla="*/ 1763483 w 1763483"/>
                  <a:gd name="connsiteY2" fmla="*/ 746449 h 746449"/>
                  <a:gd name="connsiteX0" fmla="*/ 0 w 1763483"/>
                  <a:gd name="connsiteY0" fmla="*/ 0 h 746449"/>
                  <a:gd name="connsiteX1" fmla="*/ 877076 w 1763483"/>
                  <a:gd name="connsiteY1" fmla="*/ 578495 h 746449"/>
                  <a:gd name="connsiteX2" fmla="*/ 1763483 w 1763483"/>
                  <a:gd name="connsiteY2" fmla="*/ 746449 h 746449"/>
                  <a:gd name="connsiteX0" fmla="*/ 0 w 1763483"/>
                  <a:gd name="connsiteY0" fmla="*/ 0 h 746449"/>
                  <a:gd name="connsiteX1" fmla="*/ 877076 w 1763483"/>
                  <a:gd name="connsiteY1" fmla="*/ 578495 h 746449"/>
                  <a:gd name="connsiteX2" fmla="*/ 1763483 w 1763483"/>
                  <a:gd name="connsiteY2" fmla="*/ 746449 h 746449"/>
                  <a:gd name="connsiteX0" fmla="*/ 0 w 1763483"/>
                  <a:gd name="connsiteY0" fmla="*/ 0 h 746449"/>
                  <a:gd name="connsiteX1" fmla="*/ 839753 w 1763483"/>
                  <a:gd name="connsiteY1" fmla="*/ 494520 h 746449"/>
                  <a:gd name="connsiteX2" fmla="*/ 1763483 w 1763483"/>
                  <a:gd name="connsiteY2" fmla="*/ 746449 h 746449"/>
                  <a:gd name="connsiteX0" fmla="*/ 0 w 1763483"/>
                  <a:gd name="connsiteY0" fmla="*/ 0 h 746449"/>
                  <a:gd name="connsiteX1" fmla="*/ 951720 w 1763483"/>
                  <a:gd name="connsiteY1" fmla="*/ 494520 h 746449"/>
                  <a:gd name="connsiteX2" fmla="*/ 1763483 w 1763483"/>
                  <a:gd name="connsiteY2" fmla="*/ 746449 h 746449"/>
                  <a:gd name="connsiteX0" fmla="*/ 0 w 1800805"/>
                  <a:gd name="connsiteY0" fmla="*/ 0 h 1184987"/>
                  <a:gd name="connsiteX1" fmla="*/ 951720 w 1800805"/>
                  <a:gd name="connsiteY1" fmla="*/ 494520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1045026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1045026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23728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886405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83768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296954"/>
                  <a:gd name="connsiteX1" fmla="*/ 951719 w 1800805"/>
                  <a:gd name="connsiteY1" fmla="*/ 78376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951719 w 1800805"/>
                  <a:gd name="connsiteY1" fmla="*/ 78376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951719 w 1800805"/>
                  <a:gd name="connsiteY1" fmla="*/ 78376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951719 w 1800805"/>
                  <a:gd name="connsiteY1" fmla="*/ 78376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951719 w 1800805"/>
                  <a:gd name="connsiteY1" fmla="*/ 78376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867743 w 1800805"/>
                  <a:gd name="connsiteY1" fmla="*/ 77443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867743 w 1800805"/>
                  <a:gd name="connsiteY1" fmla="*/ 77443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867743 w 1800805"/>
                  <a:gd name="connsiteY1" fmla="*/ 77443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867743 w 1800805"/>
                  <a:gd name="connsiteY1" fmla="*/ 77443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867743 w 1800805"/>
                  <a:gd name="connsiteY1" fmla="*/ 77443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614195"/>
                  <a:gd name="connsiteX1" fmla="*/ 867743 w 1800805"/>
                  <a:gd name="connsiteY1" fmla="*/ 1091679 h 1614195"/>
                  <a:gd name="connsiteX2" fmla="*/ 1800805 w 1800805"/>
                  <a:gd name="connsiteY2" fmla="*/ 1614195 h 1614195"/>
                  <a:gd name="connsiteX0" fmla="*/ 0 w 1800805"/>
                  <a:gd name="connsiteY0" fmla="*/ 0 h 1614195"/>
                  <a:gd name="connsiteX1" fmla="*/ 802428 w 1800805"/>
                  <a:gd name="connsiteY1" fmla="*/ 1054357 h 1614195"/>
                  <a:gd name="connsiteX2" fmla="*/ 1800805 w 1800805"/>
                  <a:gd name="connsiteY2" fmla="*/ 1614195 h 1614195"/>
                  <a:gd name="connsiteX0" fmla="*/ 0 w 1800805"/>
                  <a:gd name="connsiteY0" fmla="*/ 0 h 1614195"/>
                  <a:gd name="connsiteX1" fmla="*/ 802428 w 1800805"/>
                  <a:gd name="connsiteY1" fmla="*/ 1054357 h 1614195"/>
                  <a:gd name="connsiteX2" fmla="*/ 1800805 w 1800805"/>
                  <a:gd name="connsiteY2" fmla="*/ 1614195 h 1614195"/>
                  <a:gd name="connsiteX0" fmla="*/ 0 w 1800805"/>
                  <a:gd name="connsiteY0" fmla="*/ 0 h 1614195"/>
                  <a:gd name="connsiteX1" fmla="*/ 1063685 w 1800805"/>
                  <a:gd name="connsiteY1" fmla="*/ 1063688 h 1614195"/>
                  <a:gd name="connsiteX2" fmla="*/ 1800805 w 1800805"/>
                  <a:gd name="connsiteY2" fmla="*/ 1614195 h 1614195"/>
                  <a:gd name="connsiteX0" fmla="*/ 0 w 1800805"/>
                  <a:gd name="connsiteY0" fmla="*/ 0 h 1614195"/>
                  <a:gd name="connsiteX1" fmla="*/ 1035693 w 1800805"/>
                  <a:gd name="connsiteY1" fmla="*/ 979713 h 1614195"/>
                  <a:gd name="connsiteX2" fmla="*/ 1800805 w 1800805"/>
                  <a:gd name="connsiteY2" fmla="*/ 1614195 h 1614195"/>
                  <a:gd name="connsiteX0" fmla="*/ 0 w 1800805"/>
                  <a:gd name="connsiteY0" fmla="*/ 0 h 1614195"/>
                  <a:gd name="connsiteX1" fmla="*/ 811759 w 1800805"/>
                  <a:gd name="connsiteY1" fmla="*/ 942390 h 1614195"/>
                  <a:gd name="connsiteX2" fmla="*/ 1800805 w 1800805"/>
                  <a:gd name="connsiteY2" fmla="*/ 1614195 h 1614195"/>
                  <a:gd name="connsiteX0" fmla="*/ 0 w 1800805"/>
                  <a:gd name="connsiteY0" fmla="*/ 0 h 1511558"/>
                  <a:gd name="connsiteX1" fmla="*/ 811759 w 1800805"/>
                  <a:gd name="connsiteY1" fmla="*/ 942390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33057 w 1800805"/>
                  <a:gd name="connsiteY1" fmla="*/ 951720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33057 w 1800805"/>
                  <a:gd name="connsiteY1" fmla="*/ 951720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51718 w 1800805"/>
                  <a:gd name="connsiteY1" fmla="*/ 1026365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063685 w 1800805"/>
                  <a:gd name="connsiteY1" fmla="*/ 1026365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29000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203645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927"/>
                  <a:gd name="connsiteY0" fmla="*/ 0 h 1511558"/>
                  <a:gd name="connsiteX1" fmla="*/ 1306282 w 1800927"/>
                  <a:gd name="connsiteY1" fmla="*/ 1017034 h 1511558"/>
                  <a:gd name="connsiteX2" fmla="*/ 1800805 w 1800927"/>
                  <a:gd name="connsiteY2" fmla="*/ 1511558 h 1511558"/>
                  <a:gd name="connsiteX0" fmla="*/ 0 w 1800927"/>
                  <a:gd name="connsiteY0" fmla="*/ 0 h 1511558"/>
                  <a:gd name="connsiteX1" fmla="*/ 1306282 w 1800927"/>
                  <a:gd name="connsiteY1" fmla="*/ 1017034 h 1511558"/>
                  <a:gd name="connsiteX2" fmla="*/ 1800805 w 1800927"/>
                  <a:gd name="connsiteY2" fmla="*/ 1511558 h 1511558"/>
                  <a:gd name="connsiteX0" fmla="*/ 0 w 1800805"/>
                  <a:gd name="connsiteY0" fmla="*/ 0 h 1511558"/>
                  <a:gd name="connsiteX1" fmla="*/ 1203645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66323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19670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19670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19670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19670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19670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89042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42389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42389 w 1800805"/>
                  <a:gd name="connsiteY1" fmla="*/ 951720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42389 w 1800805"/>
                  <a:gd name="connsiteY1" fmla="*/ 914398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830422 w 1800805"/>
                  <a:gd name="connsiteY1" fmla="*/ 839753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05067 w 1800805"/>
                  <a:gd name="connsiteY1" fmla="*/ 839753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33058 w 1800805"/>
                  <a:gd name="connsiteY1" fmla="*/ 839753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33058 w 1800805"/>
                  <a:gd name="connsiteY1" fmla="*/ 839753 h 1511558"/>
                  <a:gd name="connsiteX2" fmla="*/ 1800805 w 1800805"/>
                  <a:gd name="connsiteY2" fmla="*/ 1511558 h 1511558"/>
                  <a:gd name="connsiteX0" fmla="*/ 0 w 2418728"/>
                  <a:gd name="connsiteY0" fmla="*/ 42045 h 672404"/>
                  <a:gd name="connsiteX1" fmla="*/ 1550981 w 2418728"/>
                  <a:gd name="connsiteY1" fmla="*/ 599 h 672404"/>
                  <a:gd name="connsiteX2" fmla="*/ 2418728 w 2418728"/>
                  <a:gd name="connsiteY2" fmla="*/ 672404 h 672404"/>
                  <a:gd name="connsiteX0" fmla="*/ 0 w 2418728"/>
                  <a:gd name="connsiteY0" fmla="*/ 536277 h 1166636"/>
                  <a:gd name="connsiteX1" fmla="*/ 544650 w 2418728"/>
                  <a:gd name="connsiteY1" fmla="*/ 280 h 1166636"/>
                  <a:gd name="connsiteX2" fmla="*/ 2418728 w 2418728"/>
                  <a:gd name="connsiteY2" fmla="*/ 1166636 h 1166636"/>
                  <a:gd name="connsiteX0" fmla="*/ 0 w 1977355"/>
                  <a:gd name="connsiteY0" fmla="*/ 536277 h 681077"/>
                  <a:gd name="connsiteX1" fmla="*/ 544650 w 1977355"/>
                  <a:gd name="connsiteY1" fmla="*/ 280 h 681077"/>
                  <a:gd name="connsiteX2" fmla="*/ 1977355 w 1977355"/>
                  <a:gd name="connsiteY2" fmla="*/ 681077 h 681077"/>
                  <a:gd name="connsiteX0" fmla="*/ 0 w 1977355"/>
                  <a:gd name="connsiteY0" fmla="*/ 536277 h 681077"/>
                  <a:gd name="connsiteX1" fmla="*/ 544650 w 1977355"/>
                  <a:gd name="connsiteY1" fmla="*/ 280 h 681077"/>
                  <a:gd name="connsiteX2" fmla="*/ 1977355 w 1977355"/>
                  <a:gd name="connsiteY2" fmla="*/ 681077 h 681077"/>
                  <a:gd name="connsiteX0" fmla="*/ 0 w 1977355"/>
                  <a:gd name="connsiteY0" fmla="*/ 536277 h 681077"/>
                  <a:gd name="connsiteX1" fmla="*/ 544650 w 1977355"/>
                  <a:gd name="connsiteY1" fmla="*/ 280 h 681077"/>
                  <a:gd name="connsiteX2" fmla="*/ 1977355 w 1977355"/>
                  <a:gd name="connsiteY2" fmla="*/ 681077 h 681077"/>
                  <a:gd name="connsiteX0" fmla="*/ 0 w 2074457"/>
                  <a:gd name="connsiteY0" fmla="*/ 617181 h 697899"/>
                  <a:gd name="connsiteX1" fmla="*/ 641752 w 2074457"/>
                  <a:gd name="connsiteY1" fmla="*/ 258 h 697899"/>
                  <a:gd name="connsiteX2" fmla="*/ 2074457 w 2074457"/>
                  <a:gd name="connsiteY2" fmla="*/ 681055 h 697899"/>
                  <a:gd name="connsiteX0" fmla="*/ 0 w 2074457"/>
                  <a:gd name="connsiteY0" fmla="*/ 618322 h 682197"/>
                  <a:gd name="connsiteX1" fmla="*/ 641752 w 2074457"/>
                  <a:gd name="connsiteY1" fmla="*/ 1399 h 682197"/>
                  <a:gd name="connsiteX2" fmla="*/ 2074457 w 2074457"/>
                  <a:gd name="connsiteY2" fmla="*/ 682196 h 682197"/>
                  <a:gd name="connsiteX0" fmla="*/ 0 w 2074457"/>
                  <a:gd name="connsiteY0" fmla="*/ 673894 h 737768"/>
                  <a:gd name="connsiteX1" fmla="*/ 217765 w 2074457"/>
                  <a:gd name="connsiteY1" fmla="*/ 108341 h 737768"/>
                  <a:gd name="connsiteX2" fmla="*/ 641752 w 2074457"/>
                  <a:gd name="connsiteY2" fmla="*/ 56971 h 737768"/>
                  <a:gd name="connsiteX3" fmla="*/ 2074457 w 2074457"/>
                  <a:gd name="connsiteY3" fmla="*/ 737768 h 737768"/>
                  <a:gd name="connsiteX0" fmla="*/ 0 w 2074457"/>
                  <a:gd name="connsiteY0" fmla="*/ 639071 h 702945"/>
                  <a:gd name="connsiteX1" fmla="*/ 226593 w 2074457"/>
                  <a:gd name="connsiteY1" fmla="*/ 316297 h 702945"/>
                  <a:gd name="connsiteX2" fmla="*/ 641752 w 2074457"/>
                  <a:gd name="connsiteY2" fmla="*/ 22148 h 702945"/>
                  <a:gd name="connsiteX3" fmla="*/ 2074457 w 2074457"/>
                  <a:gd name="connsiteY3" fmla="*/ 702945 h 702945"/>
                  <a:gd name="connsiteX0" fmla="*/ 0 w 2109767"/>
                  <a:gd name="connsiteY0" fmla="*/ 737982 h 737982"/>
                  <a:gd name="connsiteX1" fmla="*/ 261903 w 2109767"/>
                  <a:gd name="connsiteY1" fmla="*/ 316297 h 737982"/>
                  <a:gd name="connsiteX2" fmla="*/ 677062 w 2109767"/>
                  <a:gd name="connsiteY2" fmla="*/ 22148 h 737982"/>
                  <a:gd name="connsiteX3" fmla="*/ 2109767 w 2109767"/>
                  <a:gd name="connsiteY3" fmla="*/ 702945 h 737982"/>
                  <a:gd name="connsiteX0" fmla="*/ 0 w 2109767"/>
                  <a:gd name="connsiteY0" fmla="*/ 737982 h 737982"/>
                  <a:gd name="connsiteX1" fmla="*/ 261903 w 2109767"/>
                  <a:gd name="connsiteY1" fmla="*/ 316297 h 737982"/>
                  <a:gd name="connsiteX2" fmla="*/ 677062 w 2109767"/>
                  <a:gd name="connsiteY2" fmla="*/ 22148 h 737982"/>
                  <a:gd name="connsiteX3" fmla="*/ 2109767 w 2109767"/>
                  <a:gd name="connsiteY3" fmla="*/ 702945 h 737982"/>
                  <a:gd name="connsiteX0" fmla="*/ 0 w 2109767"/>
                  <a:gd name="connsiteY0" fmla="*/ 733731 h 733731"/>
                  <a:gd name="connsiteX1" fmla="*/ 226594 w 2109767"/>
                  <a:gd name="connsiteY1" fmla="*/ 401966 h 733731"/>
                  <a:gd name="connsiteX2" fmla="*/ 677062 w 2109767"/>
                  <a:gd name="connsiteY2" fmla="*/ 17897 h 733731"/>
                  <a:gd name="connsiteX3" fmla="*/ 2109767 w 2109767"/>
                  <a:gd name="connsiteY3" fmla="*/ 698694 h 733731"/>
                  <a:gd name="connsiteX0" fmla="*/ 0 w 2109767"/>
                  <a:gd name="connsiteY0" fmla="*/ 716668 h 716668"/>
                  <a:gd name="connsiteX1" fmla="*/ 226594 w 2109767"/>
                  <a:gd name="connsiteY1" fmla="*/ 384903 h 716668"/>
                  <a:gd name="connsiteX2" fmla="*/ 677062 w 2109767"/>
                  <a:gd name="connsiteY2" fmla="*/ 834 h 716668"/>
                  <a:gd name="connsiteX3" fmla="*/ 2109767 w 2109767"/>
                  <a:gd name="connsiteY3" fmla="*/ 681631 h 716668"/>
                  <a:gd name="connsiteX0" fmla="*/ 0 w 2109767"/>
                  <a:gd name="connsiteY0" fmla="*/ 725637 h 725637"/>
                  <a:gd name="connsiteX1" fmla="*/ 226594 w 2109767"/>
                  <a:gd name="connsiteY1" fmla="*/ 393872 h 725637"/>
                  <a:gd name="connsiteX2" fmla="*/ 712372 w 2109767"/>
                  <a:gd name="connsiteY2" fmla="*/ 810 h 725637"/>
                  <a:gd name="connsiteX3" fmla="*/ 2109767 w 2109767"/>
                  <a:gd name="connsiteY3" fmla="*/ 690600 h 725637"/>
                  <a:gd name="connsiteX0" fmla="*/ 0 w 2109767"/>
                  <a:gd name="connsiteY0" fmla="*/ 726895 h 726895"/>
                  <a:gd name="connsiteX1" fmla="*/ 226594 w 2109767"/>
                  <a:gd name="connsiteY1" fmla="*/ 395130 h 726895"/>
                  <a:gd name="connsiteX2" fmla="*/ 712372 w 2109767"/>
                  <a:gd name="connsiteY2" fmla="*/ 2068 h 726895"/>
                  <a:gd name="connsiteX3" fmla="*/ 1744916 w 2109767"/>
                  <a:gd name="connsiteY3" fmla="*/ 260252 h 726895"/>
                  <a:gd name="connsiteX4" fmla="*/ 2109767 w 2109767"/>
                  <a:gd name="connsiteY4" fmla="*/ 691858 h 726895"/>
                  <a:gd name="connsiteX0" fmla="*/ 0 w 2109767"/>
                  <a:gd name="connsiteY0" fmla="*/ 725080 h 725080"/>
                  <a:gd name="connsiteX1" fmla="*/ 226594 w 2109767"/>
                  <a:gd name="connsiteY1" fmla="*/ 393315 h 725080"/>
                  <a:gd name="connsiteX2" fmla="*/ 712372 w 2109767"/>
                  <a:gd name="connsiteY2" fmla="*/ 253 h 725080"/>
                  <a:gd name="connsiteX3" fmla="*/ 1656641 w 2109767"/>
                  <a:gd name="connsiteY3" fmla="*/ 339363 h 725080"/>
                  <a:gd name="connsiteX4" fmla="*/ 2109767 w 2109767"/>
                  <a:gd name="connsiteY4" fmla="*/ 690043 h 725080"/>
                  <a:gd name="connsiteX0" fmla="*/ 0 w 2109767"/>
                  <a:gd name="connsiteY0" fmla="*/ 725080 h 725080"/>
                  <a:gd name="connsiteX1" fmla="*/ 226594 w 2109767"/>
                  <a:gd name="connsiteY1" fmla="*/ 393315 h 725080"/>
                  <a:gd name="connsiteX2" fmla="*/ 712372 w 2109767"/>
                  <a:gd name="connsiteY2" fmla="*/ 253 h 725080"/>
                  <a:gd name="connsiteX3" fmla="*/ 1656641 w 2109767"/>
                  <a:gd name="connsiteY3" fmla="*/ 339363 h 725080"/>
                  <a:gd name="connsiteX4" fmla="*/ 2109767 w 2109767"/>
                  <a:gd name="connsiteY4" fmla="*/ 690043 h 725080"/>
                  <a:gd name="connsiteX0" fmla="*/ 0 w 2109767"/>
                  <a:gd name="connsiteY0" fmla="*/ 724969 h 724969"/>
                  <a:gd name="connsiteX1" fmla="*/ 226594 w 2109767"/>
                  <a:gd name="connsiteY1" fmla="*/ 393204 h 724969"/>
                  <a:gd name="connsiteX2" fmla="*/ 712372 w 2109767"/>
                  <a:gd name="connsiteY2" fmla="*/ 142 h 724969"/>
                  <a:gd name="connsiteX3" fmla="*/ 1656641 w 2109767"/>
                  <a:gd name="connsiteY3" fmla="*/ 339252 h 724969"/>
                  <a:gd name="connsiteX4" fmla="*/ 2109767 w 2109767"/>
                  <a:gd name="connsiteY4" fmla="*/ 689932 h 724969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827 h 724827"/>
                  <a:gd name="connsiteX1" fmla="*/ 712372 w 2109767"/>
                  <a:gd name="connsiteY1" fmla="*/ 0 h 724827"/>
                  <a:gd name="connsiteX2" fmla="*/ 1321197 w 2109767"/>
                  <a:gd name="connsiteY2" fmla="*/ 429030 h 724827"/>
                  <a:gd name="connsiteX3" fmla="*/ 2109767 w 2109767"/>
                  <a:gd name="connsiteY3" fmla="*/ 689790 h 724827"/>
                  <a:gd name="connsiteX0" fmla="*/ 0 w 1977355"/>
                  <a:gd name="connsiteY0" fmla="*/ 789184 h 789184"/>
                  <a:gd name="connsiteX1" fmla="*/ 579960 w 1977355"/>
                  <a:gd name="connsiteY1" fmla="*/ 10406 h 789184"/>
                  <a:gd name="connsiteX2" fmla="*/ 1188785 w 1977355"/>
                  <a:gd name="connsiteY2" fmla="*/ 439436 h 789184"/>
                  <a:gd name="connsiteX3" fmla="*/ 1977355 w 1977355"/>
                  <a:gd name="connsiteY3" fmla="*/ 700196 h 789184"/>
                  <a:gd name="connsiteX0" fmla="*/ 0 w 1977355"/>
                  <a:gd name="connsiteY0" fmla="*/ 789184 h 789184"/>
                  <a:gd name="connsiteX1" fmla="*/ 579960 w 1977355"/>
                  <a:gd name="connsiteY1" fmla="*/ 10406 h 789184"/>
                  <a:gd name="connsiteX2" fmla="*/ 1188785 w 1977355"/>
                  <a:gd name="connsiteY2" fmla="*/ 439436 h 789184"/>
                  <a:gd name="connsiteX3" fmla="*/ 1977355 w 1977355"/>
                  <a:gd name="connsiteY3" fmla="*/ 700196 h 789184"/>
                  <a:gd name="connsiteX0" fmla="*/ 0 w 1933217"/>
                  <a:gd name="connsiteY0" fmla="*/ 732807 h 732807"/>
                  <a:gd name="connsiteX1" fmla="*/ 535822 w 1933217"/>
                  <a:gd name="connsiteY1" fmla="*/ 7980 h 732807"/>
                  <a:gd name="connsiteX2" fmla="*/ 1144647 w 1933217"/>
                  <a:gd name="connsiteY2" fmla="*/ 437010 h 732807"/>
                  <a:gd name="connsiteX3" fmla="*/ 1933217 w 1933217"/>
                  <a:gd name="connsiteY3" fmla="*/ 697770 h 732807"/>
                  <a:gd name="connsiteX0" fmla="*/ 0 w 1933217"/>
                  <a:gd name="connsiteY0" fmla="*/ 732807 h 732807"/>
                  <a:gd name="connsiteX1" fmla="*/ 535822 w 1933217"/>
                  <a:gd name="connsiteY1" fmla="*/ 7980 h 732807"/>
                  <a:gd name="connsiteX2" fmla="*/ 1144647 w 1933217"/>
                  <a:gd name="connsiteY2" fmla="*/ 437010 h 732807"/>
                  <a:gd name="connsiteX3" fmla="*/ 1933217 w 1933217"/>
                  <a:gd name="connsiteY3" fmla="*/ 697770 h 732807"/>
                  <a:gd name="connsiteX0" fmla="*/ 0 w 1933217"/>
                  <a:gd name="connsiteY0" fmla="*/ 732807 h 732807"/>
                  <a:gd name="connsiteX1" fmla="*/ 535822 w 1933217"/>
                  <a:gd name="connsiteY1" fmla="*/ 7980 h 732807"/>
                  <a:gd name="connsiteX2" fmla="*/ 1144647 w 1933217"/>
                  <a:gd name="connsiteY2" fmla="*/ 437010 h 732807"/>
                  <a:gd name="connsiteX3" fmla="*/ 1933217 w 1933217"/>
                  <a:gd name="connsiteY3" fmla="*/ 697770 h 732807"/>
                  <a:gd name="connsiteX0" fmla="*/ 0 w 1933217"/>
                  <a:gd name="connsiteY0" fmla="*/ 729397 h 729397"/>
                  <a:gd name="connsiteX1" fmla="*/ 562305 w 1933217"/>
                  <a:gd name="connsiteY1" fmla="*/ 4570 h 729397"/>
                  <a:gd name="connsiteX2" fmla="*/ 1144647 w 1933217"/>
                  <a:gd name="connsiteY2" fmla="*/ 433600 h 729397"/>
                  <a:gd name="connsiteX3" fmla="*/ 1933217 w 1933217"/>
                  <a:gd name="connsiteY3" fmla="*/ 694360 h 729397"/>
                  <a:gd name="connsiteX0" fmla="*/ 0 w 1933217"/>
                  <a:gd name="connsiteY0" fmla="*/ 724850 h 724850"/>
                  <a:gd name="connsiteX1" fmla="*/ 562305 w 1933217"/>
                  <a:gd name="connsiteY1" fmla="*/ 23 h 724850"/>
                  <a:gd name="connsiteX2" fmla="*/ 1144647 w 1933217"/>
                  <a:gd name="connsiteY2" fmla="*/ 429053 h 724850"/>
                  <a:gd name="connsiteX3" fmla="*/ 1933217 w 1933217"/>
                  <a:gd name="connsiteY3" fmla="*/ 689813 h 724850"/>
                  <a:gd name="connsiteX0" fmla="*/ 0 w 1933217"/>
                  <a:gd name="connsiteY0" fmla="*/ 728428 h 728428"/>
                  <a:gd name="connsiteX1" fmla="*/ 562305 w 1933217"/>
                  <a:gd name="connsiteY1" fmla="*/ 3601 h 728428"/>
                  <a:gd name="connsiteX2" fmla="*/ 1074027 w 1933217"/>
                  <a:gd name="connsiteY2" fmla="*/ 459606 h 728428"/>
                  <a:gd name="connsiteX3" fmla="*/ 1933217 w 1933217"/>
                  <a:gd name="connsiteY3" fmla="*/ 693391 h 728428"/>
                  <a:gd name="connsiteX0" fmla="*/ 0 w 1933217"/>
                  <a:gd name="connsiteY0" fmla="*/ 728586 h 728586"/>
                  <a:gd name="connsiteX1" fmla="*/ 562305 w 1933217"/>
                  <a:gd name="connsiteY1" fmla="*/ 3759 h 728586"/>
                  <a:gd name="connsiteX2" fmla="*/ 1074027 w 1933217"/>
                  <a:gd name="connsiteY2" fmla="*/ 459764 h 728586"/>
                  <a:gd name="connsiteX3" fmla="*/ 1933217 w 1933217"/>
                  <a:gd name="connsiteY3" fmla="*/ 693549 h 728586"/>
                  <a:gd name="connsiteX0" fmla="*/ 0 w 1933217"/>
                  <a:gd name="connsiteY0" fmla="*/ 730381 h 730381"/>
                  <a:gd name="connsiteX1" fmla="*/ 562305 w 1933217"/>
                  <a:gd name="connsiteY1" fmla="*/ 5554 h 730381"/>
                  <a:gd name="connsiteX2" fmla="*/ 1074027 w 1933217"/>
                  <a:gd name="connsiteY2" fmla="*/ 461559 h 730381"/>
                  <a:gd name="connsiteX3" fmla="*/ 1933217 w 1933217"/>
                  <a:gd name="connsiteY3" fmla="*/ 695344 h 730381"/>
                  <a:gd name="connsiteX0" fmla="*/ 0 w 1933217"/>
                  <a:gd name="connsiteY0" fmla="*/ 730950 h 730950"/>
                  <a:gd name="connsiteX1" fmla="*/ 562305 w 1933217"/>
                  <a:gd name="connsiteY1" fmla="*/ 6123 h 730950"/>
                  <a:gd name="connsiteX2" fmla="*/ 1074027 w 1933217"/>
                  <a:gd name="connsiteY2" fmla="*/ 462128 h 730950"/>
                  <a:gd name="connsiteX3" fmla="*/ 1933217 w 1933217"/>
                  <a:gd name="connsiteY3" fmla="*/ 695913 h 730950"/>
                  <a:gd name="connsiteX0" fmla="*/ 0 w 1933217"/>
                  <a:gd name="connsiteY0" fmla="*/ 730950 h 730950"/>
                  <a:gd name="connsiteX1" fmla="*/ 562305 w 1933217"/>
                  <a:gd name="connsiteY1" fmla="*/ 6123 h 730950"/>
                  <a:gd name="connsiteX2" fmla="*/ 1074027 w 1933217"/>
                  <a:gd name="connsiteY2" fmla="*/ 462128 h 730950"/>
                  <a:gd name="connsiteX3" fmla="*/ 1933217 w 1933217"/>
                  <a:gd name="connsiteY3" fmla="*/ 695913 h 730950"/>
                  <a:gd name="connsiteX0" fmla="*/ 0 w 1933217"/>
                  <a:gd name="connsiteY0" fmla="*/ 730950 h 730950"/>
                  <a:gd name="connsiteX1" fmla="*/ 562305 w 1933217"/>
                  <a:gd name="connsiteY1" fmla="*/ 6123 h 730950"/>
                  <a:gd name="connsiteX2" fmla="*/ 1074027 w 1933217"/>
                  <a:gd name="connsiteY2" fmla="*/ 462128 h 730950"/>
                  <a:gd name="connsiteX3" fmla="*/ 1933217 w 1933217"/>
                  <a:gd name="connsiteY3" fmla="*/ 695913 h 730950"/>
                  <a:gd name="connsiteX0" fmla="*/ 0 w 1933217"/>
                  <a:gd name="connsiteY0" fmla="*/ 730950 h 730950"/>
                  <a:gd name="connsiteX1" fmla="*/ 562305 w 1933217"/>
                  <a:gd name="connsiteY1" fmla="*/ 6123 h 730950"/>
                  <a:gd name="connsiteX2" fmla="*/ 1074027 w 1933217"/>
                  <a:gd name="connsiteY2" fmla="*/ 462128 h 730950"/>
                  <a:gd name="connsiteX3" fmla="*/ 1933217 w 1933217"/>
                  <a:gd name="connsiteY3" fmla="*/ 695913 h 730950"/>
                  <a:gd name="connsiteX0" fmla="*/ 0 w 1933217"/>
                  <a:gd name="connsiteY0" fmla="*/ 741356 h 741356"/>
                  <a:gd name="connsiteX1" fmla="*/ 562305 w 1933217"/>
                  <a:gd name="connsiteY1" fmla="*/ 16529 h 741356"/>
                  <a:gd name="connsiteX2" fmla="*/ 1065199 w 1933217"/>
                  <a:gd name="connsiteY2" fmla="*/ 364633 h 741356"/>
                  <a:gd name="connsiteX3" fmla="*/ 1933217 w 1933217"/>
                  <a:gd name="connsiteY3" fmla="*/ 706319 h 741356"/>
                  <a:gd name="connsiteX0" fmla="*/ 0 w 1933217"/>
                  <a:gd name="connsiteY0" fmla="*/ 737955 h 737955"/>
                  <a:gd name="connsiteX1" fmla="*/ 562305 w 1933217"/>
                  <a:gd name="connsiteY1" fmla="*/ 13128 h 737955"/>
                  <a:gd name="connsiteX2" fmla="*/ 1065199 w 1933217"/>
                  <a:gd name="connsiteY2" fmla="*/ 361232 h 737955"/>
                  <a:gd name="connsiteX3" fmla="*/ 1933217 w 1933217"/>
                  <a:gd name="connsiteY3" fmla="*/ 702918 h 737955"/>
                  <a:gd name="connsiteX0" fmla="*/ 0 w 1933217"/>
                  <a:gd name="connsiteY0" fmla="*/ 733473 h 733473"/>
                  <a:gd name="connsiteX1" fmla="*/ 526996 w 1933217"/>
                  <a:gd name="connsiteY1" fmla="*/ 8646 h 733473"/>
                  <a:gd name="connsiteX2" fmla="*/ 1065199 w 1933217"/>
                  <a:gd name="connsiteY2" fmla="*/ 356750 h 733473"/>
                  <a:gd name="connsiteX3" fmla="*/ 1933217 w 1933217"/>
                  <a:gd name="connsiteY3" fmla="*/ 698436 h 733473"/>
                  <a:gd name="connsiteX0" fmla="*/ 0 w 1933217"/>
                  <a:gd name="connsiteY0" fmla="*/ 733473 h 733473"/>
                  <a:gd name="connsiteX1" fmla="*/ 544650 w 1933217"/>
                  <a:gd name="connsiteY1" fmla="*/ 8646 h 733473"/>
                  <a:gd name="connsiteX2" fmla="*/ 1065199 w 1933217"/>
                  <a:gd name="connsiteY2" fmla="*/ 356750 h 733473"/>
                  <a:gd name="connsiteX3" fmla="*/ 1933217 w 1933217"/>
                  <a:gd name="connsiteY3" fmla="*/ 698436 h 733473"/>
                  <a:gd name="connsiteX0" fmla="*/ 0 w 1933217"/>
                  <a:gd name="connsiteY0" fmla="*/ 731475 h 731475"/>
                  <a:gd name="connsiteX1" fmla="*/ 544650 w 1933217"/>
                  <a:gd name="connsiteY1" fmla="*/ 6648 h 731475"/>
                  <a:gd name="connsiteX2" fmla="*/ 1065199 w 1933217"/>
                  <a:gd name="connsiteY2" fmla="*/ 354752 h 731475"/>
                  <a:gd name="connsiteX3" fmla="*/ 1933217 w 1933217"/>
                  <a:gd name="connsiteY3" fmla="*/ 696438 h 731475"/>
                  <a:gd name="connsiteX0" fmla="*/ 0 w 1933217"/>
                  <a:gd name="connsiteY0" fmla="*/ 733472 h 733472"/>
                  <a:gd name="connsiteX1" fmla="*/ 544650 w 1933217"/>
                  <a:gd name="connsiteY1" fmla="*/ 8645 h 733472"/>
                  <a:gd name="connsiteX2" fmla="*/ 1065199 w 1933217"/>
                  <a:gd name="connsiteY2" fmla="*/ 356749 h 733472"/>
                  <a:gd name="connsiteX3" fmla="*/ 1933217 w 1933217"/>
                  <a:gd name="connsiteY3" fmla="*/ 698435 h 733472"/>
                  <a:gd name="connsiteX0" fmla="*/ 0 w 1933217"/>
                  <a:gd name="connsiteY0" fmla="*/ 737502 h 737502"/>
                  <a:gd name="connsiteX1" fmla="*/ 544650 w 1933217"/>
                  <a:gd name="connsiteY1" fmla="*/ 12675 h 737502"/>
                  <a:gd name="connsiteX2" fmla="*/ 1065199 w 1933217"/>
                  <a:gd name="connsiteY2" fmla="*/ 360779 h 737502"/>
                  <a:gd name="connsiteX3" fmla="*/ 1933217 w 1933217"/>
                  <a:gd name="connsiteY3" fmla="*/ 702465 h 737502"/>
                  <a:gd name="connsiteX0" fmla="*/ 0 w 1933217"/>
                  <a:gd name="connsiteY0" fmla="*/ 737502 h 737502"/>
                  <a:gd name="connsiteX1" fmla="*/ 544650 w 1933217"/>
                  <a:gd name="connsiteY1" fmla="*/ 12675 h 737502"/>
                  <a:gd name="connsiteX2" fmla="*/ 1065199 w 1933217"/>
                  <a:gd name="connsiteY2" fmla="*/ 360779 h 737502"/>
                  <a:gd name="connsiteX3" fmla="*/ 1933217 w 1933217"/>
                  <a:gd name="connsiteY3" fmla="*/ 702465 h 737502"/>
                  <a:gd name="connsiteX0" fmla="*/ 0 w 1933217"/>
                  <a:gd name="connsiteY0" fmla="*/ 737954 h 737954"/>
                  <a:gd name="connsiteX1" fmla="*/ 544650 w 1933217"/>
                  <a:gd name="connsiteY1" fmla="*/ 13127 h 737954"/>
                  <a:gd name="connsiteX2" fmla="*/ 1065199 w 1933217"/>
                  <a:gd name="connsiteY2" fmla="*/ 361231 h 737954"/>
                  <a:gd name="connsiteX3" fmla="*/ 1933217 w 1933217"/>
                  <a:gd name="connsiteY3" fmla="*/ 702917 h 737954"/>
                  <a:gd name="connsiteX0" fmla="*/ 0 w 1933217"/>
                  <a:gd name="connsiteY0" fmla="*/ 741356 h 741356"/>
                  <a:gd name="connsiteX1" fmla="*/ 544650 w 1933217"/>
                  <a:gd name="connsiteY1" fmla="*/ 16529 h 741356"/>
                  <a:gd name="connsiteX2" fmla="*/ 1065199 w 1933217"/>
                  <a:gd name="connsiteY2" fmla="*/ 364633 h 741356"/>
                  <a:gd name="connsiteX3" fmla="*/ 1933217 w 1933217"/>
                  <a:gd name="connsiteY3" fmla="*/ 706319 h 741356"/>
                  <a:gd name="connsiteX0" fmla="*/ 0 w 1933217"/>
                  <a:gd name="connsiteY0" fmla="*/ 741356 h 741356"/>
                  <a:gd name="connsiteX1" fmla="*/ 544650 w 1933217"/>
                  <a:gd name="connsiteY1" fmla="*/ 16529 h 741356"/>
                  <a:gd name="connsiteX2" fmla="*/ 1065199 w 1933217"/>
                  <a:gd name="connsiteY2" fmla="*/ 364633 h 741356"/>
                  <a:gd name="connsiteX3" fmla="*/ 1933217 w 1933217"/>
                  <a:gd name="connsiteY3" fmla="*/ 706319 h 741356"/>
                  <a:gd name="connsiteX0" fmla="*/ 0 w 1933217"/>
                  <a:gd name="connsiteY0" fmla="*/ 744496 h 744496"/>
                  <a:gd name="connsiteX1" fmla="*/ 544650 w 1933217"/>
                  <a:gd name="connsiteY1" fmla="*/ 19669 h 744496"/>
                  <a:gd name="connsiteX2" fmla="*/ 1065199 w 1933217"/>
                  <a:gd name="connsiteY2" fmla="*/ 367773 h 744496"/>
                  <a:gd name="connsiteX3" fmla="*/ 1933217 w 1933217"/>
                  <a:gd name="connsiteY3" fmla="*/ 709459 h 744496"/>
                  <a:gd name="connsiteX0" fmla="*/ 0 w 1933217"/>
                  <a:gd name="connsiteY0" fmla="*/ 728170 h 728170"/>
                  <a:gd name="connsiteX1" fmla="*/ 279557 w 1933217"/>
                  <a:gd name="connsiteY1" fmla="*/ 450357 h 728170"/>
                  <a:gd name="connsiteX2" fmla="*/ 544650 w 1933217"/>
                  <a:gd name="connsiteY2" fmla="*/ 3343 h 728170"/>
                  <a:gd name="connsiteX3" fmla="*/ 1065199 w 1933217"/>
                  <a:gd name="connsiteY3" fmla="*/ 351447 h 728170"/>
                  <a:gd name="connsiteX4" fmla="*/ 1933217 w 1933217"/>
                  <a:gd name="connsiteY4" fmla="*/ 693133 h 728170"/>
                  <a:gd name="connsiteX0" fmla="*/ 0 w 2312798"/>
                  <a:gd name="connsiteY0" fmla="*/ 764138 h 764138"/>
                  <a:gd name="connsiteX1" fmla="*/ 659138 w 2312798"/>
                  <a:gd name="connsiteY1" fmla="*/ 450357 h 764138"/>
                  <a:gd name="connsiteX2" fmla="*/ 924231 w 2312798"/>
                  <a:gd name="connsiteY2" fmla="*/ 3343 h 764138"/>
                  <a:gd name="connsiteX3" fmla="*/ 1444780 w 2312798"/>
                  <a:gd name="connsiteY3" fmla="*/ 351447 h 764138"/>
                  <a:gd name="connsiteX4" fmla="*/ 2312798 w 2312798"/>
                  <a:gd name="connsiteY4" fmla="*/ 693133 h 764138"/>
                  <a:gd name="connsiteX0" fmla="*/ 0 w 2312798"/>
                  <a:gd name="connsiteY0" fmla="*/ 768912 h 768912"/>
                  <a:gd name="connsiteX1" fmla="*/ 509071 w 2312798"/>
                  <a:gd name="connsiteY1" fmla="*/ 545049 h 768912"/>
                  <a:gd name="connsiteX2" fmla="*/ 924231 w 2312798"/>
                  <a:gd name="connsiteY2" fmla="*/ 8117 h 768912"/>
                  <a:gd name="connsiteX3" fmla="*/ 1444780 w 2312798"/>
                  <a:gd name="connsiteY3" fmla="*/ 356221 h 768912"/>
                  <a:gd name="connsiteX4" fmla="*/ 2312798 w 2312798"/>
                  <a:gd name="connsiteY4" fmla="*/ 697907 h 768912"/>
                  <a:gd name="connsiteX0" fmla="*/ 0 w 2312798"/>
                  <a:gd name="connsiteY0" fmla="*/ 768912 h 768912"/>
                  <a:gd name="connsiteX1" fmla="*/ 509071 w 2312798"/>
                  <a:gd name="connsiteY1" fmla="*/ 545049 h 768912"/>
                  <a:gd name="connsiteX2" fmla="*/ 924231 w 2312798"/>
                  <a:gd name="connsiteY2" fmla="*/ 8117 h 768912"/>
                  <a:gd name="connsiteX3" fmla="*/ 1444780 w 2312798"/>
                  <a:gd name="connsiteY3" fmla="*/ 356221 h 768912"/>
                  <a:gd name="connsiteX4" fmla="*/ 2312798 w 2312798"/>
                  <a:gd name="connsiteY4" fmla="*/ 697907 h 768912"/>
                  <a:gd name="connsiteX0" fmla="*/ 0 w 2312798"/>
                  <a:gd name="connsiteY0" fmla="*/ 768912 h 768912"/>
                  <a:gd name="connsiteX1" fmla="*/ 509071 w 2312798"/>
                  <a:gd name="connsiteY1" fmla="*/ 545049 h 768912"/>
                  <a:gd name="connsiteX2" fmla="*/ 924231 w 2312798"/>
                  <a:gd name="connsiteY2" fmla="*/ 8117 h 768912"/>
                  <a:gd name="connsiteX3" fmla="*/ 1444780 w 2312798"/>
                  <a:gd name="connsiteY3" fmla="*/ 356221 h 768912"/>
                  <a:gd name="connsiteX4" fmla="*/ 2312798 w 2312798"/>
                  <a:gd name="connsiteY4" fmla="*/ 697907 h 768912"/>
                  <a:gd name="connsiteX0" fmla="*/ 0 w 2312798"/>
                  <a:gd name="connsiteY0" fmla="*/ 768912 h 768912"/>
                  <a:gd name="connsiteX1" fmla="*/ 650312 w 2312798"/>
                  <a:gd name="connsiteY1" fmla="*/ 545049 h 768912"/>
                  <a:gd name="connsiteX2" fmla="*/ 924231 w 2312798"/>
                  <a:gd name="connsiteY2" fmla="*/ 8117 h 768912"/>
                  <a:gd name="connsiteX3" fmla="*/ 1444780 w 2312798"/>
                  <a:gd name="connsiteY3" fmla="*/ 356221 h 768912"/>
                  <a:gd name="connsiteX4" fmla="*/ 2312798 w 2312798"/>
                  <a:gd name="connsiteY4" fmla="*/ 697907 h 768912"/>
                  <a:gd name="connsiteX0" fmla="*/ 0 w 2312798"/>
                  <a:gd name="connsiteY0" fmla="*/ 768912 h 768912"/>
                  <a:gd name="connsiteX1" fmla="*/ 650312 w 2312798"/>
                  <a:gd name="connsiteY1" fmla="*/ 545049 h 768912"/>
                  <a:gd name="connsiteX2" fmla="*/ 924231 w 2312798"/>
                  <a:gd name="connsiteY2" fmla="*/ 8117 h 768912"/>
                  <a:gd name="connsiteX3" fmla="*/ 1444780 w 2312798"/>
                  <a:gd name="connsiteY3" fmla="*/ 356221 h 768912"/>
                  <a:gd name="connsiteX4" fmla="*/ 2312798 w 2312798"/>
                  <a:gd name="connsiteY4" fmla="*/ 697907 h 768912"/>
                  <a:gd name="connsiteX0" fmla="*/ 0 w 2312798"/>
                  <a:gd name="connsiteY0" fmla="*/ 768912 h 768912"/>
                  <a:gd name="connsiteX1" fmla="*/ 650312 w 2312798"/>
                  <a:gd name="connsiteY1" fmla="*/ 545049 h 768912"/>
                  <a:gd name="connsiteX2" fmla="*/ 924231 w 2312798"/>
                  <a:gd name="connsiteY2" fmla="*/ 8117 h 768912"/>
                  <a:gd name="connsiteX3" fmla="*/ 1444780 w 2312798"/>
                  <a:gd name="connsiteY3" fmla="*/ 356221 h 768912"/>
                  <a:gd name="connsiteX4" fmla="*/ 2312798 w 2312798"/>
                  <a:gd name="connsiteY4" fmla="*/ 697907 h 768912"/>
                  <a:gd name="connsiteX0" fmla="*/ 0 w 2180387"/>
                  <a:gd name="connsiteY0" fmla="*/ 750928 h 750928"/>
                  <a:gd name="connsiteX1" fmla="*/ 517901 w 2180387"/>
                  <a:gd name="connsiteY1" fmla="*/ 545049 h 750928"/>
                  <a:gd name="connsiteX2" fmla="*/ 791820 w 2180387"/>
                  <a:gd name="connsiteY2" fmla="*/ 8117 h 750928"/>
                  <a:gd name="connsiteX3" fmla="*/ 1312369 w 2180387"/>
                  <a:gd name="connsiteY3" fmla="*/ 356221 h 750928"/>
                  <a:gd name="connsiteX4" fmla="*/ 2180387 w 2180387"/>
                  <a:gd name="connsiteY4" fmla="*/ 697907 h 750928"/>
                  <a:gd name="connsiteX0" fmla="*/ 0 w 2180387"/>
                  <a:gd name="connsiteY0" fmla="*/ 750928 h 750928"/>
                  <a:gd name="connsiteX1" fmla="*/ 517901 w 2180387"/>
                  <a:gd name="connsiteY1" fmla="*/ 545049 h 750928"/>
                  <a:gd name="connsiteX2" fmla="*/ 791820 w 2180387"/>
                  <a:gd name="connsiteY2" fmla="*/ 8117 h 750928"/>
                  <a:gd name="connsiteX3" fmla="*/ 1312369 w 2180387"/>
                  <a:gd name="connsiteY3" fmla="*/ 356221 h 750928"/>
                  <a:gd name="connsiteX4" fmla="*/ 2180387 w 2180387"/>
                  <a:gd name="connsiteY4" fmla="*/ 697907 h 750928"/>
                  <a:gd name="connsiteX0" fmla="*/ 0 w 2171560"/>
                  <a:gd name="connsiteY0" fmla="*/ 678993 h 697907"/>
                  <a:gd name="connsiteX1" fmla="*/ 509074 w 2171560"/>
                  <a:gd name="connsiteY1" fmla="*/ 545049 h 697907"/>
                  <a:gd name="connsiteX2" fmla="*/ 782993 w 2171560"/>
                  <a:gd name="connsiteY2" fmla="*/ 8117 h 697907"/>
                  <a:gd name="connsiteX3" fmla="*/ 1303542 w 2171560"/>
                  <a:gd name="connsiteY3" fmla="*/ 356221 h 697907"/>
                  <a:gd name="connsiteX4" fmla="*/ 2171560 w 2171560"/>
                  <a:gd name="connsiteY4" fmla="*/ 697907 h 697907"/>
                  <a:gd name="connsiteX0" fmla="*/ 0 w 2171560"/>
                  <a:gd name="connsiteY0" fmla="*/ 678993 h 697907"/>
                  <a:gd name="connsiteX1" fmla="*/ 509074 w 2171560"/>
                  <a:gd name="connsiteY1" fmla="*/ 545049 h 697907"/>
                  <a:gd name="connsiteX2" fmla="*/ 782993 w 2171560"/>
                  <a:gd name="connsiteY2" fmla="*/ 8117 h 697907"/>
                  <a:gd name="connsiteX3" fmla="*/ 1303542 w 2171560"/>
                  <a:gd name="connsiteY3" fmla="*/ 356221 h 697907"/>
                  <a:gd name="connsiteX4" fmla="*/ 2171560 w 2171560"/>
                  <a:gd name="connsiteY4" fmla="*/ 697907 h 697907"/>
                  <a:gd name="connsiteX0" fmla="*/ 0 w 2171560"/>
                  <a:gd name="connsiteY0" fmla="*/ 678993 h 697907"/>
                  <a:gd name="connsiteX1" fmla="*/ 509074 w 2171560"/>
                  <a:gd name="connsiteY1" fmla="*/ 545049 h 697907"/>
                  <a:gd name="connsiteX2" fmla="*/ 782993 w 2171560"/>
                  <a:gd name="connsiteY2" fmla="*/ 8117 h 697907"/>
                  <a:gd name="connsiteX3" fmla="*/ 1303542 w 2171560"/>
                  <a:gd name="connsiteY3" fmla="*/ 356221 h 697907"/>
                  <a:gd name="connsiteX4" fmla="*/ 2171560 w 2171560"/>
                  <a:gd name="connsiteY4" fmla="*/ 697907 h 697907"/>
                  <a:gd name="connsiteX0" fmla="*/ 0 w 2171560"/>
                  <a:gd name="connsiteY0" fmla="*/ 714270 h 733184"/>
                  <a:gd name="connsiteX1" fmla="*/ 509074 w 2171560"/>
                  <a:gd name="connsiteY1" fmla="*/ 580326 h 733184"/>
                  <a:gd name="connsiteX2" fmla="*/ 782993 w 2171560"/>
                  <a:gd name="connsiteY2" fmla="*/ 43394 h 733184"/>
                  <a:gd name="connsiteX3" fmla="*/ 1303542 w 2171560"/>
                  <a:gd name="connsiteY3" fmla="*/ 391498 h 733184"/>
                  <a:gd name="connsiteX4" fmla="*/ 2171560 w 2171560"/>
                  <a:gd name="connsiteY4" fmla="*/ 733184 h 733184"/>
                  <a:gd name="connsiteX0" fmla="*/ 0 w 2171560"/>
                  <a:gd name="connsiteY0" fmla="*/ 714270 h 733184"/>
                  <a:gd name="connsiteX1" fmla="*/ 509074 w 2171560"/>
                  <a:gd name="connsiteY1" fmla="*/ 580326 h 733184"/>
                  <a:gd name="connsiteX2" fmla="*/ 782993 w 2171560"/>
                  <a:gd name="connsiteY2" fmla="*/ 43394 h 733184"/>
                  <a:gd name="connsiteX3" fmla="*/ 1303542 w 2171560"/>
                  <a:gd name="connsiteY3" fmla="*/ 391498 h 733184"/>
                  <a:gd name="connsiteX4" fmla="*/ 2171560 w 2171560"/>
                  <a:gd name="connsiteY4" fmla="*/ 733184 h 733184"/>
                  <a:gd name="connsiteX0" fmla="*/ 0 w 2171560"/>
                  <a:gd name="connsiteY0" fmla="*/ 706830 h 725744"/>
                  <a:gd name="connsiteX1" fmla="*/ 509074 w 2171560"/>
                  <a:gd name="connsiteY1" fmla="*/ 572886 h 725744"/>
                  <a:gd name="connsiteX2" fmla="*/ 782993 w 2171560"/>
                  <a:gd name="connsiteY2" fmla="*/ 35954 h 725744"/>
                  <a:gd name="connsiteX3" fmla="*/ 1303542 w 2171560"/>
                  <a:gd name="connsiteY3" fmla="*/ 384058 h 725744"/>
                  <a:gd name="connsiteX4" fmla="*/ 2171560 w 2171560"/>
                  <a:gd name="connsiteY4" fmla="*/ 725744 h 725744"/>
                  <a:gd name="connsiteX0" fmla="*/ 0 w 2171560"/>
                  <a:gd name="connsiteY0" fmla="*/ 715822 h 725744"/>
                  <a:gd name="connsiteX1" fmla="*/ 509074 w 2171560"/>
                  <a:gd name="connsiteY1" fmla="*/ 572886 h 725744"/>
                  <a:gd name="connsiteX2" fmla="*/ 782993 w 2171560"/>
                  <a:gd name="connsiteY2" fmla="*/ 35954 h 725744"/>
                  <a:gd name="connsiteX3" fmla="*/ 1303542 w 2171560"/>
                  <a:gd name="connsiteY3" fmla="*/ 384058 h 725744"/>
                  <a:gd name="connsiteX4" fmla="*/ 2171560 w 2171560"/>
                  <a:gd name="connsiteY4" fmla="*/ 725744 h 725744"/>
                  <a:gd name="connsiteX0" fmla="*/ 0 w 2171560"/>
                  <a:gd name="connsiteY0" fmla="*/ 725318 h 735240"/>
                  <a:gd name="connsiteX1" fmla="*/ 509074 w 2171560"/>
                  <a:gd name="connsiteY1" fmla="*/ 582382 h 735240"/>
                  <a:gd name="connsiteX2" fmla="*/ 1012507 w 2171560"/>
                  <a:gd name="connsiteY2" fmla="*/ 18475 h 735240"/>
                  <a:gd name="connsiteX3" fmla="*/ 1303542 w 2171560"/>
                  <a:gd name="connsiteY3" fmla="*/ 393554 h 735240"/>
                  <a:gd name="connsiteX4" fmla="*/ 2171560 w 2171560"/>
                  <a:gd name="connsiteY4" fmla="*/ 735240 h 735240"/>
                  <a:gd name="connsiteX0" fmla="*/ 0 w 2171560"/>
                  <a:gd name="connsiteY0" fmla="*/ 717854 h 727776"/>
                  <a:gd name="connsiteX1" fmla="*/ 509074 w 2171560"/>
                  <a:gd name="connsiteY1" fmla="*/ 574918 h 727776"/>
                  <a:gd name="connsiteX2" fmla="*/ 1012507 w 2171560"/>
                  <a:gd name="connsiteY2" fmla="*/ 11011 h 727776"/>
                  <a:gd name="connsiteX3" fmla="*/ 1303542 w 2171560"/>
                  <a:gd name="connsiteY3" fmla="*/ 386090 h 727776"/>
                  <a:gd name="connsiteX4" fmla="*/ 2171560 w 2171560"/>
                  <a:gd name="connsiteY4" fmla="*/ 727776 h 727776"/>
                  <a:gd name="connsiteX0" fmla="*/ 0 w 2171560"/>
                  <a:gd name="connsiteY0" fmla="*/ 730461 h 740383"/>
                  <a:gd name="connsiteX1" fmla="*/ 509074 w 2171560"/>
                  <a:gd name="connsiteY1" fmla="*/ 587525 h 740383"/>
                  <a:gd name="connsiteX2" fmla="*/ 1012507 w 2171560"/>
                  <a:gd name="connsiteY2" fmla="*/ 23618 h 740383"/>
                  <a:gd name="connsiteX3" fmla="*/ 1303542 w 2171560"/>
                  <a:gd name="connsiteY3" fmla="*/ 398697 h 740383"/>
                  <a:gd name="connsiteX4" fmla="*/ 2171560 w 2171560"/>
                  <a:gd name="connsiteY4" fmla="*/ 740383 h 740383"/>
                  <a:gd name="connsiteX0" fmla="*/ 0 w 2171560"/>
                  <a:gd name="connsiteY0" fmla="*/ 716090 h 726012"/>
                  <a:gd name="connsiteX1" fmla="*/ 509074 w 2171560"/>
                  <a:gd name="connsiteY1" fmla="*/ 573154 h 726012"/>
                  <a:gd name="connsiteX2" fmla="*/ 1012507 w 2171560"/>
                  <a:gd name="connsiteY2" fmla="*/ 9247 h 726012"/>
                  <a:gd name="connsiteX3" fmla="*/ 1303542 w 2171560"/>
                  <a:gd name="connsiteY3" fmla="*/ 384326 h 726012"/>
                  <a:gd name="connsiteX4" fmla="*/ 2171560 w 2171560"/>
                  <a:gd name="connsiteY4" fmla="*/ 726012 h 726012"/>
                  <a:gd name="connsiteX0" fmla="*/ 0 w 2171560"/>
                  <a:gd name="connsiteY0" fmla="*/ 710366 h 720288"/>
                  <a:gd name="connsiteX1" fmla="*/ 641487 w 2171560"/>
                  <a:gd name="connsiteY1" fmla="*/ 612389 h 720288"/>
                  <a:gd name="connsiteX2" fmla="*/ 1012507 w 2171560"/>
                  <a:gd name="connsiteY2" fmla="*/ 3523 h 720288"/>
                  <a:gd name="connsiteX3" fmla="*/ 1303542 w 2171560"/>
                  <a:gd name="connsiteY3" fmla="*/ 378602 h 720288"/>
                  <a:gd name="connsiteX4" fmla="*/ 2171560 w 2171560"/>
                  <a:gd name="connsiteY4" fmla="*/ 720288 h 720288"/>
                  <a:gd name="connsiteX0" fmla="*/ 0 w 2171560"/>
                  <a:gd name="connsiteY0" fmla="*/ 710366 h 722026"/>
                  <a:gd name="connsiteX1" fmla="*/ 641487 w 2171560"/>
                  <a:gd name="connsiteY1" fmla="*/ 612389 h 722026"/>
                  <a:gd name="connsiteX2" fmla="*/ 1012507 w 2171560"/>
                  <a:gd name="connsiteY2" fmla="*/ 3523 h 722026"/>
                  <a:gd name="connsiteX3" fmla="*/ 1303542 w 2171560"/>
                  <a:gd name="connsiteY3" fmla="*/ 378602 h 722026"/>
                  <a:gd name="connsiteX4" fmla="*/ 2171560 w 2171560"/>
                  <a:gd name="connsiteY4" fmla="*/ 720288 h 722026"/>
                  <a:gd name="connsiteX0" fmla="*/ 0 w 2171560"/>
                  <a:gd name="connsiteY0" fmla="*/ 707545 h 719205"/>
                  <a:gd name="connsiteX1" fmla="*/ 641487 w 2171560"/>
                  <a:gd name="connsiteY1" fmla="*/ 609568 h 719205"/>
                  <a:gd name="connsiteX2" fmla="*/ 1012507 w 2171560"/>
                  <a:gd name="connsiteY2" fmla="*/ 702 h 719205"/>
                  <a:gd name="connsiteX3" fmla="*/ 1382989 w 2171560"/>
                  <a:gd name="connsiteY3" fmla="*/ 492674 h 719205"/>
                  <a:gd name="connsiteX4" fmla="*/ 2171560 w 2171560"/>
                  <a:gd name="connsiteY4" fmla="*/ 717467 h 719205"/>
                  <a:gd name="connsiteX0" fmla="*/ 0 w 2171560"/>
                  <a:gd name="connsiteY0" fmla="*/ 709210 h 756119"/>
                  <a:gd name="connsiteX1" fmla="*/ 641487 w 2171560"/>
                  <a:gd name="connsiteY1" fmla="*/ 611233 h 756119"/>
                  <a:gd name="connsiteX2" fmla="*/ 1012507 w 2171560"/>
                  <a:gd name="connsiteY2" fmla="*/ 2367 h 756119"/>
                  <a:gd name="connsiteX3" fmla="*/ 1382989 w 2171560"/>
                  <a:gd name="connsiteY3" fmla="*/ 494339 h 756119"/>
                  <a:gd name="connsiteX4" fmla="*/ 2171560 w 2171560"/>
                  <a:gd name="connsiteY4" fmla="*/ 719132 h 756119"/>
                  <a:gd name="connsiteX0" fmla="*/ 0 w 2171560"/>
                  <a:gd name="connsiteY0" fmla="*/ 707996 h 719656"/>
                  <a:gd name="connsiteX1" fmla="*/ 641487 w 2171560"/>
                  <a:gd name="connsiteY1" fmla="*/ 610019 h 719656"/>
                  <a:gd name="connsiteX2" fmla="*/ 1012507 w 2171560"/>
                  <a:gd name="connsiteY2" fmla="*/ 1153 h 719656"/>
                  <a:gd name="connsiteX3" fmla="*/ 1382989 w 2171560"/>
                  <a:gd name="connsiteY3" fmla="*/ 493125 h 719656"/>
                  <a:gd name="connsiteX4" fmla="*/ 2171560 w 2171560"/>
                  <a:gd name="connsiteY4" fmla="*/ 717918 h 719656"/>
                  <a:gd name="connsiteX0" fmla="*/ 0 w 2171560"/>
                  <a:gd name="connsiteY0" fmla="*/ 706937 h 718597"/>
                  <a:gd name="connsiteX1" fmla="*/ 641487 w 2171560"/>
                  <a:gd name="connsiteY1" fmla="*/ 608960 h 718597"/>
                  <a:gd name="connsiteX2" fmla="*/ 1012507 w 2171560"/>
                  <a:gd name="connsiteY2" fmla="*/ 94 h 718597"/>
                  <a:gd name="connsiteX3" fmla="*/ 1382989 w 2171560"/>
                  <a:gd name="connsiteY3" fmla="*/ 492066 h 718597"/>
                  <a:gd name="connsiteX4" fmla="*/ 2171560 w 2171560"/>
                  <a:gd name="connsiteY4" fmla="*/ 716859 h 718597"/>
                  <a:gd name="connsiteX0" fmla="*/ 0 w 2171560"/>
                  <a:gd name="connsiteY0" fmla="*/ 706843 h 716764"/>
                  <a:gd name="connsiteX1" fmla="*/ 703279 w 2171560"/>
                  <a:gd name="connsiteY1" fmla="*/ 491973 h 716764"/>
                  <a:gd name="connsiteX2" fmla="*/ 1012507 w 2171560"/>
                  <a:gd name="connsiteY2" fmla="*/ 0 h 716764"/>
                  <a:gd name="connsiteX3" fmla="*/ 1382989 w 2171560"/>
                  <a:gd name="connsiteY3" fmla="*/ 491972 h 716764"/>
                  <a:gd name="connsiteX4" fmla="*/ 2171560 w 2171560"/>
                  <a:gd name="connsiteY4" fmla="*/ 716765 h 716764"/>
                  <a:gd name="connsiteX0" fmla="*/ 0 w 2171560"/>
                  <a:gd name="connsiteY0" fmla="*/ 706843 h 716765"/>
                  <a:gd name="connsiteX1" fmla="*/ 703279 w 2171560"/>
                  <a:gd name="connsiteY1" fmla="*/ 491973 h 716765"/>
                  <a:gd name="connsiteX2" fmla="*/ 1012507 w 2171560"/>
                  <a:gd name="connsiteY2" fmla="*/ 0 h 716765"/>
                  <a:gd name="connsiteX3" fmla="*/ 1382989 w 2171560"/>
                  <a:gd name="connsiteY3" fmla="*/ 491972 h 716765"/>
                  <a:gd name="connsiteX4" fmla="*/ 2171560 w 2171560"/>
                  <a:gd name="connsiteY4" fmla="*/ 716765 h 716765"/>
                  <a:gd name="connsiteX0" fmla="*/ 0 w 2171560"/>
                  <a:gd name="connsiteY0" fmla="*/ 706843 h 716765"/>
                  <a:gd name="connsiteX1" fmla="*/ 703279 w 2171560"/>
                  <a:gd name="connsiteY1" fmla="*/ 491973 h 716765"/>
                  <a:gd name="connsiteX2" fmla="*/ 1012507 w 2171560"/>
                  <a:gd name="connsiteY2" fmla="*/ 0 h 716765"/>
                  <a:gd name="connsiteX3" fmla="*/ 1382989 w 2171560"/>
                  <a:gd name="connsiteY3" fmla="*/ 491972 h 716765"/>
                  <a:gd name="connsiteX4" fmla="*/ 2171560 w 2171560"/>
                  <a:gd name="connsiteY4" fmla="*/ 716765 h 716765"/>
                  <a:gd name="connsiteX0" fmla="*/ 0 w 2171560"/>
                  <a:gd name="connsiteY0" fmla="*/ 706843 h 716765"/>
                  <a:gd name="connsiteX1" fmla="*/ 703279 w 2171560"/>
                  <a:gd name="connsiteY1" fmla="*/ 491973 h 716765"/>
                  <a:gd name="connsiteX2" fmla="*/ 1012507 w 2171560"/>
                  <a:gd name="connsiteY2" fmla="*/ 0 h 716765"/>
                  <a:gd name="connsiteX3" fmla="*/ 1382989 w 2171560"/>
                  <a:gd name="connsiteY3" fmla="*/ 491972 h 716765"/>
                  <a:gd name="connsiteX4" fmla="*/ 2171560 w 2171560"/>
                  <a:gd name="connsiteY4" fmla="*/ 716765 h 716765"/>
                  <a:gd name="connsiteX0" fmla="*/ 0 w 2171560"/>
                  <a:gd name="connsiteY0" fmla="*/ 707081 h 717003"/>
                  <a:gd name="connsiteX1" fmla="*/ 703279 w 2171560"/>
                  <a:gd name="connsiteY1" fmla="*/ 492211 h 717003"/>
                  <a:gd name="connsiteX2" fmla="*/ 1012507 w 2171560"/>
                  <a:gd name="connsiteY2" fmla="*/ 238 h 717003"/>
                  <a:gd name="connsiteX3" fmla="*/ 1382989 w 2171560"/>
                  <a:gd name="connsiteY3" fmla="*/ 492210 h 717003"/>
                  <a:gd name="connsiteX4" fmla="*/ 2171560 w 2171560"/>
                  <a:gd name="connsiteY4" fmla="*/ 717003 h 717003"/>
                  <a:gd name="connsiteX0" fmla="*/ 0 w 2171560"/>
                  <a:gd name="connsiteY0" fmla="*/ 707059 h 716981"/>
                  <a:gd name="connsiteX1" fmla="*/ 703279 w 2171560"/>
                  <a:gd name="connsiteY1" fmla="*/ 492189 h 716981"/>
                  <a:gd name="connsiteX2" fmla="*/ 1012507 w 2171560"/>
                  <a:gd name="connsiteY2" fmla="*/ 216 h 716981"/>
                  <a:gd name="connsiteX3" fmla="*/ 1382989 w 2171560"/>
                  <a:gd name="connsiteY3" fmla="*/ 492188 h 716981"/>
                  <a:gd name="connsiteX4" fmla="*/ 2171560 w 2171560"/>
                  <a:gd name="connsiteY4" fmla="*/ 716981 h 716981"/>
                  <a:gd name="connsiteX0" fmla="*/ 0 w 2171560"/>
                  <a:gd name="connsiteY0" fmla="*/ 698011 h 707933"/>
                  <a:gd name="connsiteX1" fmla="*/ 703279 w 2171560"/>
                  <a:gd name="connsiteY1" fmla="*/ 483141 h 707933"/>
                  <a:gd name="connsiteX2" fmla="*/ 1083127 w 2171560"/>
                  <a:gd name="connsiteY2" fmla="*/ 160 h 707933"/>
                  <a:gd name="connsiteX3" fmla="*/ 1382989 w 2171560"/>
                  <a:gd name="connsiteY3" fmla="*/ 483140 h 707933"/>
                  <a:gd name="connsiteX4" fmla="*/ 2171560 w 2171560"/>
                  <a:gd name="connsiteY4" fmla="*/ 707933 h 707933"/>
                  <a:gd name="connsiteX0" fmla="*/ 0 w 2171560"/>
                  <a:gd name="connsiteY0" fmla="*/ 698011 h 707933"/>
                  <a:gd name="connsiteX1" fmla="*/ 703279 w 2171560"/>
                  <a:gd name="connsiteY1" fmla="*/ 483141 h 707933"/>
                  <a:gd name="connsiteX2" fmla="*/ 1083127 w 2171560"/>
                  <a:gd name="connsiteY2" fmla="*/ 160 h 707933"/>
                  <a:gd name="connsiteX3" fmla="*/ 1382989 w 2171560"/>
                  <a:gd name="connsiteY3" fmla="*/ 483140 h 707933"/>
                  <a:gd name="connsiteX4" fmla="*/ 2171560 w 2171560"/>
                  <a:gd name="connsiteY4" fmla="*/ 707933 h 707933"/>
                  <a:gd name="connsiteX0" fmla="*/ 0 w 2171560"/>
                  <a:gd name="connsiteY0" fmla="*/ 698908 h 708830"/>
                  <a:gd name="connsiteX1" fmla="*/ 703279 w 2171560"/>
                  <a:gd name="connsiteY1" fmla="*/ 484038 h 708830"/>
                  <a:gd name="connsiteX2" fmla="*/ 1083127 w 2171560"/>
                  <a:gd name="connsiteY2" fmla="*/ 1057 h 708830"/>
                  <a:gd name="connsiteX3" fmla="*/ 1647813 w 2171560"/>
                  <a:gd name="connsiteY3" fmla="*/ 627906 h 708830"/>
                  <a:gd name="connsiteX4" fmla="*/ 2171560 w 2171560"/>
                  <a:gd name="connsiteY4" fmla="*/ 708830 h 708830"/>
                  <a:gd name="connsiteX0" fmla="*/ 0 w 2171560"/>
                  <a:gd name="connsiteY0" fmla="*/ 698086 h 708008"/>
                  <a:gd name="connsiteX1" fmla="*/ 871002 w 2171560"/>
                  <a:gd name="connsiteY1" fmla="*/ 555150 h 708008"/>
                  <a:gd name="connsiteX2" fmla="*/ 1083127 w 2171560"/>
                  <a:gd name="connsiteY2" fmla="*/ 235 h 708008"/>
                  <a:gd name="connsiteX3" fmla="*/ 1647813 w 2171560"/>
                  <a:gd name="connsiteY3" fmla="*/ 627084 h 708008"/>
                  <a:gd name="connsiteX4" fmla="*/ 2171560 w 2171560"/>
                  <a:gd name="connsiteY4" fmla="*/ 708008 h 708008"/>
                  <a:gd name="connsiteX0" fmla="*/ 0 w 2171560"/>
                  <a:gd name="connsiteY0" fmla="*/ 698135 h 708057"/>
                  <a:gd name="connsiteX1" fmla="*/ 871002 w 2171560"/>
                  <a:gd name="connsiteY1" fmla="*/ 555199 h 708057"/>
                  <a:gd name="connsiteX2" fmla="*/ 1083127 w 2171560"/>
                  <a:gd name="connsiteY2" fmla="*/ 284 h 708057"/>
                  <a:gd name="connsiteX3" fmla="*/ 1647813 w 2171560"/>
                  <a:gd name="connsiteY3" fmla="*/ 627133 h 708057"/>
                  <a:gd name="connsiteX4" fmla="*/ 2171560 w 2171560"/>
                  <a:gd name="connsiteY4" fmla="*/ 708057 h 708057"/>
                  <a:gd name="connsiteX0" fmla="*/ 0 w 2171560"/>
                  <a:gd name="connsiteY0" fmla="*/ 698135 h 771319"/>
                  <a:gd name="connsiteX1" fmla="*/ 871002 w 2171560"/>
                  <a:gd name="connsiteY1" fmla="*/ 555199 h 771319"/>
                  <a:gd name="connsiteX2" fmla="*/ 1083127 w 2171560"/>
                  <a:gd name="connsiteY2" fmla="*/ 284 h 771319"/>
                  <a:gd name="connsiteX3" fmla="*/ 1647813 w 2171560"/>
                  <a:gd name="connsiteY3" fmla="*/ 627133 h 771319"/>
                  <a:gd name="connsiteX4" fmla="*/ 2171560 w 2171560"/>
                  <a:gd name="connsiteY4" fmla="*/ 708057 h 771319"/>
                  <a:gd name="connsiteX0" fmla="*/ 0 w 2171560"/>
                  <a:gd name="connsiteY0" fmla="*/ 699054 h 708976"/>
                  <a:gd name="connsiteX1" fmla="*/ 871002 w 2171560"/>
                  <a:gd name="connsiteY1" fmla="*/ 556118 h 708976"/>
                  <a:gd name="connsiteX2" fmla="*/ 1083127 w 2171560"/>
                  <a:gd name="connsiteY2" fmla="*/ 1203 h 708976"/>
                  <a:gd name="connsiteX3" fmla="*/ 1656640 w 2171560"/>
                  <a:gd name="connsiteY3" fmla="*/ 448215 h 708976"/>
                  <a:gd name="connsiteX4" fmla="*/ 2171560 w 2171560"/>
                  <a:gd name="connsiteY4" fmla="*/ 708976 h 708976"/>
                  <a:gd name="connsiteX0" fmla="*/ 0 w 2171560"/>
                  <a:gd name="connsiteY0" fmla="*/ 699108 h 709030"/>
                  <a:gd name="connsiteX1" fmla="*/ 871002 w 2171560"/>
                  <a:gd name="connsiteY1" fmla="*/ 556172 h 709030"/>
                  <a:gd name="connsiteX2" fmla="*/ 1083127 w 2171560"/>
                  <a:gd name="connsiteY2" fmla="*/ 1257 h 709030"/>
                  <a:gd name="connsiteX3" fmla="*/ 1656640 w 2171560"/>
                  <a:gd name="connsiteY3" fmla="*/ 448269 h 709030"/>
                  <a:gd name="connsiteX4" fmla="*/ 2171560 w 2171560"/>
                  <a:gd name="connsiteY4" fmla="*/ 709030 h 709030"/>
                  <a:gd name="connsiteX0" fmla="*/ 0 w 2171560"/>
                  <a:gd name="connsiteY0" fmla="*/ 698446 h 708368"/>
                  <a:gd name="connsiteX1" fmla="*/ 844519 w 2171560"/>
                  <a:gd name="connsiteY1" fmla="*/ 519542 h 708368"/>
                  <a:gd name="connsiteX2" fmla="*/ 1083127 w 2171560"/>
                  <a:gd name="connsiteY2" fmla="*/ 595 h 708368"/>
                  <a:gd name="connsiteX3" fmla="*/ 1656640 w 2171560"/>
                  <a:gd name="connsiteY3" fmla="*/ 447607 h 708368"/>
                  <a:gd name="connsiteX4" fmla="*/ 2171560 w 2171560"/>
                  <a:gd name="connsiteY4" fmla="*/ 708368 h 708368"/>
                  <a:gd name="connsiteX0" fmla="*/ 0 w 2171560"/>
                  <a:gd name="connsiteY0" fmla="*/ 698197 h 708119"/>
                  <a:gd name="connsiteX1" fmla="*/ 809209 w 2171560"/>
                  <a:gd name="connsiteY1" fmla="*/ 501309 h 708119"/>
                  <a:gd name="connsiteX2" fmla="*/ 1083127 w 2171560"/>
                  <a:gd name="connsiteY2" fmla="*/ 346 h 708119"/>
                  <a:gd name="connsiteX3" fmla="*/ 1656640 w 2171560"/>
                  <a:gd name="connsiteY3" fmla="*/ 447358 h 708119"/>
                  <a:gd name="connsiteX4" fmla="*/ 2171560 w 2171560"/>
                  <a:gd name="connsiteY4" fmla="*/ 708119 h 708119"/>
                  <a:gd name="connsiteX0" fmla="*/ 0 w 2171560"/>
                  <a:gd name="connsiteY0" fmla="*/ 698010 h 707932"/>
                  <a:gd name="connsiteX1" fmla="*/ 756245 w 2171560"/>
                  <a:gd name="connsiteY1" fmla="*/ 483139 h 707932"/>
                  <a:gd name="connsiteX2" fmla="*/ 1083127 w 2171560"/>
                  <a:gd name="connsiteY2" fmla="*/ 159 h 707932"/>
                  <a:gd name="connsiteX3" fmla="*/ 1656640 w 2171560"/>
                  <a:gd name="connsiteY3" fmla="*/ 447171 h 707932"/>
                  <a:gd name="connsiteX4" fmla="*/ 2171560 w 2171560"/>
                  <a:gd name="connsiteY4" fmla="*/ 707932 h 707932"/>
                  <a:gd name="connsiteX0" fmla="*/ 0 w 2171560"/>
                  <a:gd name="connsiteY0" fmla="*/ 698587 h 708509"/>
                  <a:gd name="connsiteX1" fmla="*/ 756245 w 2171560"/>
                  <a:gd name="connsiteY1" fmla="*/ 483716 h 708509"/>
                  <a:gd name="connsiteX2" fmla="*/ 1083127 w 2171560"/>
                  <a:gd name="connsiteY2" fmla="*/ 736 h 708509"/>
                  <a:gd name="connsiteX3" fmla="*/ 1638986 w 2171560"/>
                  <a:gd name="connsiteY3" fmla="*/ 411781 h 708509"/>
                  <a:gd name="connsiteX4" fmla="*/ 2171560 w 2171560"/>
                  <a:gd name="connsiteY4" fmla="*/ 708509 h 708509"/>
                  <a:gd name="connsiteX0" fmla="*/ 0 w 2171560"/>
                  <a:gd name="connsiteY0" fmla="*/ 698633 h 708555"/>
                  <a:gd name="connsiteX1" fmla="*/ 756245 w 2171560"/>
                  <a:gd name="connsiteY1" fmla="*/ 483762 h 708555"/>
                  <a:gd name="connsiteX2" fmla="*/ 1083127 w 2171560"/>
                  <a:gd name="connsiteY2" fmla="*/ 782 h 708555"/>
                  <a:gd name="connsiteX3" fmla="*/ 1638986 w 2171560"/>
                  <a:gd name="connsiteY3" fmla="*/ 411827 h 708555"/>
                  <a:gd name="connsiteX4" fmla="*/ 2171560 w 2171560"/>
                  <a:gd name="connsiteY4" fmla="*/ 708555 h 708555"/>
                  <a:gd name="connsiteX0" fmla="*/ 0 w 2171560"/>
                  <a:gd name="connsiteY0" fmla="*/ 703230 h 713152"/>
                  <a:gd name="connsiteX1" fmla="*/ 756245 w 2171560"/>
                  <a:gd name="connsiteY1" fmla="*/ 488359 h 713152"/>
                  <a:gd name="connsiteX2" fmla="*/ 1083127 w 2171560"/>
                  <a:gd name="connsiteY2" fmla="*/ 5379 h 713152"/>
                  <a:gd name="connsiteX3" fmla="*/ 1568366 w 2171560"/>
                  <a:gd name="connsiteY3" fmla="*/ 335496 h 713152"/>
                  <a:gd name="connsiteX4" fmla="*/ 2171560 w 2171560"/>
                  <a:gd name="connsiteY4" fmla="*/ 713152 h 713152"/>
                  <a:gd name="connsiteX0" fmla="*/ 0 w 2171560"/>
                  <a:gd name="connsiteY0" fmla="*/ 703230 h 713152"/>
                  <a:gd name="connsiteX1" fmla="*/ 756245 w 2171560"/>
                  <a:gd name="connsiteY1" fmla="*/ 488359 h 713152"/>
                  <a:gd name="connsiteX2" fmla="*/ 1083127 w 2171560"/>
                  <a:gd name="connsiteY2" fmla="*/ 5379 h 713152"/>
                  <a:gd name="connsiteX3" fmla="*/ 1568366 w 2171560"/>
                  <a:gd name="connsiteY3" fmla="*/ 335496 h 713152"/>
                  <a:gd name="connsiteX4" fmla="*/ 2171560 w 2171560"/>
                  <a:gd name="connsiteY4" fmla="*/ 713152 h 713152"/>
                  <a:gd name="connsiteX0" fmla="*/ 0 w 2171560"/>
                  <a:gd name="connsiteY0" fmla="*/ 704199 h 714121"/>
                  <a:gd name="connsiteX1" fmla="*/ 756245 w 2171560"/>
                  <a:gd name="connsiteY1" fmla="*/ 489328 h 714121"/>
                  <a:gd name="connsiteX2" fmla="*/ 1083127 w 2171560"/>
                  <a:gd name="connsiteY2" fmla="*/ 6348 h 714121"/>
                  <a:gd name="connsiteX3" fmla="*/ 1506573 w 2171560"/>
                  <a:gd name="connsiteY3" fmla="*/ 327473 h 714121"/>
                  <a:gd name="connsiteX4" fmla="*/ 2171560 w 2171560"/>
                  <a:gd name="connsiteY4" fmla="*/ 714121 h 714121"/>
                  <a:gd name="connsiteX0" fmla="*/ 0 w 2171560"/>
                  <a:gd name="connsiteY0" fmla="*/ 704199 h 714121"/>
                  <a:gd name="connsiteX1" fmla="*/ 756245 w 2171560"/>
                  <a:gd name="connsiteY1" fmla="*/ 489328 h 714121"/>
                  <a:gd name="connsiteX2" fmla="*/ 1083127 w 2171560"/>
                  <a:gd name="connsiteY2" fmla="*/ 6348 h 714121"/>
                  <a:gd name="connsiteX3" fmla="*/ 1462437 w 2171560"/>
                  <a:gd name="connsiteY3" fmla="*/ 327473 h 714121"/>
                  <a:gd name="connsiteX4" fmla="*/ 2171560 w 2171560"/>
                  <a:gd name="connsiteY4" fmla="*/ 714121 h 714121"/>
                  <a:gd name="connsiteX0" fmla="*/ 0 w 2171560"/>
                  <a:gd name="connsiteY0" fmla="*/ 704199 h 714121"/>
                  <a:gd name="connsiteX1" fmla="*/ 756245 w 2171560"/>
                  <a:gd name="connsiteY1" fmla="*/ 489328 h 714121"/>
                  <a:gd name="connsiteX2" fmla="*/ 1083127 w 2171560"/>
                  <a:gd name="connsiteY2" fmla="*/ 6348 h 714121"/>
                  <a:gd name="connsiteX3" fmla="*/ 1462437 w 2171560"/>
                  <a:gd name="connsiteY3" fmla="*/ 327473 h 714121"/>
                  <a:gd name="connsiteX4" fmla="*/ 2171560 w 2171560"/>
                  <a:gd name="connsiteY4" fmla="*/ 714121 h 714121"/>
                  <a:gd name="connsiteX0" fmla="*/ 0 w 2171560"/>
                  <a:gd name="connsiteY0" fmla="*/ 704199 h 714121"/>
                  <a:gd name="connsiteX1" fmla="*/ 756245 w 2171560"/>
                  <a:gd name="connsiteY1" fmla="*/ 489328 h 714121"/>
                  <a:gd name="connsiteX2" fmla="*/ 1083127 w 2171560"/>
                  <a:gd name="connsiteY2" fmla="*/ 6348 h 714121"/>
                  <a:gd name="connsiteX3" fmla="*/ 1462437 w 2171560"/>
                  <a:gd name="connsiteY3" fmla="*/ 327473 h 714121"/>
                  <a:gd name="connsiteX4" fmla="*/ 2171560 w 2171560"/>
                  <a:gd name="connsiteY4" fmla="*/ 714121 h 71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560" h="714121">
                    <a:moveTo>
                      <a:pt x="0" y="704199"/>
                    </a:moveTo>
                    <a:cubicBezTo>
                      <a:pt x="231970" y="693865"/>
                      <a:pt x="549242" y="686564"/>
                      <a:pt x="756245" y="489328"/>
                    </a:cubicBezTo>
                    <a:cubicBezTo>
                      <a:pt x="963248" y="292092"/>
                      <a:pt x="965428" y="33324"/>
                      <a:pt x="1083127" y="6348"/>
                    </a:cubicBezTo>
                    <a:cubicBezTo>
                      <a:pt x="1200826" y="-20628"/>
                      <a:pt x="1422271" y="29675"/>
                      <a:pt x="1462437" y="327473"/>
                    </a:cubicBezTo>
                    <a:cubicBezTo>
                      <a:pt x="1502603" y="625271"/>
                      <a:pt x="1890066" y="696137"/>
                      <a:pt x="2171560" y="714121"/>
                    </a:cubicBezTo>
                  </a:path>
                </a:pathLst>
              </a:custGeom>
              <a:noFill/>
              <a:ln w="57150">
                <a:solidFill>
                  <a:srgbClr val="C6A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>
              <a:xfrm flipH="1">
                <a:off x="6581249" y="2373183"/>
                <a:ext cx="595066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extBox 148"/>
            <p:cNvSpPr txBox="1"/>
            <p:nvPr/>
          </p:nvSpPr>
          <p:spPr>
            <a:xfrm>
              <a:off x="6798238" y="1494893"/>
              <a:ext cx="801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Renew A</a:t>
              </a:r>
              <a:endParaRPr lang="en-US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3624" y="1499616"/>
            <a:ext cx="4997474" cy="1007023"/>
            <a:chOff x="1563624" y="1499616"/>
            <a:chExt cx="4997474" cy="1007023"/>
          </a:xfrm>
        </p:grpSpPr>
        <p:sp>
          <p:nvSpPr>
            <p:cNvPr id="79" name="Plus 78"/>
            <p:cNvSpPr/>
            <p:nvPr/>
          </p:nvSpPr>
          <p:spPr>
            <a:xfrm>
              <a:off x="6286778" y="1902303"/>
              <a:ext cx="274320" cy="274320"/>
            </a:xfrm>
            <a:prstGeom prst="mathPlus">
              <a:avLst/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1563624" y="1499616"/>
              <a:ext cx="1042852" cy="1007023"/>
              <a:chOff x="1564847" y="1498456"/>
              <a:chExt cx="1042852" cy="1007023"/>
            </a:xfrm>
          </p:grpSpPr>
          <p:cxnSp>
            <p:nvCxnSpPr>
              <p:cNvPr id="255" name="Straight Arrow Connector 254"/>
              <p:cNvCxnSpPr/>
              <p:nvPr/>
            </p:nvCxnSpPr>
            <p:spPr>
              <a:xfrm flipV="1">
                <a:off x="1564847" y="1525884"/>
                <a:ext cx="0" cy="9793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Arrow Connector 255"/>
              <p:cNvCxnSpPr/>
              <p:nvPr/>
            </p:nvCxnSpPr>
            <p:spPr>
              <a:xfrm flipV="1">
                <a:off x="1564847" y="2505246"/>
                <a:ext cx="1042852" cy="23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Freeform 256"/>
              <p:cNvSpPr/>
              <p:nvPr/>
            </p:nvSpPr>
            <p:spPr>
              <a:xfrm>
                <a:off x="1585053" y="1686902"/>
                <a:ext cx="793942" cy="802805"/>
              </a:xfrm>
              <a:custGeom>
                <a:avLst/>
                <a:gdLst>
                  <a:gd name="connsiteX0" fmla="*/ 0 w 3275045"/>
                  <a:gd name="connsiteY0" fmla="*/ 0 h 2078515"/>
                  <a:gd name="connsiteX1" fmla="*/ 671804 w 3275045"/>
                  <a:gd name="connsiteY1" fmla="*/ 1922106 h 2078515"/>
                  <a:gd name="connsiteX2" fmla="*/ 615820 w 3275045"/>
                  <a:gd name="connsiteY2" fmla="*/ 1968759 h 2078515"/>
                  <a:gd name="connsiteX3" fmla="*/ 2258008 w 3275045"/>
                  <a:gd name="connsiteY3" fmla="*/ 2052735 h 2078515"/>
                  <a:gd name="connsiteX4" fmla="*/ 3275045 w 3275045"/>
                  <a:gd name="connsiteY4" fmla="*/ 1464906 h 2078515"/>
                  <a:gd name="connsiteX0" fmla="*/ 0 w 3275045"/>
                  <a:gd name="connsiteY0" fmla="*/ 0 h 2155572"/>
                  <a:gd name="connsiteX1" fmla="*/ 671804 w 3275045"/>
                  <a:gd name="connsiteY1" fmla="*/ 1922106 h 2155572"/>
                  <a:gd name="connsiteX2" fmla="*/ 1175656 w 3275045"/>
                  <a:gd name="connsiteY2" fmla="*/ 2136710 h 2155572"/>
                  <a:gd name="connsiteX3" fmla="*/ 2258008 w 3275045"/>
                  <a:gd name="connsiteY3" fmla="*/ 2052735 h 2155572"/>
                  <a:gd name="connsiteX4" fmla="*/ 3275045 w 3275045"/>
                  <a:gd name="connsiteY4" fmla="*/ 1464906 h 2155572"/>
                  <a:gd name="connsiteX0" fmla="*/ 0 w 3275045"/>
                  <a:gd name="connsiteY0" fmla="*/ 0 h 2186127"/>
                  <a:gd name="connsiteX1" fmla="*/ 503853 w 3275045"/>
                  <a:gd name="connsiteY1" fmla="*/ 1427583 h 2186127"/>
                  <a:gd name="connsiteX2" fmla="*/ 1175656 w 3275045"/>
                  <a:gd name="connsiteY2" fmla="*/ 2136710 h 2186127"/>
                  <a:gd name="connsiteX3" fmla="*/ 2258008 w 3275045"/>
                  <a:gd name="connsiteY3" fmla="*/ 2052735 h 2186127"/>
                  <a:gd name="connsiteX4" fmla="*/ 3275045 w 3275045"/>
                  <a:gd name="connsiteY4" fmla="*/ 1464906 h 2186127"/>
                  <a:gd name="connsiteX0" fmla="*/ 0 w 3275045"/>
                  <a:gd name="connsiteY0" fmla="*/ 0 h 2091484"/>
                  <a:gd name="connsiteX1" fmla="*/ 503853 w 3275045"/>
                  <a:gd name="connsiteY1" fmla="*/ 1427583 h 2091484"/>
                  <a:gd name="connsiteX2" fmla="*/ 1138334 w 3275045"/>
                  <a:gd name="connsiteY2" fmla="*/ 1968759 h 2091484"/>
                  <a:gd name="connsiteX3" fmla="*/ 2258008 w 3275045"/>
                  <a:gd name="connsiteY3" fmla="*/ 2052735 h 2091484"/>
                  <a:gd name="connsiteX4" fmla="*/ 3275045 w 3275045"/>
                  <a:gd name="connsiteY4" fmla="*/ 1464906 h 2091484"/>
                  <a:gd name="connsiteX0" fmla="*/ 0 w 3275045"/>
                  <a:gd name="connsiteY0" fmla="*/ 0 h 2106559"/>
                  <a:gd name="connsiteX1" fmla="*/ 503853 w 3275045"/>
                  <a:gd name="connsiteY1" fmla="*/ 1427583 h 2106559"/>
                  <a:gd name="connsiteX2" fmla="*/ 1138334 w 3275045"/>
                  <a:gd name="connsiteY2" fmla="*/ 1968759 h 2106559"/>
                  <a:gd name="connsiteX3" fmla="*/ 2220686 w 3275045"/>
                  <a:gd name="connsiteY3" fmla="*/ 2071396 h 2106559"/>
                  <a:gd name="connsiteX4" fmla="*/ 3275045 w 3275045"/>
                  <a:gd name="connsiteY4" fmla="*/ 1464906 h 2106559"/>
                  <a:gd name="connsiteX0" fmla="*/ 0 w 3526971"/>
                  <a:gd name="connsiteY0" fmla="*/ 0 h 2135542"/>
                  <a:gd name="connsiteX1" fmla="*/ 503853 w 3526971"/>
                  <a:gd name="connsiteY1" fmla="*/ 1427583 h 2135542"/>
                  <a:gd name="connsiteX2" fmla="*/ 1138334 w 3526971"/>
                  <a:gd name="connsiteY2" fmla="*/ 1968759 h 2135542"/>
                  <a:gd name="connsiteX3" fmla="*/ 2220686 w 3526971"/>
                  <a:gd name="connsiteY3" fmla="*/ 2071396 h 2135542"/>
                  <a:gd name="connsiteX4" fmla="*/ 3526971 w 3526971"/>
                  <a:gd name="connsiteY4" fmla="*/ 2043404 h 2135542"/>
                  <a:gd name="connsiteX0" fmla="*/ 0 w 3526971"/>
                  <a:gd name="connsiteY0" fmla="*/ 0 h 2071396"/>
                  <a:gd name="connsiteX1" fmla="*/ 503853 w 3526971"/>
                  <a:gd name="connsiteY1" fmla="*/ 1427583 h 2071396"/>
                  <a:gd name="connsiteX2" fmla="*/ 1138334 w 3526971"/>
                  <a:gd name="connsiteY2" fmla="*/ 1968759 h 2071396"/>
                  <a:gd name="connsiteX3" fmla="*/ 2220686 w 3526971"/>
                  <a:gd name="connsiteY3" fmla="*/ 2071396 h 2071396"/>
                  <a:gd name="connsiteX4" fmla="*/ 3526971 w 3526971"/>
                  <a:gd name="connsiteY4" fmla="*/ 2043404 h 2071396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85191 w 3526971"/>
                  <a:gd name="connsiteY1" fmla="*/ 1287624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75860 w 3526971"/>
                  <a:gd name="connsiteY1" fmla="*/ 1240971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9085"/>
                  <a:gd name="connsiteX1" fmla="*/ 475860 w 3526971"/>
                  <a:gd name="connsiteY1" fmla="*/ 1240971 h 2019085"/>
                  <a:gd name="connsiteX2" fmla="*/ 1119672 w 3526971"/>
                  <a:gd name="connsiteY2" fmla="*/ 1931437 h 2019085"/>
                  <a:gd name="connsiteX3" fmla="*/ 2220686 w 3526971"/>
                  <a:gd name="connsiteY3" fmla="*/ 2015413 h 2019085"/>
                  <a:gd name="connsiteX4" fmla="*/ 3526971 w 3526971"/>
                  <a:gd name="connsiteY4" fmla="*/ 1987421 h 2019085"/>
                  <a:gd name="connsiteX0" fmla="*/ 0 w 3526971"/>
                  <a:gd name="connsiteY0" fmla="*/ 0 h 2018850"/>
                  <a:gd name="connsiteX1" fmla="*/ 475860 w 3526971"/>
                  <a:gd name="connsiteY1" fmla="*/ 1240971 h 2018850"/>
                  <a:gd name="connsiteX2" fmla="*/ 1119672 w 3526971"/>
                  <a:gd name="connsiteY2" fmla="*/ 1903445 h 2018850"/>
                  <a:gd name="connsiteX3" fmla="*/ 2220686 w 3526971"/>
                  <a:gd name="connsiteY3" fmla="*/ 2015413 h 2018850"/>
                  <a:gd name="connsiteX4" fmla="*/ 3526971 w 3526971"/>
                  <a:gd name="connsiteY4" fmla="*/ 1987421 h 2018850"/>
                  <a:gd name="connsiteX0" fmla="*/ 0 w 3526971"/>
                  <a:gd name="connsiteY0" fmla="*/ 0 h 2022709"/>
                  <a:gd name="connsiteX1" fmla="*/ 475860 w 3526971"/>
                  <a:gd name="connsiteY1" fmla="*/ 1240971 h 2022709"/>
                  <a:gd name="connsiteX2" fmla="*/ 1119672 w 3526971"/>
                  <a:gd name="connsiteY2" fmla="*/ 1903445 h 2022709"/>
                  <a:gd name="connsiteX3" fmla="*/ 2220686 w 3526971"/>
                  <a:gd name="connsiteY3" fmla="*/ 2015413 h 2022709"/>
                  <a:gd name="connsiteX4" fmla="*/ 3526971 w 3526971"/>
                  <a:gd name="connsiteY4" fmla="*/ 2006082 h 2022709"/>
                  <a:gd name="connsiteX0" fmla="*/ 0 w 3526971"/>
                  <a:gd name="connsiteY0" fmla="*/ 0 h 2054940"/>
                  <a:gd name="connsiteX1" fmla="*/ 475860 w 3526971"/>
                  <a:gd name="connsiteY1" fmla="*/ 1240971 h 2054940"/>
                  <a:gd name="connsiteX2" fmla="*/ 1119672 w 3526971"/>
                  <a:gd name="connsiteY2" fmla="*/ 1903445 h 2054940"/>
                  <a:gd name="connsiteX3" fmla="*/ 2220686 w 3526971"/>
                  <a:gd name="connsiteY3" fmla="*/ 2015413 h 2054940"/>
                  <a:gd name="connsiteX4" fmla="*/ 3526971 w 3526971"/>
                  <a:gd name="connsiteY4" fmla="*/ 2052735 h 2054940"/>
                  <a:gd name="connsiteX0" fmla="*/ 0 w 3526971"/>
                  <a:gd name="connsiteY0" fmla="*/ 0 h 2046327"/>
                  <a:gd name="connsiteX1" fmla="*/ 475860 w 3526971"/>
                  <a:gd name="connsiteY1" fmla="*/ 1240971 h 2046327"/>
                  <a:gd name="connsiteX2" fmla="*/ 1119672 w 3526971"/>
                  <a:gd name="connsiteY2" fmla="*/ 1903445 h 2046327"/>
                  <a:gd name="connsiteX3" fmla="*/ 2220686 w 3526971"/>
                  <a:gd name="connsiteY3" fmla="*/ 2015413 h 2046327"/>
                  <a:gd name="connsiteX4" fmla="*/ 3526971 w 3526971"/>
                  <a:gd name="connsiteY4" fmla="*/ 2043405 h 2046327"/>
                  <a:gd name="connsiteX0" fmla="*/ 0 w 3526971"/>
                  <a:gd name="connsiteY0" fmla="*/ 0 h 2046327"/>
                  <a:gd name="connsiteX1" fmla="*/ 1119672 w 3526971"/>
                  <a:gd name="connsiteY1" fmla="*/ 1903445 h 2046327"/>
                  <a:gd name="connsiteX2" fmla="*/ 2220686 w 3526971"/>
                  <a:gd name="connsiteY2" fmla="*/ 2015413 h 2046327"/>
                  <a:gd name="connsiteX3" fmla="*/ 3526971 w 3526971"/>
                  <a:gd name="connsiteY3" fmla="*/ 2043405 h 2046327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45167"/>
                  <a:gd name="connsiteX1" fmla="*/ 438536 w 3526971"/>
                  <a:gd name="connsiteY1" fmla="*/ 1063690 h 2045167"/>
                  <a:gd name="connsiteX2" fmla="*/ 1670180 w 3526971"/>
                  <a:gd name="connsiteY2" fmla="*/ 1866123 h 2045167"/>
                  <a:gd name="connsiteX3" fmla="*/ 3526971 w 3526971"/>
                  <a:gd name="connsiteY3" fmla="*/ 2043405 h 2045167"/>
                  <a:gd name="connsiteX0" fmla="*/ 0 w 3526971"/>
                  <a:gd name="connsiteY0" fmla="*/ 0 h 2043661"/>
                  <a:gd name="connsiteX1" fmla="*/ 438536 w 3526971"/>
                  <a:gd name="connsiteY1" fmla="*/ 1063690 h 2043661"/>
                  <a:gd name="connsiteX2" fmla="*/ 1129005 w 3526971"/>
                  <a:gd name="connsiteY2" fmla="*/ 1642188 h 2043661"/>
                  <a:gd name="connsiteX3" fmla="*/ 3526971 w 3526971"/>
                  <a:gd name="connsiteY3" fmla="*/ 2043405 h 2043661"/>
                  <a:gd name="connsiteX0" fmla="*/ 0 w 3526971"/>
                  <a:gd name="connsiteY0" fmla="*/ 0 h 2043860"/>
                  <a:gd name="connsiteX1" fmla="*/ 438536 w 3526971"/>
                  <a:gd name="connsiteY1" fmla="*/ 1063690 h 2043860"/>
                  <a:gd name="connsiteX2" fmla="*/ 1166327 w 3526971"/>
                  <a:gd name="connsiteY2" fmla="*/ 1754155 h 2043860"/>
                  <a:gd name="connsiteX3" fmla="*/ 3526971 w 3526971"/>
                  <a:gd name="connsiteY3" fmla="*/ 2043405 h 2043860"/>
                  <a:gd name="connsiteX0" fmla="*/ 0 w 3526971"/>
                  <a:gd name="connsiteY0" fmla="*/ 0 h 2043767"/>
                  <a:gd name="connsiteX1" fmla="*/ 438536 w 3526971"/>
                  <a:gd name="connsiteY1" fmla="*/ 1063690 h 2043767"/>
                  <a:gd name="connsiteX2" fmla="*/ 1166327 w 3526971"/>
                  <a:gd name="connsiteY2" fmla="*/ 1754155 h 2043767"/>
                  <a:gd name="connsiteX3" fmla="*/ 3526971 w 3526971"/>
                  <a:gd name="connsiteY3" fmla="*/ 2043405 h 2043767"/>
                  <a:gd name="connsiteX0" fmla="*/ 0 w 3526971"/>
                  <a:gd name="connsiteY0" fmla="*/ 0 h 2044147"/>
                  <a:gd name="connsiteX1" fmla="*/ 438536 w 3526971"/>
                  <a:gd name="connsiteY1" fmla="*/ 1063690 h 2044147"/>
                  <a:gd name="connsiteX2" fmla="*/ 1390261 w 3526971"/>
                  <a:gd name="connsiteY2" fmla="*/ 1847461 h 2044147"/>
                  <a:gd name="connsiteX3" fmla="*/ 3526971 w 3526971"/>
                  <a:gd name="connsiteY3" fmla="*/ 2043405 h 2044147"/>
                  <a:gd name="connsiteX0" fmla="*/ 0 w 3526971"/>
                  <a:gd name="connsiteY0" fmla="*/ 0 h 2044896"/>
                  <a:gd name="connsiteX1" fmla="*/ 438536 w 3526971"/>
                  <a:gd name="connsiteY1" fmla="*/ 1063690 h 2044896"/>
                  <a:gd name="connsiteX2" fmla="*/ 1455576 w 3526971"/>
                  <a:gd name="connsiteY2" fmla="*/ 1894114 h 2044896"/>
                  <a:gd name="connsiteX3" fmla="*/ 3526971 w 3526971"/>
                  <a:gd name="connsiteY3" fmla="*/ 2043405 h 2044896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326568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552"/>
                  <a:gd name="connsiteX1" fmla="*/ 289246 w 3526971"/>
                  <a:gd name="connsiteY1" fmla="*/ 1101013 h 2046552"/>
                  <a:gd name="connsiteX2" fmla="*/ 1455576 w 3526971"/>
                  <a:gd name="connsiteY2" fmla="*/ 1894114 h 2046552"/>
                  <a:gd name="connsiteX3" fmla="*/ 3526971 w 3526971"/>
                  <a:gd name="connsiteY3" fmla="*/ 2043405 h 2046552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078"/>
                  <a:gd name="connsiteX1" fmla="*/ 251923 w 3526971"/>
                  <a:gd name="connsiteY1" fmla="*/ 1129006 h 2047078"/>
                  <a:gd name="connsiteX2" fmla="*/ 1250303 w 3526971"/>
                  <a:gd name="connsiteY2" fmla="*/ 1903444 h 2047078"/>
                  <a:gd name="connsiteX3" fmla="*/ 3526971 w 3526971"/>
                  <a:gd name="connsiteY3" fmla="*/ 2043405 h 2047078"/>
                  <a:gd name="connsiteX0" fmla="*/ 7523 w 3534494"/>
                  <a:gd name="connsiteY0" fmla="*/ 0 h 2043472"/>
                  <a:gd name="connsiteX1" fmla="*/ 259446 w 3534494"/>
                  <a:gd name="connsiteY1" fmla="*/ 1129006 h 2043472"/>
                  <a:gd name="connsiteX2" fmla="*/ 2262538 w 3534494"/>
                  <a:gd name="connsiteY2" fmla="*/ 943889 h 2043472"/>
                  <a:gd name="connsiteX3" fmla="*/ 3534494 w 3534494"/>
                  <a:gd name="connsiteY3" fmla="*/ 2043405 h 2043472"/>
                  <a:gd name="connsiteX0" fmla="*/ 7523 w 3353872"/>
                  <a:gd name="connsiteY0" fmla="*/ 45039 h 1205336"/>
                  <a:gd name="connsiteX1" fmla="*/ 259446 w 3353872"/>
                  <a:gd name="connsiteY1" fmla="*/ 1174045 h 1205336"/>
                  <a:gd name="connsiteX2" fmla="*/ 2262538 w 3353872"/>
                  <a:gd name="connsiteY2" fmla="*/ 988928 h 1205336"/>
                  <a:gd name="connsiteX3" fmla="*/ 3353872 w 3353872"/>
                  <a:gd name="connsiteY3" fmla="*/ 0 h 1205336"/>
                  <a:gd name="connsiteX0" fmla="*/ 0 w 3346349"/>
                  <a:gd name="connsiteY0" fmla="*/ 45039 h 1565742"/>
                  <a:gd name="connsiteX1" fmla="*/ 1369523 w 3346349"/>
                  <a:gd name="connsiteY1" fmla="*/ 1546578 h 1565742"/>
                  <a:gd name="connsiteX2" fmla="*/ 2255015 w 3346349"/>
                  <a:gd name="connsiteY2" fmla="*/ 988928 h 1565742"/>
                  <a:gd name="connsiteX3" fmla="*/ 3346349 w 3346349"/>
                  <a:gd name="connsiteY3" fmla="*/ 0 h 1565742"/>
                  <a:gd name="connsiteX0" fmla="*/ 0 w 3414082"/>
                  <a:gd name="connsiteY0" fmla="*/ 1998017 h 2197197"/>
                  <a:gd name="connsiteX1" fmla="*/ 1437256 w 3414082"/>
                  <a:gd name="connsiteY1" fmla="*/ 1546578 h 2197197"/>
                  <a:gd name="connsiteX2" fmla="*/ 2322748 w 3414082"/>
                  <a:gd name="connsiteY2" fmla="*/ 988928 h 2197197"/>
                  <a:gd name="connsiteX3" fmla="*/ 3414082 w 3414082"/>
                  <a:gd name="connsiteY3" fmla="*/ 0 h 2197197"/>
                  <a:gd name="connsiteX0" fmla="*/ 0 w 3414082"/>
                  <a:gd name="connsiteY0" fmla="*/ 1998017 h 1998017"/>
                  <a:gd name="connsiteX1" fmla="*/ 1437256 w 3414082"/>
                  <a:gd name="connsiteY1" fmla="*/ 1546578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1998017 h 1998017"/>
                  <a:gd name="connsiteX1" fmla="*/ 805079 w 3414082"/>
                  <a:gd name="connsiteY1" fmla="*/ 1004712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02511 h 2002511"/>
                  <a:gd name="connsiteX1" fmla="*/ 805079 w 3414082"/>
                  <a:gd name="connsiteY1" fmla="*/ 1009206 h 2002511"/>
                  <a:gd name="connsiteX2" fmla="*/ 2040525 w 3414082"/>
                  <a:gd name="connsiteY2" fmla="*/ 0 h 2002511"/>
                  <a:gd name="connsiteX3" fmla="*/ 3414082 w 3414082"/>
                  <a:gd name="connsiteY3" fmla="*/ 4494 h 2002511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12412 h 2012412"/>
                  <a:gd name="connsiteX1" fmla="*/ 805079 w 3414082"/>
                  <a:gd name="connsiteY1" fmla="*/ 1019107 h 2012412"/>
                  <a:gd name="connsiteX2" fmla="*/ 2040525 w 3414082"/>
                  <a:gd name="connsiteY2" fmla="*/ 9901 h 2012412"/>
                  <a:gd name="connsiteX3" fmla="*/ 3414082 w 3414082"/>
                  <a:gd name="connsiteY3" fmla="*/ 14395 h 2012412"/>
                  <a:gd name="connsiteX0" fmla="*/ 0 w 2567415"/>
                  <a:gd name="connsiteY0" fmla="*/ 2089839 h 2089839"/>
                  <a:gd name="connsiteX1" fmla="*/ 805079 w 2567415"/>
                  <a:gd name="connsiteY1" fmla="*/ 1096534 h 2089839"/>
                  <a:gd name="connsiteX2" fmla="*/ 2040525 w 2567415"/>
                  <a:gd name="connsiteY2" fmla="*/ 87328 h 2089839"/>
                  <a:gd name="connsiteX3" fmla="*/ 2567415 w 2567415"/>
                  <a:gd name="connsiteY3" fmla="*/ 46667 h 2089839"/>
                  <a:gd name="connsiteX0" fmla="*/ 0 w 2567415"/>
                  <a:gd name="connsiteY0" fmla="*/ 2043172 h 2043172"/>
                  <a:gd name="connsiteX1" fmla="*/ 805079 w 2567415"/>
                  <a:gd name="connsiteY1" fmla="*/ 1049867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1788482"/>
                  <a:gd name="connsiteY0" fmla="*/ 1961024 h 1961024"/>
                  <a:gd name="connsiteX1" fmla="*/ 251923 w 1788482"/>
                  <a:gd name="connsiteY1" fmla="*/ 979008 h 1961024"/>
                  <a:gd name="connsiteX2" fmla="*/ 877770 w 1788482"/>
                  <a:gd name="connsiteY2" fmla="*/ 93980 h 1961024"/>
                  <a:gd name="connsiteX3" fmla="*/ 1788482 w 1788482"/>
                  <a:gd name="connsiteY3" fmla="*/ 19452 h 1961024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742303 w 1788482"/>
                  <a:gd name="connsiteY2" fmla="*/ 198706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824341"/>
                  <a:gd name="connsiteY0" fmla="*/ 32089 h 959923"/>
                  <a:gd name="connsiteX1" fmla="*/ 208760 w 1824341"/>
                  <a:gd name="connsiteY1" fmla="*/ 959556 h 959923"/>
                  <a:gd name="connsiteX2" fmla="*/ 541095 w 1824341"/>
                  <a:gd name="connsiteY2" fmla="*/ 142261 h 959923"/>
                  <a:gd name="connsiteX3" fmla="*/ 1824341 w 1824341"/>
                  <a:gd name="connsiteY3" fmla="*/ 0 h 959923"/>
                  <a:gd name="connsiteX0" fmla="*/ 0 w 1985706"/>
                  <a:gd name="connsiteY0" fmla="*/ 10946 h 2040777"/>
                  <a:gd name="connsiteX1" fmla="*/ 208760 w 1985706"/>
                  <a:gd name="connsiteY1" fmla="*/ 938413 h 2040777"/>
                  <a:gd name="connsiteX2" fmla="*/ 541095 w 1985706"/>
                  <a:gd name="connsiteY2" fmla="*/ 121118 h 2040777"/>
                  <a:gd name="connsiteX3" fmla="*/ 1985706 w 1985706"/>
                  <a:gd name="connsiteY3" fmla="*/ 2040740 h 2040777"/>
                  <a:gd name="connsiteX0" fmla="*/ 0 w 1985706"/>
                  <a:gd name="connsiteY0" fmla="*/ 13163 h 2043068"/>
                  <a:gd name="connsiteX1" fmla="*/ 208760 w 1985706"/>
                  <a:gd name="connsiteY1" fmla="*/ 940630 h 2043068"/>
                  <a:gd name="connsiteX2" fmla="*/ 1849942 w 1985706"/>
                  <a:gd name="connsiteY2" fmla="*/ 1288747 h 2043068"/>
                  <a:gd name="connsiteX3" fmla="*/ 1985706 w 1985706"/>
                  <a:gd name="connsiteY3" fmla="*/ 2042957 h 2043068"/>
                  <a:gd name="connsiteX0" fmla="*/ 0 w 1985706"/>
                  <a:gd name="connsiteY0" fmla="*/ 234289 h 2264242"/>
                  <a:gd name="connsiteX1" fmla="*/ 755607 w 1985706"/>
                  <a:gd name="connsiteY1" fmla="*/ 85992 h 2264242"/>
                  <a:gd name="connsiteX2" fmla="*/ 1849942 w 1985706"/>
                  <a:gd name="connsiteY2" fmla="*/ 1509873 h 2264242"/>
                  <a:gd name="connsiteX3" fmla="*/ 1985706 w 1985706"/>
                  <a:gd name="connsiteY3" fmla="*/ 2264083 h 2264242"/>
                  <a:gd name="connsiteX0" fmla="*/ 0 w 1985706"/>
                  <a:gd name="connsiteY0" fmla="*/ 87355 h 2117295"/>
                  <a:gd name="connsiteX1" fmla="*/ 908007 w 1985706"/>
                  <a:gd name="connsiteY1" fmla="*/ 172140 h 2117295"/>
                  <a:gd name="connsiteX2" fmla="*/ 1849942 w 1985706"/>
                  <a:gd name="connsiteY2" fmla="*/ 1362939 h 2117295"/>
                  <a:gd name="connsiteX3" fmla="*/ 1985706 w 1985706"/>
                  <a:gd name="connsiteY3" fmla="*/ 2117149 h 2117295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96117"/>
                  <a:gd name="connsiteY0" fmla="*/ 87355 h 2117149"/>
                  <a:gd name="connsiteX1" fmla="*/ 908007 w 1996117"/>
                  <a:gd name="connsiteY1" fmla="*/ 172140 h 2117149"/>
                  <a:gd name="connsiteX2" fmla="*/ 1849942 w 1996117"/>
                  <a:gd name="connsiteY2" fmla="*/ 1362939 h 2117149"/>
                  <a:gd name="connsiteX3" fmla="*/ 1985706 w 1996117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70534 h 2100328"/>
                  <a:gd name="connsiteX1" fmla="*/ 908007 w 1985706"/>
                  <a:gd name="connsiteY1" fmla="*/ 155319 h 2100328"/>
                  <a:gd name="connsiteX2" fmla="*/ 1778224 w 1985706"/>
                  <a:gd name="connsiteY2" fmla="*/ 1005459 h 2100328"/>
                  <a:gd name="connsiteX3" fmla="*/ 1985706 w 1985706"/>
                  <a:gd name="connsiteY3" fmla="*/ 2100328 h 2100328"/>
                  <a:gd name="connsiteX0" fmla="*/ 0 w 1985706"/>
                  <a:gd name="connsiteY0" fmla="*/ 17151 h 2046945"/>
                  <a:gd name="connsiteX1" fmla="*/ 908007 w 1985706"/>
                  <a:gd name="connsiteY1" fmla="*/ 101936 h 2046945"/>
                  <a:gd name="connsiteX2" fmla="*/ 1778224 w 1985706"/>
                  <a:gd name="connsiteY2" fmla="*/ 952076 h 2046945"/>
                  <a:gd name="connsiteX3" fmla="*/ 1985706 w 1985706"/>
                  <a:gd name="connsiteY3" fmla="*/ 2046945 h 2046945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778224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91341"/>
                  <a:gd name="connsiteY0" fmla="*/ 802 h 2030596"/>
                  <a:gd name="connsiteX1" fmla="*/ 1087301 w 1991341"/>
                  <a:gd name="connsiteY1" fmla="*/ 148340 h 2030596"/>
                  <a:gd name="connsiteX2" fmla="*/ 1894765 w 1991341"/>
                  <a:gd name="connsiteY2" fmla="*/ 935727 h 2030596"/>
                  <a:gd name="connsiteX3" fmla="*/ 1985706 w 1991341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7381"/>
                  <a:gd name="connsiteY0" fmla="*/ 6892 h 2036686"/>
                  <a:gd name="connsiteX1" fmla="*/ 1159019 w 1987381"/>
                  <a:gd name="connsiteY1" fmla="*/ 118571 h 2036686"/>
                  <a:gd name="connsiteX2" fmla="*/ 1894765 w 1987381"/>
                  <a:gd name="connsiteY2" fmla="*/ 941817 h 2036686"/>
                  <a:gd name="connsiteX3" fmla="*/ 1985706 w 1987381"/>
                  <a:gd name="connsiteY3" fmla="*/ 2036686 h 2036686"/>
                  <a:gd name="connsiteX0" fmla="*/ 0 w 1987381"/>
                  <a:gd name="connsiteY0" fmla="*/ 491 h 2030285"/>
                  <a:gd name="connsiteX1" fmla="*/ 1159019 w 1987381"/>
                  <a:gd name="connsiteY1" fmla="*/ 112170 h 2030285"/>
                  <a:gd name="connsiteX2" fmla="*/ 1894765 w 1987381"/>
                  <a:gd name="connsiteY2" fmla="*/ 935416 h 2030285"/>
                  <a:gd name="connsiteX3" fmla="*/ 1985706 w 1987381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2044951"/>
                  <a:gd name="connsiteY0" fmla="*/ 4 h 2029798"/>
                  <a:gd name="connsiteX1" fmla="*/ 289442 w 2044951"/>
                  <a:gd name="connsiteY1" fmla="*/ 1429494 h 2029798"/>
                  <a:gd name="connsiteX2" fmla="*/ 1894765 w 2044951"/>
                  <a:gd name="connsiteY2" fmla="*/ 934929 h 2029798"/>
                  <a:gd name="connsiteX3" fmla="*/ 1985706 w 2044951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1699681 w 1985706"/>
                  <a:gd name="connsiteY2" fmla="*/ 1863900 h 2029798"/>
                  <a:gd name="connsiteX3" fmla="*/ 1985706 w 1985706"/>
                  <a:gd name="connsiteY3" fmla="*/ 2029798 h 2029798"/>
                  <a:gd name="connsiteX0" fmla="*/ 0 w 1743483"/>
                  <a:gd name="connsiteY0" fmla="*/ 4 h 2023796"/>
                  <a:gd name="connsiteX1" fmla="*/ 234858 w 1743483"/>
                  <a:gd name="connsiteY1" fmla="*/ 1690502 h 2023796"/>
                  <a:gd name="connsiteX2" fmla="*/ 1699681 w 1743483"/>
                  <a:gd name="connsiteY2" fmla="*/ 1863900 h 2023796"/>
                  <a:gd name="connsiteX3" fmla="*/ 1740374 w 1743483"/>
                  <a:gd name="connsiteY3" fmla="*/ 2023796 h 2023796"/>
                  <a:gd name="connsiteX0" fmla="*/ 0 w 1820004"/>
                  <a:gd name="connsiteY0" fmla="*/ 4 h 2023796"/>
                  <a:gd name="connsiteX1" fmla="*/ 234858 w 1820004"/>
                  <a:gd name="connsiteY1" fmla="*/ 1690502 h 2023796"/>
                  <a:gd name="connsiteX2" fmla="*/ 1699681 w 1820004"/>
                  <a:gd name="connsiteY2" fmla="*/ 1863900 h 2023796"/>
                  <a:gd name="connsiteX3" fmla="*/ 1740374 w 1820004"/>
                  <a:gd name="connsiteY3" fmla="*/ 2023796 h 2023796"/>
                  <a:gd name="connsiteX0" fmla="*/ 0 w 1749536"/>
                  <a:gd name="connsiteY0" fmla="*/ 4 h 2023796"/>
                  <a:gd name="connsiteX1" fmla="*/ 234858 w 1749536"/>
                  <a:gd name="connsiteY1" fmla="*/ 1690502 h 2023796"/>
                  <a:gd name="connsiteX2" fmla="*/ 1574405 w 1749536"/>
                  <a:gd name="connsiteY2" fmla="*/ 1863900 h 2023796"/>
                  <a:gd name="connsiteX3" fmla="*/ 1740374 w 1749536"/>
                  <a:gd name="connsiteY3" fmla="*/ 2023796 h 2023796"/>
                  <a:gd name="connsiteX0" fmla="*/ 0 w 1767066"/>
                  <a:gd name="connsiteY0" fmla="*/ 4 h 2023796"/>
                  <a:gd name="connsiteX1" fmla="*/ 234858 w 1767066"/>
                  <a:gd name="connsiteY1" fmla="*/ 1690502 h 2023796"/>
                  <a:gd name="connsiteX2" fmla="*/ 1574405 w 1767066"/>
                  <a:gd name="connsiteY2" fmla="*/ 1863900 h 2023796"/>
                  <a:gd name="connsiteX3" fmla="*/ 1740374 w 1767066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31000 w 1740373"/>
                  <a:gd name="connsiteY2" fmla="*/ 1845893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9 w 1740373"/>
                  <a:gd name="connsiteY2" fmla="*/ 1629788 h 2023796"/>
                  <a:gd name="connsiteX3" fmla="*/ 1740374 w 1740373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821383"/>
                  <a:gd name="connsiteY0" fmla="*/ 4 h 2023796"/>
                  <a:gd name="connsiteX1" fmla="*/ 234858 w 1821383"/>
                  <a:gd name="connsiteY1" fmla="*/ 1690502 h 2023796"/>
                  <a:gd name="connsiteX2" fmla="*/ 1819735 w 1821383"/>
                  <a:gd name="connsiteY2" fmla="*/ 1683814 h 2023796"/>
                  <a:gd name="connsiteX3" fmla="*/ 1740374 w 1821383"/>
                  <a:gd name="connsiteY3" fmla="*/ 2023796 h 2023796"/>
                  <a:gd name="connsiteX0" fmla="*/ 0 w 1821315"/>
                  <a:gd name="connsiteY0" fmla="*/ 4 h 2023796"/>
                  <a:gd name="connsiteX1" fmla="*/ 234858 w 1821315"/>
                  <a:gd name="connsiteY1" fmla="*/ 1690502 h 2023796"/>
                  <a:gd name="connsiteX2" fmla="*/ 1819735 w 1821315"/>
                  <a:gd name="connsiteY2" fmla="*/ 1683814 h 2023796"/>
                  <a:gd name="connsiteX3" fmla="*/ 1740374 w 1821315"/>
                  <a:gd name="connsiteY3" fmla="*/ 2023796 h 2023796"/>
                  <a:gd name="connsiteX0" fmla="*/ 0 w 1821541"/>
                  <a:gd name="connsiteY0" fmla="*/ 4 h 2023796"/>
                  <a:gd name="connsiteX1" fmla="*/ 234858 w 1821541"/>
                  <a:gd name="connsiteY1" fmla="*/ 1690502 h 2023796"/>
                  <a:gd name="connsiteX2" fmla="*/ 1819735 w 1821541"/>
                  <a:gd name="connsiteY2" fmla="*/ 1683814 h 2023796"/>
                  <a:gd name="connsiteX3" fmla="*/ 1740374 w 1821541"/>
                  <a:gd name="connsiteY3" fmla="*/ 2023796 h 2023796"/>
                  <a:gd name="connsiteX0" fmla="*/ 0 w 1761465"/>
                  <a:gd name="connsiteY0" fmla="*/ 4 h 2023796"/>
                  <a:gd name="connsiteX1" fmla="*/ 234858 w 1761465"/>
                  <a:gd name="connsiteY1" fmla="*/ 1690502 h 2023796"/>
                  <a:gd name="connsiteX2" fmla="*/ 1757096 w 1761465"/>
                  <a:gd name="connsiteY2" fmla="*/ 1761854 h 2023796"/>
                  <a:gd name="connsiteX3" fmla="*/ 1740374 w 1761465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4 w 1740373"/>
                  <a:gd name="connsiteY1" fmla="*/ 1732523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75792 w 1740373"/>
                  <a:gd name="connsiteY1" fmla="*/ 1738528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5053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373" h="2023796">
                    <a:moveTo>
                      <a:pt x="0" y="4"/>
                    </a:moveTo>
                    <a:cubicBezTo>
                      <a:pt x="291288" y="-2525"/>
                      <a:pt x="243887" y="1640978"/>
                      <a:pt x="344472" y="1738525"/>
                    </a:cubicBezTo>
                    <a:cubicBezTo>
                      <a:pt x="445057" y="1836072"/>
                      <a:pt x="1396561" y="1838368"/>
                      <a:pt x="1730993" y="1881912"/>
                    </a:cubicBezTo>
                    <a:cubicBezTo>
                      <a:pt x="1731359" y="1961474"/>
                      <a:pt x="1734674" y="1922193"/>
                      <a:pt x="1740374" y="2023796"/>
                    </a:cubicBezTo>
                  </a:path>
                </a:pathLst>
              </a:custGeom>
              <a:noFill/>
              <a:ln w="57150">
                <a:solidFill>
                  <a:srgbClr val="7400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1765810" y="1498456"/>
                <a:ext cx="7209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Plant A</a:t>
                </a:r>
                <a:endParaRPr lang="en-US" sz="1200" dirty="0"/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2788920" y="1499616"/>
              <a:ext cx="1042852" cy="1007023"/>
              <a:chOff x="1564847" y="1498456"/>
              <a:chExt cx="1042852" cy="1007023"/>
            </a:xfrm>
          </p:grpSpPr>
          <p:cxnSp>
            <p:nvCxnSpPr>
              <p:cNvPr id="260" name="Straight Arrow Connector 259"/>
              <p:cNvCxnSpPr/>
              <p:nvPr/>
            </p:nvCxnSpPr>
            <p:spPr>
              <a:xfrm flipV="1">
                <a:off x="1564847" y="1525884"/>
                <a:ext cx="0" cy="9793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flipV="1">
                <a:off x="1564847" y="2505246"/>
                <a:ext cx="1042852" cy="23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Freeform 261"/>
              <p:cNvSpPr/>
              <p:nvPr/>
            </p:nvSpPr>
            <p:spPr>
              <a:xfrm>
                <a:off x="1585053" y="1686902"/>
                <a:ext cx="793942" cy="802805"/>
              </a:xfrm>
              <a:custGeom>
                <a:avLst/>
                <a:gdLst>
                  <a:gd name="connsiteX0" fmla="*/ 0 w 3275045"/>
                  <a:gd name="connsiteY0" fmla="*/ 0 h 2078515"/>
                  <a:gd name="connsiteX1" fmla="*/ 671804 w 3275045"/>
                  <a:gd name="connsiteY1" fmla="*/ 1922106 h 2078515"/>
                  <a:gd name="connsiteX2" fmla="*/ 615820 w 3275045"/>
                  <a:gd name="connsiteY2" fmla="*/ 1968759 h 2078515"/>
                  <a:gd name="connsiteX3" fmla="*/ 2258008 w 3275045"/>
                  <a:gd name="connsiteY3" fmla="*/ 2052735 h 2078515"/>
                  <a:gd name="connsiteX4" fmla="*/ 3275045 w 3275045"/>
                  <a:gd name="connsiteY4" fmla="*/ 1464906 h 2078515"/>
                  <a:gd name="connsiteX0" fmla="*/ 0 w 3275045"/>
                  <a:gd name="connsiteY0" fmla="*/ 0 h 2155572"/>
                  <a:gd name="connsiteX1" fmla="*/ 671804 w 3275045"/>
                  <a:gd name="connsiteY1" fmla="*/ 1922106 h 2155572"/>
                  <a:gd name="connsiteX2" fmla="*/ 1175656 w 3275045"/>
                  <a:gd name="connsiteY2" fmla="*/ 2136710 h 2155572"/>
                  <a:gd name="connsiteX3" fmla="*/ 2258008 w 3275045"/>
                  <a:gd name="connsiteY3" fmla="*/ 2052735 h 2155572"/>
                  <a:gd name="connsiteX4" fmla="*/ 3275045 w 3275045"/>
                  <a:gd name="connsiteY4" fmla="*/ 1464906 h 2155572"/>
                  <a:gd name="connsiteX0" fmla="*/ 0 w 3275045"/>
                  <a:gd name="connsiteY0" fmla="*/ 0 h 2186127"/>
                  <a:gd name="connsiteX1" fmla="*/ 503853 w 3275045"/>
                  <a:gd name="connsiteY1" fmla="*/ 1427583 h 2186127"/>
                  <a:gd name="connsiteX2" fmla="*/ 1175656 w 3275045"/>
                  <a:gd name="connsiteY2" fmla="*/ 2136710 h 2186127"/>
                  <a:gd name="connsiteX3" fmla="*/ 2258008 w 3275045"/>
                  <a:gd name="connsiteY3" fmla="*/ 2052735 h 2186127"/>
                  <a:gd name="connsiteX4" fmla="*/ 3275045 w 3275045"/>
                  <a:gd name="connsiteY4" fmla="*/ 1464906 h 2186127"/>
                  <a:gd name="connsiteX0" fmla="*/ 0 w 3275045"/>
                  <a:gd name="connsiteY0" fmla="*/ 0 h 2091484"/>
                  <a:gd name="connsiteX1" fmla="*/ 503853 w 3275045"/>
                  <a:gd name="connsiteY1" fmla="*/ 1427583 h 2091484"/>
                  <a:gd name="connsiteX2" fmla="*/ 1138334 w 3275045"/>
                  <a:gd name="connsiteY2" fmla="*/ 1968759 h 2091484"/>
                  <a:gd name="connsiteX3" fmla="*/ 2258008 w 3275045"/>
                  <a:gd name="connsiteY3" fmla="*/ 2052735 h 2091484"/>
                  <a:gd name="connsiteX4" fmla="*/ 3275045 w 3275045"/>
                  <a:gd name="connsiteY4" fmla="*/ 1464906 h 2091484"/>
                  <a:gd name="connsiteX0" fmla="*/ 0 w 3275045"/>
                  <a:gd name="connsiteY0" fmla="*/ 0 h 2106559"/>
                  <a:gd name="connsiteX1" fmla="*/ 503853 w 3275045"/>
                  <a:gd name="connsiteY1" fmla="*/ 1427583 h 2106559"/>
                  <a:gd name="connsiteX2" fmla="*/ 1138334 w 3275045"/>
                  <a:gd name="connsiteY2" fmla="*/ 1968759 h 2106559"/>
                  <a:gd name="connsiteX3" fmla="*/ 2220686 w 3275045"/>
                  <a:gd name="connsiteY3" fmla="*/ 2071396 h 2106559"/>
                  <a:gd name="connsiteX4" fmla="*/ 3275045 w 3275045"/>
                  <a:gd name="connsiteY4" fmla="*/ 1464906 h 2106559"/>
                  <a:gd name="connsiteX0" fmla="*/ 0 w 3526971"/>
                  <a:gd name="connsiteY0" fmla="*/ 0 h 2135542"/>
                  <a:gd name="connsiteX1" fmla="*/ 503853 w 3526971"/>
                  <a:gd name="connsiteY1" fmla="*/ 1427583 h 2135542"/>
                  <a:gd name="connsiteX2" fmla="*/ 1138334 w 3526971"/>
                  <a:gd name="connsiteY2" fmla="*/ 1968759 h 2135542"/>
                  <a:gd name="connsiteX3" fmla="*/ 2220686 w 3526971"/>
                  <a:gd name="connsiteY3" fmla="*/ 2071396 h 2135542"/>
                  <a:gd name="connsiteX4" fmla="*/ 3526971 w 3526971"/>
                  <a:gd name="connsiteY4" fmla="*/ 2043404 h 2135542"/>
                  <a:gd name="connsiteX0" fmla="*/ 0 w 3526971"/>
                  <a:gd name="connsiteY0" fmla="*/ 0 h 2071396"/>
                  <a:gd name="connsiteX1" fmla="*/ 503853 w 3526971"/>
                  <a:gd name="connsiteY1" fmla="*/ 1427583 h 2071396"/>
                  <a:gd name="connsiteX2" fmla="*/ 1138334 w 3526971"/>
                  <a:gd name="connsiteY2" fmla="*/ 1968759 h 2071396"/>
                  <a:gd name="connsiteX3" fmla="*/ 2220686 w 3526971"/>
                  <a:gd name="connsiteY3" fmla="*/ 2071396 h 2071396"/>
                  <a:gd name="connsiteX4" fmla="*/ 3526971 w 3526971"/>
                  <a:gd name="connsiteY4" fmla="*/ 2043404 h 2071396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85191 w 3526971"/>
                  <a:gd name="connsiteY1" fmla="*/ 1287624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75860 w 3526971"/>
                  <a:gd name="connsiteY1" fmla="*/ 1240971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9085"/>
                  <a:gd name="connsiteX1" fmla="*/ 475860 w 3526971"/>
                  <a:gd name="connsiteY1" fmla="*/ 1240971 h 2019085"/>
                  <a:gd name="connsiteX2" fmla="*/ 1119672 w 3526971"/>
                  <a:gd name="connsiteY2" fmla="*/ 1931437 h 2019085"/>
                  <a:gd name="connsiteX3" fmla="*/ 2220686 w 3526971"/>
                  <a:gd name="connsiteY3" fmla="*/ 2015413 h 2019085"/>
                  <a:gd name="connsiteX4" fmla="*/ 3526971 w 3526971"/>
                  <a:gd name="connsiteY4" fmla="*/ 1987421 h 2019085"/>
                  <a:gd name="connsiteX0" fmla="*/ 0 w 3526971"/>
                  <a:gd name="connsiteY0" fmla="*/ 0 h 2018850"/>
                  <a:gd name="connsiteX1" fmla="*/ 475860 w 3526971"/>
                  <a:gd name="connsiteY1" fmla="*/ 1240971 h 2018850"/>
                  <a:gd name="connsiteX2" fmla="*/ 1119672 w 3526971"/>
                  <a:gd name="connsiteY2" fmla="*/ 1903445 h 2018850"/>
                  <a:gd name="connsiteX3" fmla="*/ 2220686 w 3526971"/>
                  <a:gd name="connsiteY3" fmla="*/ 2015413 h 2018850"/>
                  <a:gd name="connsiteX4" fmla="*/ 3526971 w 3526971"/>
                  <a:gd name="connsiteY4" fmla="*/ 1987421 h 2018850"/>
                  <a:gd name="connsiteX0" fmla="*/ 0 w 3526971"/>
                  <a:gd name="connsiteY0" fmla="*/ 0 h 2022709"/>
                  <a:gd name="connsiteX1" fmla="*/ 475860 w 3526971"/>
                  <a:gd name="connsiteY1" fmla="*/ 1240971 h 2022709"/>
                  <a:gd name="connsiteX2" fmla="*/ 1119672 w 3526971"/>
                  <a:gd name="connsiteY2" fmla="*/ 1903445 h 2022709"/>
                  <a:gd name="connsiteX3" fmla="*/ 2220686 w 3526971"/>
                  <a:gd name="connsiteY3" fmla="*/ 2015413 h 2022709"/>
                  <a:gd name="connsiteX4" fmla="*/ 3526971 w 3526971"/>
                  <a:gd name="connsiteY4" fmla="*/ 2006082 h 2022709"/>
                  <a:gd name="connsiteX0" fmla="*/ 0 w 3526971"/>
                  <a:gd name="connsiteY0" fmla="*/ 0 h 2054940"/>
                  <a:gd name="connsiteX1" fmla="*/ 475860 w 3526971"/>
                  <a:gd name="connsiteY1" fmla="*/ 1240971 h 2054940"/>
                  <a:gd name="connsiteX2" fmla="*/ 1119672 w 3526971"/>
                  <a:gd name="connsiteY2" fmla="*/ 1903445 h 2054940"/>
                  <a:gd name="connsiteX3" fmla="*/ 2220686 w 3526971"/>
                  <a:gd name="connsiteY3" fmla="*/ 2015413 h 2054940"/>
                  <a:gd name="connsiteX4" fmla="*/ 3526971 w 3526971"/>
                  <a:gd name="connsiteY4" fmla="*/ 2052735 h 2054940"/>
                  <a:gd name="connsiteX0" fmla="*/ 0 w 3526971"/>
                  <a:gd name="connsiteY0" fmla="*/ 0 h 2046327"/>
                  <a:gd name="connsiteX1" fmla="*/ 475860 w 3526971"/>
                  <a:gd name="connsiteY1" fmla="*/ 1240971 h 2046327"/>
                  <a:gd name="connsiteX2" fmla="*/ 1119672 w 3526971"/>
                  <a:gd name="connsiteY2" fmla="*/ 1903445 h 2046327"/>
                  <a:gd name="connsiteX3" fmla="*/ 2220686 w 3526971"/>
                  <a:gd name="connsiteY3" fmla="*/ 2015413 h 2046327"/>
                  <a:gd name="connsiteX4" fmla="*/ 3526971 w 3526971"/>
                  <a:gd name="connsiteY4" fmla="*/ 2043405 h 2046327"/>
                  <a:gd name="connsiteX0" fmla="*/ 0 w 3526971"/>
                  <a:gd name="connsiteY0" fmla="*/ 0 h 2046327"/>
                  <a:gd name="connsiteX1" fmla="*/ 1119672 w 3526971"/>
                  <a:gd name="connsiteY1" fmla="*/ 1903445 h 2046327"/>
                  <a:gd name="connsiteX2" fmla="*/ 2220686 w 3526971"/>
                  <a:gd name="connsiteY2" fmla="*/ 2015413 h 2046327"/>
                  <a:gd name="connsiteX3" fmla="*/ 3526971 w 3526971"/>
                  <a:gd name="connsiteY3" fmla="*/ 2043405 h 2046327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45167"/>
                  <a:gd name="connsiteX1" fmla="*/ 438536 w 3526971"/>
                  <a:gd name="connsiteY1" fmla="*/ 1063690 h 2045167"/>
                  <a:gd name="connsiteX2" fmla="*/ 1670180 w 3526971"/>
                  <a:gd name="connsiteY2" fmla="*/ 1866123 h 2045167"/>
                  <a:gd name="connsiteX3" fmla="*/ 3526971 w 3526971"/>
                  <a:gd name="connsiteY3" fmla="*/ 2043405 h 2045167"/>
                  <a:gd name="connsiteX0" fmla="*/ 0 w 3526971"/>
                  <a:gd name="connsiteY0" fmla="*/ 0 h 2043661"/>
                  <a:gd name="connsiteX1" fmla="*/ 438536 w 3526971"/>
                  <a:gd name="connsiteY1" fmla="*/ 1063690 h 2043661"/>
                  <a:gd name="connsiteX2" fmla="*/ 1129005 w 3526971"/>
                  <a:gd name="connsiteY2" fmla="*/ 1642188 h 2043661"/>
                  <a:gd name="connsiteX3" fmla="*/ 3526971 w 3526971"/>
                  <a:gd name="connsiteY3" fmla="*/ 2043405 h 2043661"/>
                  <a:gd name="connsiteX0" fmla="*/ 0 w 3526971"/>
                  <a:gd name="connsiteY0" fmla="*/ 0 h 2043860"/>
                  <a:gd name="connsiteX1" fmla="*/ 438536 w 3526971"/>
                  <a:gd name="connsiteY1" fmla="*/ 1063690 h 2043860"/>
                  <a:gd name="connsiteX2" fmla="*/ 1166327 w 3526971"/>
                  <a:gd name="connsiteY2" fmla="*/ 1754155 h 2043860"/>
                  <a:gd name="connsiteX3" fmla="*/ 3526971 w 3526971"/>
                  <a:gd name="connsiteY3" fmla="*/ 2043405 h 2043860"/>
                  <a:gd name="connsiteX0" fmla="*/ 0 w 3526971"/>
                  <a:gd name="connsiteY0" fmla="*/ 0 h 2043767"/>
                  <a:gd name="connsiteX1" fmla="*/ 438536 w 3526971"/>
                  <a:gd name="connsiteY1" fmla="*/ 1063690 h 2043767"/>
                  <a:gd name="connsiteX2" fmla="*/ 1166327 w 3526971"/>
                  <a:gd name="connsiteY2" fmla="*/ 1754155 h 2043767"/>
                  <a:gd name="connsiteX3" fmla="*/ 3526971 w 3526971"/>
                  <a:gd name="connsiteY3" fmla="*/ 2043405 h 2043767"/>
                  <a:gd name="connsiteX0" fmla="*/ 0 w 3526971"/>
                  <a:gd name="connsiteY0" fmla="*/ 0 h 2044147"/>
                  <a:gd name="connsiteX1" fmla="*/ 438536 w 3526971"/>
                  <a:gd name="connsiteY1" fmla="*/ 1063690 h 2044147"/>
                  <a:gd name="connsiteX2" fmla="*/ 1390261 w 3526971"/>
                  <a:gd name="connsiteY2" fmla="*/ 1847461 h 2044147"/>
                  <a:gd name="connsiteX3" fmla="*/ 3526971 w 3526971"/>
                  <a:gd name="connsiteY3" fmla="*/ 2043405 h 2044147"/>
                  <a:gd name="connsiteX0" fmla="*/ 0 w 3526971"/>
                  <a:gd name="connsiteY0" fmla="*/ 0 h 2044896"/>
                  <a:gd name="connsiteX1" fmla="*/ 438536 w 3526971"/>
                  <a:gd name="connsiteY1" fmla="*/ 1063690 h 2044896"/>
                  <a:gd name="connsiteX2" fmla="*/ 1455576 w 3526971"/>
                  <a:gd name="connsiteY2" fmla="*/ 1894114 h 2044896"/>
                  <a:gd name="connsiteX3" fmla="*/ 3526971 w 3526971"/>
                  <a:gd name="connsiteY3" fmla="*/ 2043405 h 2044896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326568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552"/>
                  <a:gd name="connsiteX1" fmla="*/ 289246 w 3526971"/>
                  <a:gd name="connsiteY1" fmla="*/ 1101013 h 2046552"/>
                  <a:gd name="connsiteX2" fmla="*/ 1455576 w 3526971"/>
                  <a:gd name="connsiteY2" fmla="*/ 1894114 h 2046552"/>
                  <a:gd name="connsiteX3" fmla="*/ 3526971 w 3526971"/>
                  <a:gd name="connsiteY3" fmla="*/ 2043405 h 2046552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078"/>
                  <a:gd name="connsiteX1" fmla="*/ 251923 w 3526971"/>
                  <a:gd name="connsiteY1" fmla="*/ 1129006 h 2047078"/>
                  <a:gd name="connsiteX2" fmla="*/ 1250303 w 3526971"/>
                  <a:gd name="connsiteY2" fmla="*/ 1903444 h 2047078"/>
                  <a:gd name="connsiteX3" fmla="*/ 3526971 w 3526971"/>
                  <a:gd name="connsiteY3" fmla="*/ 2043405 h 2047078"/>
                  <a:gd name="connsiteX0" fmla="*/ 7523 w 3534494"/>
                  <a:gd name="connsiteY0" fmla="*/ 0 h 2043472"/>
                  <a:gd name="connsiteX1" fmla="*/ 259446 w 3534494"/>
                  <a:gd name="connsiteY1" fmla="*/ 1129006 h 2043472"/>
                  <a:gd name="connsiteX2" fmla="*/ 2262538 w 3534494"/>
                  <a:gd name="connsiteY2" fmla="*/ 943889 h 2043472"/>
                  <a:gd name="connsiteX3" fmla="*/ 3534494 w 3534494"/>
                  <a:gd name="connsiteY3" fmla="*/ 2043405 h 2043472"/>
                  <a:gd name="connsiteX0" fmla="*/ 7523 w 3353872"/>
                  <a:gd name="connsiteY0" fmla="*/ 45039 h 1205336"/>
                  <a:gd name="connsiteX1" fmla="*/ 259446 w 3353872"/>
                  <a:gd name="connsiteY1" fmla="*/ 1174045 h 1205336"/>
                  <a:gd name="connsiteX2" fmla="*/ 2262538 w 3353872"/>
                  <a:gd name="connsiteY2" fmla="*/ 988928 h 1205336"/>
                  <a:gd name="connsiteX3" fmla="*/ 3353872 w 3353872"/>
                  <a:gd name="connsiteY3" fmla="*/ 0 h 1205336"/>
                  <a:gd name="connsiteX0" fmla="*/ 0 w 3346349"/>
                  <a:gd name="connsiteY0" fmla="*/ 45039 h 1565742"/>
                  <a:gd name="connsiteX1" fmla="*/ 1369523 w 3346349"/>
                  <a:gd name="connsiteY1" fmla="*/ 1546578 h 1565742"/>
                  <a:gd name="connsiteX2" fmla="*/ 2255015 w 3346349"/>
                  <a:gd name="connsiteY2" fmla="*/ 988928 h 1565742"/>
                  <a:gd name="connsiteX3" fmla="*/ 3346349 w 3346349"/>
                  <a:gd name="connsiteY3" fmla="*/ 0 h 1565742"/>
                  <a:gd name="connsiteX0" fmla="*/ 0 w 3414082"/>
                  <a:gd name="connsiteY0" fmla="*/ 1998017 h 2197197"/>
                  <a:gd name="connsiteX1" fmla="*/ 1437256 w 3414082"/>
                  <a:gd name="connsiteY1" fmla="*/ 1546578 h 2197197"/>
                  <a:gd name="connsiteX2" fmla="*/ 2322748 w 3414082"/>
                  <a:gd name="connsiteY2" fmla="*/ 988928 h 2197197"/>
                  <a:gd name="connsiteX3" fmla="*/ 3414082 w 3414082"/>
                  <a:gd name="connsiteY3" fmla="*/ 0 h 2197197"/>
                  <a:gd name="connsiteX0" fmla="*/ 0 w 3414082"/>
                  <a:gd name="connsiteY0" fmla="*/ 1998017 h 1998017"/>
                  <a:gd name="connsiteX1" fmla="*/ 1437256 w 3414082"/>
                  <a:gd name="connsiteY1" fmla="*/ 1546578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1998017 h 1998017"/>
                  <a:gd name="connsiteX1" fmla="*/ 805079 w 3414082"/>
                  <a:gd name="connsiteY1" fmla="*/ 1004712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02511 h 2002511"/>
                  <a:gd name="connsiteX1" fmla="*/ 805079 w 3414082"/>
                  <a:gd name="connsiteY1" fmla="*/ 1009206 h 2002511"/>
                  <a:gd name="connsiteX2" fmla="*/ 2040525 w 3414082"/>
                  <a:gd name="connsiteY2" fmla="*/ 0 h 2002511"/>
                  <a:gd name="connsiteX3" fmla="*/ 3414082 w 3414082"/>
                  <a:gd name="connsiteY3" fmla="*/ 4494 h 2002511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12412 h 2012412"/>
                  <a:gd name="connsiteX1" fmla="*/ 805079 w 3414082"/>
                  <a:gd name="connsiteY1" fmla="*/ 1019107 h 2012412"/>
                  <a:gd name="connsiteX2" fmla="*/ 2040525 w 3414082"/>
                  <a:gd name="connsiteY2" fmla="*/ 9901 h 2012412"/>
                  <a:gd name="connsiteX3" fmla="*/ 3414082 w 3414082"/>
                  <a:gd name="connsiteY3" fmla="*/ 14395 h 2012412"/>
                  <a:gd name="connsiteX0" fmla="*/ 0 w 2567415"/>
                  <a:gd name="connsiteY0" fmla="*/ 2089839 h 2089839"/>
                  <a:gd name="connsiteX1" fmla="*/ 805079 w 2567415"/>
                  <a:gd name="connsiteY1" fmla="*/ 1096534 h 2089839"/>
                  <a:gd name="connsiteX2" fmla="*/ 2040525 w 2567415"/>
                  <a:gd name="connsiteY2" fmla="*/ 87328 h 2089839"/>
                  <a:gd name="connsiteX3" fmla="*/ 2567415 w 2567415"/>
                  <a:gd name="connsiteY3" fmla="*/ 46667 h 2089839"/>
                  <a:gd name="connsiteX0" fmla="*/ 0 w 2567415"/>
                  <a:gd name="connsiteY0" fmla="*/ 2043172 h 2043172"/>
                  <a:gd name="connsiteX1" fmla="*/ 805079 w 2567415"/>
                  <a:gd name="connsiteY1" fmla="*/ 1049867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1788482"/>
                  <a:gd name="connsiteY0" fmla="*/ 1961024 h 1961024"/>
                  <a:gd name="connsiteX1" fmla="*/ 251923 w 1788482"/>
                  <a:gd name="connsiteY1" fmla="*/ 979008 h 1961024"/>
                  <a:gd name="connsiteX2" fmla="*/ 877770 w 1788482"/>
                  <a:gd name="connsiteY2" fmla="*/ 93980 h 1961024"/>
                  <a:gd name="connsiteX3" fmla="*/ 1788482 w 1788482"/>
                  <a:gd name="connsiteY3" fmla="*/ 19452 h 1961024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742303 w 1788482"/>
                  <a:gd name="connsiteY2" fmla="*/ 198706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824341"/>
                  <a:gd name="connsiteY0" fmla="*/ 32089 h 959923"/>
                  <a:gd name="connsiteX1" fmla="*/ 208760 w 1824341"/>
                  <a:gd name="connsiteY1" fmla="*/ 959556 h 959923"/>
                  <a:gd name="connsiteX2" fmla="*/ 541095 w 1824341"/>
                  <a:gd name="connsiteY2" fmla="*/ 142261 h 959923"/>
                  <a:gd name="connsiteX3" fmla="*/ 1824341 w 1824341"/>
                  <a:gd name="connsiteY3" fmla="*/ 0 h 959923"/>
                  <a:gd name="connsiteX0" fmla="*/ 0 w 1985706"/>
                  <a:gd name="connsiteY0" fmla="*/ 10946 h 2040777"/>
                  <a:gd name="connsiteX1" fmla="*/ 208760 w 1985706"/>
                  <a:gd name="connsiteY1" fmla="*/ 938413 h 2040777"/>
                  <a:gd name="connsiteX2" fmla="*/ 541095 w 1985706"/>
                  <a:gd name="connsiteY2" fmla="*/ 121118 h 2040777"/>
                  <a:gd name="connsiteX3" fmla="*/ 1985706 w 1985706"/>
                  <a:gd name="connsiteY3" fmla="*/ 2040740 h 2040777"/>
                  <a:gd name="connsiteX0" fmla="*/ 0 w 1985706"/>
                  <a:gd name="connsiteY0" fmla="*/ 13163 h 2043068"/>
                  <a:gd name="connsiteX1" fmla="*/ 208760 w 1985706"/>
                  <a:gd name="connsiteY1" fmla="*/ 940630 h 2043068"/>
                  <a:gd name="connsiteX2" fmla="*/ 1849942 w 1985706"/>
                  <a:gd name="connsiteY2" fmla="*/ 1288747 h 2043068"/>
                  <a:gd name="connsiteX3" fmla="*/ 1985706 w 1985706"/>
                  <a:gd name="connsiteY3" fmla="*/ 2042957 h 2043068"/>
                  <a:gd name="connsiteX0" fmla="*/ 0 w 1985706"/>
                  <a:gd name="connsiteY0" fmla="*/ 234289 h 2264242"/>
                  <a:gd name="connsiteX1" fmla="*/ 755607 w 1985706"/>
                  <a:gd name="connsiteY1" fmla="*/ 85992 h 2264242"/>
                  <a:gd name="connsiteX2" fmla="*/ 1849942 w 1985706"/>
                  <a:gd name="connsiteY2" fmla="*/ 1509873 h 2264242"/>
                  <a:gd name="connsiteX3" fmla="*/ 1985706 w 1985706"/>
                  <a:gd name="connsiteY3" fmla="*/ 2264083 h 2264242"/>
                  <a:gd name="connsiteX0" fmla="*/ 0 w 1985706"/>
                  <a:gd name="connsiteY0" fmla="*/ 87355 h 2117295"/>
                  <a:gd name="connsiteX1" fmla="*/ 908007 w 1985706"/>
                  <a:gd name="connsiteY1" fmla="*/ 172140 h 2117295"/>
                  <a:gd name="connsiteX2" fmla="*/ 1849942 w 1985706"/>
                  <a:gd name="connsiteY2" fmla="*/ 1362939 h 2117295"/>
                  <a:gd name="connsiteX3" fmla="*/ 1985706 w 1985706"/>
                  <a:gd name="connsiteY3" fmla="*/ 2117149 h 2117295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96117"/>
                  <a:gd name="connsiteY0" fmla="*/ 87355 h 2117149"/>
                  <a:gd name="connsiteX1" fmla="*/ 908007 w 1996117"/>
                  <a:gd name="connsiteY1" fmla="*/ 172140 h 2117149"/>
                  <a:gd name="connsiteX2" fmla="*/ 1849942 w 1996117"/>
                  <a:gd name="connsiteY2" fmla="*/ 1362939 h 2117149"/>
                  <a:gd name="connsiteX3" fmla="*/ 1985706 w 1996117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70534 h 2100328"/>
                  <a:gd name="connsiteX1" fmla="*/ 908007 w 1985706"/>
                  <a:gd name="connsiteY1" fmla="*/ 155319 h 2100328"/>
                  <a:gd name="connsiteX2" fmla="*/ 1778224 w 1985706"/>
                  <a:gd name="connsiteY2" fmla="*/ 1005459 h 2100328"/>
                  <a:gd name="connsiteX3" fmla="*/ 1985706 w 1985706"/>
                  <a:gd name="connsiteY3" fmla="*/ 2100328 h 2100328"/>
                  <a:gd name="connsiteX0" fmla="*/ 0 w 1985706"/>
                  <a:gd name="connsiteY0" fmla="*/ 17151 h 2046945"/>
                  <a:gd name="connsiteX1" fmla="*/ 908007 w 1985706"/>
                  <a:gd name="connsiteY1" fmla="*/ 101936 h 2046945"/>
                  <a:gd name="connsiteX2" fmla="*/ 1778224 w 1985706"/>
                  <a:gd name="connsiteY2" fmla="*/ 952076 h 2046945"/>
                  <a:gd name="connsiteX3" fmla="*/ 1985706 w 1985706"/>
                  <a:gd name="connsiteY3" fmla="*/ 2046945 h 2046945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778224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91341"/>
                  <a:gd name="connsiteY0" fmla="*/ 802 h 2030596"/>
                  <a:gd name="connsiteX1" fmla="*/ 1087301 w 1991341"/>
                  <a:gd name="connsiteY1" fmla="*/ 148340 h 2030596"/>
                  <a:gd name="connsiteX2" fmla="*/ 1894765 w 1991341"/>
                  <a:gd name="connsiteY2" fmla="*/ 935727 h 2030596"/>
                  <a:gd name="connsiteX3" fmla="*/ 1985706 w 1991341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7381"/>
                  <a:gd name="connsiteY0" fmla="*/ 6892 h 2036686"/>
                  <a:gd name="connsiteX1" fmla="*/ 1159019 w 1987381"/>
                  <a:gd name="connsiteY1" fmla="*/ 118571 h 2036686"/>
                  <a:gd name="connsiteX2" fmla="*/ 1894765 w 1987381"/>
                  <a:gd name="connsiteY2" fmla="*/ 941817 h 2036686"/>
                  <a:gd name="connsiteX3" fmla="*/ 1985706 w 1987381"/>
                  <a:gd name="connsiteY3" fmla="*/ 2036686 h 2036686"/>
                  <a:gd name="connsiteX0" fmla="*/ 0 w 1987381"/>
                  <a:gd name="connsiteY0" fmla="*/ 491 h 2030285"/>
                  <a:gd name="connsiteX1" fmla="*/ 1159019 w 1987381"/>
                  <a:gd name="connsiteY1" fmla="*/ 112170 h 2030285"/>
                  <a:gd name="connsiteX2" fmla="*/ 1894765 w 1987381"/>
                  <a:gd name="connsiteY2" fmla="*/ 935416 h 2030285"/>
                  <a:gd name="connsiteX3" fmla="*/ 1985706 w 1987381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2044951"/>
                  <a:gd name="connsiteY0" fmla="*/ 4 h 2029798"/>
                  <a:gd name="connsiteX1" fmla="*/ 289442 w 2044951"/>
                  <a:gd name="connsiteY1" fmla="*/ 1429494 h 2029798"/>
                  <a:gd name="connsiteX2" fmla="*/ 1894765 w 2044951"/>
                  <a:gd name="connsiteY2" fmla="*/ 934929 h 2029798"/>
                  <a:gd name="connsiteX3" fmla="*/ 1985706 w 2044951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1699681 w 1985706"/>
                  <a:gd name="connsiteY2" fmla="*/ 1863900 h 2029798"/>
                  <a:gd name="connsiteX3" fmla="*/ 1985706 w 1985706"/>
                  <a:gd name="connsiteY3" fmla="*/ 2029798 h 2029798"/>
                  <a:gd name="connsiteX0" fmla="*/ 0 w 1743483"/>
                  <a:gd name="connsiteY0" fmla="*/ 4 h 2023796"/>
                  <a:gd name="connsiteX1" fmla="*/ 234858 w 1743483"/>
                  <a:gd name="connsiteY1" fmla="*/ 1690502 h 2023796"/>
                  <a:gd name="connsiteX2" fmla="*/ 1699681 w 1743483"/>
                  <a:gd name="connsiteY2" fmla="*/ 1863900 h 2023796"/>
                  <a:gd name="connsiteX3" fmla="*/ 1740374 w 1743483"/>
                  <a:gd name="connsiteY3" fmla="*/ 2023796 h 2023796"/>
                  <a:gd name="connsiteX0" fmla="*/ 0 w 1820004"/>
                  <a:gd name="connsiteY0" fmla="*/ 4 h 2023796"/>
                  <a:gd name="connsiteX1" fmla="*/ 234858 w 1820004"/>
                  <a:gd name="connsiteY1" fmla="*/ 1690502 h 2023796"/>
                  <a:gd name="connsiteX2" fmla="*/ 1699681 w 1820004"/>
                  <a:gd name="connsiteY2" fmla="*/ 1863900 h 2023796"/>
                  <a:gd name="connsiteX3" fmla="*/ 1740374 w 1820004"/>
                  <a:gd name="connsiteY3" fmla="*/ 2023796 h 2023796"/>
                  <a:gd name="connsiteX0" fmla="*/ 0 w 1749536"/>
                  <a:gd name="connsiteY0" fmla="*/ 4 h 2023796"/>
                  <a:gd name="connsiteX1" fmla="*/ 234858 w 1749536"/>
                  <a:gd name="connsiteY1" fmla="*/ 1690502 h 2023796"/>
                  <a:gd name="connsiteX2" fmla="*/ 1574405 w 1749536"/>
                  <a:gd name="connsiteY2" fmla="*/ 1863900 h 2023796"/>
                  <a:gd name="connsiteX3" fmla="*/ 1740374 w 1749536"/>
                  <a:gd name="connsiteY3" fmla="*/ 2023796 h 2023796"/>
                  <a:gd name="connsiteX0" fmla="*/ 0 w 1767066"/>
                  <a:gd name="connsiteY0" fmla="*/ 4 h 2023796"/>
                  <a:gd name="connsiteX1" fmla="*/ 234858 w 1767066"/>
                  <a:gd name="connsiteY1" fmla="*/ 1690502 h 2023796"/>
                  <a:gd name="connsiteX2" fmla="*/ 1574405 w 1767066"/>
                  <a:gd name="connsiteY2" fmla="*/ 1863900 h 2023796"/>
                  <a:gd name="connsiteX3" fmla="*/ 1740374 w 1767066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31000 w 1740373"/>
                  <a:gd name="connsiteY2" fmla="*/ 1845893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9 w 1740373"/>
                  <a:gd name="connsiteY2" fmla="*/ 1629788 h 2023796"/>
                  <a:gd name="connsiteX3" fmla="*/ 1740374 w 1740373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821383"/>
                  <a:gd name="connsiteY0" fmla="*/ 4 h 2023796"/>
                  <a:gd name="connsiteX1" fmla="*/ 234858 w 1821383"/>
                  <a:gd name="connsiteY1" fmla="*/ 1690502 h 2023796"/>
                  <a:gd name="connsiteX2" fmla="*/ 1819735 w 1821383"/>
                  <a:gd name="connsiteY2" fmla="*/ 1683814 h 2023796"/>
                  <a:gd name="connsiteX3" fmla="*/ 1740374 w 1821383"/>
                  <a:gd name="connsiteY3" fmla="*/ 2023796 h 2023796"/>
                  <a:gd name="connsiteX0" fmla="*/ 0 w 1821315"/>
                  <a:gd name="connsiteY0" fmla="*/ 4 h 2023796"/>
                  <a:gd name="connsiteX1" fmla="*/ 234858 w 1821315"/>
                  <a:gd name="connsiteY1" fmla="*/ 1690502 h 2023796"/>
                  <a:gd name="connsiteX2" fmla="*/ 1819735 w 1821315"/>
                  <a:gd name="connsiteY2" fmla="*/ 1683814 h 2023796"/>
                  <a:gd name="connsiteX3" fmla="*/ 1740374 w 1821315"/>
                  <a:gd name="connsiteY3" fmla="*/ 2023796 h 2023796"/>
                  <a:gd name="connsiteX0" fmla="*/ 0 w 1821541"/>
                  <a:gd name="connsiteY0" fmla="*/ 4 h 2023796"/>
                  <a:gd name="connsiteX1" fmla="*/ 234858 w 1821541"/>
                  <a:gd name="connsiteY1" fmla="*/ 1690502 h 2023796"/>
                  <a:gd name="connsiteX2" fmla="*/ 1819735 w 1821541"/>
                  <a:gd name="connsiteY2" fmla="*/ 1683814 h 2023796"/>
                  <a:gd name="connsiteX3" fmla="*/ 1740374 w 1821541"/>
                  <a:gd name="connsiteY3" fmla="*/ 2023796 h 2023796"/>
                  <a:gd name="connsiteX0" fmla="*/ 0 w 1761465"/>
                  <a:gd name="connsiteY0" fmla="*/ 4 h 2023796"/>
                  <a:gd name="connsiteX1" fmla="*/ 234858 w 1761465"/>
                  <a:gd name="connsiteY1" fmla="*/ 1690502 h 2023796"/>
                  <a:gd name="connsiteX2" fmla="*/ 1757096 w 1761465"/>
                  <a:gd name="connsiteY2" fmla="*/ 1761854 h 2023796"/>
                  <a:gd name="connsiteX3" fmla="*/ 1740374 w 1761465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4 w 1740373"/>
                  <a:gd name="connsiteY1" fmla="*/ 1732523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75792 w 1740373"/>
                  <a:gd name="connsiteY1" fmla="*/ 1738528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5053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373" h="2023796">
                    <a:moveTo>
                      <a:pt x="0" y="4"/>
                    </a:moveTo>
                    <a:cubicBezTo>
                      <a:pt x="291288" y="-2525"/>
                      <a:pt x="243887" y="1640978"/>
                      <a:pt x="344472" y="1738525"/>
                    </a:cubicBezTo>
                    <a:cubicBezTo>
                      <a:pt x="445057" y="1836072"/>
                      <a:pt x="1396561" y="1838368"/>
                      <a:pt x="1730993" y="1881912"/>
                    </a:cubicBezTo>
                    <a:cubicBezTo>
                      <a:pt x="1731359" y="1961474"/>
                      <a:pt x="1734674" y="1922193"/>
                      <a:pt x="1740374" y="2023796"/>
                    </a:cubicBezTo>
                  </a:path>
                </a:pathLst>
              </a:custGeom>
              <a:noFill/>
              <a:ln w="57150">
                <a:solidFill>
                  <a:srgbClr val="7400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1765810" y="1498456"/>
                <a:ext cx="7209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Plant B</a:t>
                </a:r>
                <a:endParaRPr lang="en-US" sz="1200" dirty="0"/>
              </a:p>
            </p:txBody>
          </p:sp>
        </p:grpSp>
        <p:grpSp>
          <p:nvGrpSpPr>
            <p:cNvPr id="268" name="Group 267"/>
            <p:cNvGrpSpPr/>
            <p:nvPr/>
          </p:nvGrpSpPr>
          <p:grpSpPr>
            <a:xfrm>
              <a:off x="4014216" y="1499616"/>
              <a:ext cx="1042852" cy="1007023"/>
              <a:chOff x="1564847" y="1498456"/>
              <a:chExt cx="1042852" cy="1007023"/>
            </a:xfrm>
          </p:grpSpPr>
          <p:cxnSp>
            <p:nvCxnSpPr>
              <p:cNvPr id="270" name="Straight Arrow Connector 269"/>
              <p:cNvCxnSpPr/>
              <p:nvPr/>
            </p:nvCxnSpPr>
            <p:spPr>
              <a:xfrm flipV="1">
                <a:off x="1564847" y="1525884"/>
                <a:ext cx="0" cy="9793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/>
              <p:nvPr/>
            </p:nvCxnSpPr>
            <p:spPr>
              <a:xfrm flipV="1">
                <a:off x="1564847" y="2505246"/>
                <a:ext cx="1042852" cy="23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Freeform 276"/>
              <p:cNvSpPr/>
              <p:nvPr/>
            </p:nvSpPr>
            <p:spPr>
              <a:xfrm>
                <a:off x="1585053" y="1686902"/>
                <a:ext cx="793942" cy="802805"/>
              </a:xfrm>
              <a:custGeom>
                <a:avLst/>
                <a:gdLst>
                  <a:gd name="connsiteX0" fmla="*/ 0 w 3275045"/>
                  <a:gd name="connsiteY0" fmla="*/ 0 h 2078515"/>
                  <a:gd name="connsiteX1" fmla="*/ 671804 w 3275045"/>
                  <a:gd name="connsiteY1" fmla="*/ 1922106 h 2078515"/>
                  <a:gd name="connsiteX2" fmla="*/ 615820 w 3275045"/>
                  <a:gd name="connsiteY2" fmla="*/ 1968759 h 2078515"/>
                  <a:gd name="connsiteX3" fmla="*/ 2258008 w 3275045"/>
                  <a:gd name="connsiteY3" fmla="*/ 2052735 h 2078515"/>
                  <a:gd name="connsiteX4" fmla="*/ 3275045 w 3275045"/>
                  <a:gd name="connsiteY4" fmla="*/ 1464906 h 2078515"/>
                  <a:gd name="connsiteX0" fmla="*/ 0 w 3275045"/>
                  <a:gd name="connsiteY0" fmla="*/ 0 h 2155572"/>
                  <a:gd name="connsiteX1" fmla="*/ 671804 w 3275045"/>
                  <a:gd name="connsiteY1" fmla="*/ 1922106 h 2155572"/>
                  <a:gd name="connsiteX2" fmla="*/ 1175656 w 3275045"/>
                  <a:gd name="connsiteY2" fmla="*/ 2136710 h 2155572"/>
                  <a:gd name="connsiteX3" fmla="*/ 2258008 w 3275045"/>
                  <a:gd name="connsiteY3" fmla="*/ 2052735 h 2155572"/>
                  <a:gd name="connsiteX4" fmla="*/ 3275045 w 3275045"/>
                  <a:gd name="connsiteY4" fmla="*/ 1464906 h 2155572"/>
                  <a:gd name="connsiteX0" fmla="*/ 0 w 3275045"/>
                  <a:gd name="connsiteY0" fmla="*/ 0 h 2186127"/>
                  <a:gd name="connsiteX1" fmla="*/ 503853 w 3275045"/>
                  <a:gd name="connsiteY1" fmla="*/ 1427583 h 2186127"/>
                  <a:gd name="connsiteX2" fmla="*/ 1175656 w 3275045"/>
                  <a:gd name="connsiteY2" fmla="*/ 2136710 h 2186127"/>
                  <a:gd name="connsiteX3" fmla="*/ 2258008 w 3275045"/>
                  <a:gd name="connsiteY3" fmla="*/ 2052735 h 2186127"/>
                  <a:gd name="connsiteX4" fmla="*/ 3275045 w 3275045"/>
                  <a:gd name="connsiteY4" fmla="*/ 1464906 h 2186127"/>
                  <a:gd name="connsiteX0" fmla="*/ 0 w 3275045"/>
                  <a:gd name="connsiteY0" fmla="*/ 0 h 2091484"/>
                  <a:gd name="connsiteX1" fmla="*/ 503853 w 3275045"/>
                  <a:gd name="connsiteY1" fmla="*/ 1427583 h 2091484"/>
                  <a:gd name="connsiteX2" fmla="*/ 1138334 w 3275045"/>
                  <a:gd name="connsiteY2" fmla="*/ 1968759 h 2091484"/>
                  <a:gd name="connsiteX3" fmla="*/ 2258008 w 3275045"/>
                  <a:gd name="connsiteY3" fmla="*/ 2052735 h 2091484"/>
                  <a:gd name="connsiteX4" fmla="*/ 3275045 w 3275045"/>
                  <a:gd name="connsiteY4" fmla="*/ 1464906 h 2091484"/>
                  <a:gd name="connsiteX0" fmla="*/ 0 w 3275045"/>
                  <a:gd name="connsiteY0" fmla="*/ 0 h 2106559"/>
                  <a:gd name="connsiteX1" fmla="*/ 503853 w 3275045"/>
                  <a:gd name="connsiteY1" fmla="*/ 1427583 h 2106559"/>
                  <a:gd name="connsiteX2" fmla="*/ 1138334 w 3275045"/>
                  <a:gd name="connsiteY2" fmla="*/ 1968759 h 2106559"/>
                  <a:gd name="connsiteX3" fmla="*/ 2220686 w 3275045"/>
                  <a:gd name="connsiteY3" fmla="*/ 2071396 h 2106559"/>
                  <a:gd name="connsiteX4" fmla="*/ 3275045 w 3275045"/>
                  <a:gd name="connsiteY4" fmla="*/ 1464906 h 2106559"/>
                  <a:gd name="connsiteX0" fmla="*/ 0 w 3526971"/>
                  <a:gd name="connsiteY0" fmla="*/ 0 h 2135542"/>
                  <a:gd name="connsiteX1" fmla="*/ 503853 w 3526971"/>
                  <a:gd name="connsiteY1" fmla="*/ 1427583 h 2135542"/>
                  <a:gd name="connsiteX2" fmla="*/ 1138334 w 3526971"/>
                  <a:gd name="connsiteY2" fmla="*/ 1968759 h 2135542"/>
                  <a:gd name="connsiteX3" fmla="*/ 2220686 w 3526971"/>
                  <a:gd name="connsiteY3" fmla="*/ 2071396 h 2135542"/>
                  <a:gd name="connsiteX4" fmla="*/ 3526971 w 3526971"/>
                  <a:gd name="connsiteY4" fmla="*/ 2043404 h 2135542"/>
                  <a:gd name="connsiteX0" fmla="*/ 0 w 3526971"/>
                  <a:gd name="connsiteY0" fmla="*/ 0 h 2071396"/>
                  <a:gd name="connsiteX1" fmla="*/ 503853 w 3526971"/>
                  <a:gd name="connsiteY1" fmla="*/ 1427583 h 2071396"/>
                  <a:gd name="connsiteX2" fmla="*/ 1138334 w 3526971"/>
                  <a:gd name="connsiteY2" fmla="*/ 1968759 h 2071396"/>
                  <a:gd name="connsiteX3" fmla="*/ 2220686 w 3526971"/>
                  <a:gd name="connsiteY3" fmla="*/ 2071396 h 2071396"/>
                  <a:gd name="connsiteX4" fmla="*/ 3526971 w 3526971"/>
                  <a:gd name="connsiteY4" fmla="*/ 2043404 h 2071396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85191 w 3526971"/>
                  <a:gd name="connsiteY1" fmla="*/ 1287624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75860 w 3526971"/>
                  <a:gd name="connsiteY1" fmla="*/ 1240971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9085"/>
                  <a:gd name="connsiteX1" fmla="*/ 475860 w 3526971"/>
                  <a:gd name="connsiteY1" fmla="*/ 1240971 h 2019085"/>
                  <a:gd name="connsiteX2" fmla="*/ 1119672 w 3526971"/>
                  <a:gd name="connsiteY2" fmla="*/ 1931437 h 2019085"/>
                  <a:gd name="connsiteX3" fmla="*/ 2220686 w 3526971"/>
                  <a:gd name="connsiteY3" fmla="*/ 2015413 h 2019085"/>
                  <a:gd name="connsiteX4" fmla="*/ 3526971 w 3526971"/>
                  <a:gd name="connsiteY4" fmla="*/ 1987421 h 2019085"/>
                  <a:gd name="connsiteX0" fmla="*/ 0 w 3526971"/>
                  <a:gd name="connsiteY0" fmla="*/ 0 h 2018850"/>
                  <a:gd name="connsiteX1" fmla="*/ 475860 w 3526971"/>
                  <a:gd name="connsiteY1" fmla="*/ 1240971 h 2018850"/>
                  <a:gd name="connsiteX2" fmla="*/ 1119672 w 3526971"/>
                  <a:gd name="connsiteY2" fmla="*/ 1903445 h 2018850"/>
                  <a:gd name="connsiteX3" fmla="*/ 2220686 w 3526971"/>
                  <a:gd name="connsiteY3" fmla="*/ 2015413 h 2018850"/>
                  <a:gd name="connsiteX4" fmla="*/ 3526971 w 3526971"/>
                  <a:gd name="connsiteY4" fmla="*/ 1987421 h 2018850"/>
                  <a:gd name="connsiteX0" fmla="*/ 0 w 3526971"/>
                  <a:gd name="connsiteY0" fmla="*/ 0 h 2022709"/>
                  <a:gd name="connsiteX1" fmla="*/ 475860 w 3526971"/>
                  <a:gd name="connsiteY1" fmla="*/ 1240971 h 2022709"/>
                  <a:gd name="connsiteX2" fmla="*/ 1119672 w 3526971"/>
                  <a:gd name="connsiteY2" fmla="*/ 1903445 h 2022709"/>
                  <a:gd name="connsiteX3" fmla="*/ 2220686 w 3526971"/>
                  <a:gd name="connsiteY3" fmla="*/ 2015413 h 2022709"/>
                  <a:gd name="connsiteX4" fmla="*/ 3526971 w 3526971"/>
                  <a:gd name="connsiteY4" fmla="*/ 2006082 h 2022709"/>
                  <a:gd name="connsiteX0" fmla="*/ 0 w 3526971"/>
                  <a:gd name="connsiteY0" fmla="*/ 0 h 2054940"/>
                  <a:gd name="connsiteX1" fmla="*/ 475860 w 3526971"/>
                  <a:gd name="connsiteY1" fmla="*/ 1240971 h 2054940"/>
                  <a:gd name="connsiteX2" fmla="*/ 1119672 w 3526971"/>
                  <a:gd name="connsiteY2" fmla="*/ 1903445 h 2054940"/>
                  <a:gd name="connsiteX3" fmla="*/ 2220686 w 3526971"/>
                  <a:gd name="connsiteY3" fmla="*/ 2015413 h 2054940"/>
                  <a:gd name="connsiteX4" fmla="*/ 3526971 w 3526971"/>
                  <a:gd name="connsiteY4" fmla="*/ 2052735 h 2054940"/>
                  <a:gd name="connsiteX0" fmla="*/ 0 w 3526971"/>
                  <a:gd name="connsiteY0" fmla="*/ 0 h 2046327"/>
                  <a:gd name="connsiteX1" fmla="*/ 475860 w 3526971"/>
                  <a:gd name="connsiteY1" fmla="*/ 1240971 h 2046327"/>
                  <a:gd name="connsiteX2" fmla="*/ 1119672 w 3526971"/>
                  <a:gd name="connsiteY2" fmla="*/ 1903445 h 2046327"/>
                  <a:gd name="connsiteX3" fmla="*/ 2220686 w 3526971"/>
                  <a:gd name="connsiteY3" fmla="*/ 2015413 h 2046327"/>
                  <a:gd name="connsiteX4" fmla="*/ 3526971 w 3526971"/>
                  <a:gd name="connsiteY4" fmla="*/ 2043405 h 2046327"/>
                  <a:gd name="connsiteX0" fmla="*/ 0 w 3526971"/>
                  <a:gd name="connsiteY0" fmla="*/ 0 h 2046327"/>
                  <a:gd name="connsiteX1" fmla="*/ 1119672 w 3526971"/>
                  <a:gd name="connsiteY1" fmla="*/ 1903445 h 2046327"/>
                  <a:gd name="connsiteX2" fmla="*/ 2220686 w 3526971"/>
                  <a:gd name="connsiteY2" fmla="*/ 2015413 h 2046327"/>
                  <a:gd name="connsiteX3" fmla="*/ 3526971 w 3526971"/>
                  <a:gd name="connsiteY3" fmla="*/ 2043405 h 2046327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45167"/>
                  <a:gd name="connsiteX1" fmla="*/ 438536 w 3526971"/>
                  <a:gd name="connsiteY1" fmla="*/ 1063690 h 2045167"/>
                  <a:gd name="connsiteX2" fmla="*/ 1670180 w 3526971"/>
                  <a:gd name="connsiteY2" fmla="*/ 1866123 h 2045167"/>
                  <a:gd name="connsiteX3" fmla="*/ 3526971 w 3526971"/>
                  <a:gd name="connsiteY3" fmla="*/ 2043405 h 2045167"/>
                  <a:gd name="connsiteX0" fmla="*/ 0 w 3526971"/>
                  <a:gd name="connsiteY0" fmla="*/ 0 h 2043661"/>
                  <a:gd name="connsiteX1" fmla="*/ 438536 w 3526971"/>
                  <a:gd name="connsiteY1" fmla="*/ 1063690 h 2043661"/>
                  <a:gd name="connsiteX2" fmla="*/ 1129005 w 3526971"/>
                  <a:gd name="connsiteY2" fmla="*/ 1642188 h 2043661"/>
                  <a:gd name="connsiteX3" fmla="*/ 3526971 w 3526971"/>
                  <a:gd name="connsiteY3" fmla="*/ 2043405 h 2043661"/>
                  <a:gd name="connsiteX0" fmla="*/ 0 w 3526971"/>
                  <a:gd name="connsiteY0" fmla="*/ 0 h 2043860"/>
                  <a:gd name="connsiteX1" fmla="*/ 438536 w 3526971"/>
                  <a:gd name="connsiteY1" fmla="*/ 1063690 h 2043860"/>
                  <a:gd name="connsiteX2" fmla="*/ 1166327 w 3526971"/>
                  <a:gd name="connsiteY2" fmla="*/ 1754155 h 2043860"/>
                  <a:gd name="connsiteX3" fmla="*/ 3526971 w 3526971"/>
                  <a:gd name="connsiteY3" fmla="*/ 2043405 h 2043860"/>
                  <a:gd name="connsiteX0" fmla="*/ 0 w 3526971"/>
                  <a:gd name="connsiteY0" fmla="*/ 0 h 2043767"/>
                  <a:gd name="connsiteX1" fmla="*/ 438536 w 3526971"/>
                  <a:gd name="connsiteY1" fmla="*/ 1063690 h 2043767"/>
                  <a:gd name="connsiteX2" fmla="*/ 1166327 w 3526971"/>
                  <a:gd name="connsiteY2" fmla="*/ 1754155 h 2043767"/>
                  <a:gd name="connsiteX3" fmla="*/ 3526971 w 3526971"/>
                  <a:gd name="connsiteY3" fmla="*/ 2043405 h 2043767"/>
                  <a:gd name="connsiteX0" fmla="*/ 0 w 3526971"/>
                  <a:gd name="connsiteY0" fmla="*/ 0 h 2044147"/>
                  <a:gd name="connsiteX1" fmla="*/ 438536 w 3526971"/>
                  <a:gd name="connsiteY1" fmla="*/ 1063690 h 2044147"/>
                  <a:gd name="connsiteX2" fmla="*/ 1390261 w 3526971"/>
                  <a:gd name="connsiteY2" fmla="*/ 1847461 h 2044147"/>
                  <a:gd name="connsiteX3" fmla="*/ 3526971 w 3526971"/>
                  <a:gd name="connsiteY3" fmla="*/ 2043405 h 2044147"/>
                  <a:gd name="connsiteX0" fmla="*/ 0 w 3526971"/>
                  <a:gd name="connsiteY0" fmla="*/ 0 h 2044896"/>
                  <a:gd name="connsiteX1" fmla="*/ 438536 w 3526971"/>
                  <a:gd name="connsiteY1" fmla="*/ 1063690 h 2044896"/>
                  <a:gd name="connsiteX2" fmla="*/ 1455576 w 3526971"/>
                  <a:gd name="connsiteY2" fmla="*/ 1894114 h 2044896"/>
                  <a:gd name="connsiteX3" fmla="*/ 3526971 w 3526971"/>
                  <a:gd name="connsiteY3" fmla="*/ 2043405 h 2044896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326568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552"/>
                  <a:gd name="connsiteX1" fmla="*/ 289246 w 3526971"/>
                  <a:gd name="connsiteY1" fmla="*/ 1101013 h 2046552"/>
                  <a:gd name="connsiteX2" fmla="*/ 1455576 w 3526971"/>
                  <a:gd name="connsiteY2" fmla="*/ 1894114 h 2046552"/>
                  <a:gd name="connsiteX3" fmla="*/ 3526971 w 3526971"/>
                  <a:gd name="connsiteY3" fmla="*/ 2043405 h 2046552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078"/>
                  <a:gd name="connsiteX1" fmla="*/ 251923 w 3526971"/>
                  <a:gd name="connsiteY1" fmla="*/ 1129006 h 2047078"/>
                  <a:gd name="connsiteX2" fmla="*/ 1250303 w 3526971"/>
                  <a:gd name="connsiteY2" fmla="*/ 1903444 h 2047078"/>
                  <a:gd name="connsiteX3" fmla="*/ 3526971 w 3526971"/>
                  <a:gd name="connsiteY3" fmla="*/ 2043405 h 2047078"/>
                  <a:gd name="connsiteX0" fmla="*/ 7523 w 3534494"/>
                  <a:gd name="connsiteY0" fmla="*/ 0 h 2043472"/>
                  <a:gd name="connsiteX1" fmla="*/ 259446 w 3534494"/>
                  <a:gd name="connsiteY1" fmla="*/ 1129006 h 2043472"/>
                  <a:gd name="connsiteX2" fmla="*/ 2262538 w 3534494"/>
                  <a:gd name="connsiteY2" fmla="*/ 943889 h 2043472"/>
                  <a:gd name="connsiteX3" fmla="*/ 3534494 w 3534494"/>
                  <a:gd name="connsiteY3" fmla="*/ 2043405 h 2043472"/>
                  <a:gd name="connsiteX0" fmla="*/ 7523 w 3353872"/>
                  <a:gd name="connsiteY0" fmla="*/ 45039 h 1205336"/>
                  <a:gd name="connsiteX1" fmla="*/ 259446 w 3353872"/>
                  <a:gd name="connsiteY1" fmla="*/ 1174045 h 1205336"/>
                  <a:gd name="connsiteX2" fmla="*/ 2262538 w 3353872"/>
                  <a:gd name="connsiteY2" fmla="*/ 988928 h 1205336"/>
                  <a:gd name="connsiteX3" fmla="*/ 3353872 w 3353872"/>
                  <a:gd name="connsiteY3" fmla="*/ 0 h 1205336"/>
                  <a:gd name="connsiteX0" fmla="*/ 0 w 3346349"/>
                  <a:gd name="connsiteY0" fmla="*/ 45039 h 1565742"/>
                  <a:gd name="connsiteX1" fmla="*/ 1369523 w 3346349"/>
                  <a:gd name="connsiteY1" fmla="*/ 1546578 h 1565742"/>
                  <a:gd name="connsiteX2" fmla="*/ 2255015 w 3346349"/>
                  <a:gd name="connsiteY2" fmla="*/ 988928 h 1565742"/>
                  <a:gd name="connsiteX3" fmla="*/ 3346349 w 3346349"/>
                  <a:gd name="connsiteY3" fmla="*/ 0 h 1565742"/>
                  <a:gd name="connsiteX0" fmla="*/ 0 w 3414082"/>
                  <a:gd name="connsiteY0" fmla="*/ 1998017 h 2197197"/>
                  <a:gd name="connsiteX1" fmla="*/ 1437256 w 3414082"/>
                  <a:gd name="connsiteY1" fmla="*/ 1546578 h 2197197"/>
                  <a:gd name="connsiteX2" fmla="*/ 2322748 w 3414082"/>
                  <a:gd name="connsiteY2" fmla="*/ 988928 h 2197197"/>
                  <a:gd name="connsiteX3" fmla="*/ 3414082 w 3414082"/>
                  <a:gd name="connsiteY3" fmla="*/ 0 h 2197197"/>
                  <a:gd name="connsiteX0" fmla="*/ 0 w 3414082"/>
                  <a:gd name="connsiteY0" fmla="*/ 1998017 h 1998017"/>
                  <a:gd name="connsiteX1" fmla="*/ 1437256 w 3414082"/>
                  <a:gd name="connsiteY1" fmla="*/ 1546578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1998017 h 1998017"/>
                  <a:gd name="connsiteX1" fmla="*/ 805079 w 3414082"/>
                  <a:gd name="connsiteY1" fmla="*/ 1004712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02511 h 2002511"/>
                  <a:gd name="connsiteX1" fmla="*/ 805079 w 3414082"/>
                  <a:gd name="connsiteY1" fmla="*/ 1009206 h 2002511"/>
                  <a:gd name="connsiteX2" fmla="*/ 2040525 w 3414082"/>
                  <a:gd name="connsiteY2" fmla="*/ 0 h 2002511"/>
                  <a:gd name="connsiteX3" fmla="*/ 3414082 w 3414082"/>
                  <a:gd name="connsiteY3" fmla="*/ 4494 h 2002511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12412 h 2012412"/>
                  <a:gd name="connsiteX1" fmla="*/ 805079 w 3414082"/>
                  <a:gd name="connsiteY1" fmla="*/ 1019107 h 2012412"/>
                  <a:gd name="connsiteX2" fmla="*/ 2040525 w 3414082"/>
                  <a:gd name="connsiteY2" fmla="*/ 9901 h 2012412"/>
                  <a:gd name="connsiteX3" fmla="*/ 3414082 w 3414082"/>
                  <a:gd name="connsiteY3" fmla="*/ 14395 h 2012412"/>
                  <a:gd name="connsiteX0" fmla="*/ 0 w 2567415"/>
                  <a:gd name="connsiteY0" fmla="*/ 2089839 h 2089839"/>
                  <a:gd name="connsiteX1" fmla="*/ 805079 w 2567415"/>
                  <a:gd name="connsiteY1" fmla="*/ 1096534 h 2089839"/>
                  <a:gd name="connsiteX2" fmla="*/ 2040525 w 2567415"/>
                  <a:gd name="connsiteY2" fmla="*/ 87328 h 2089839"/>
                  <a:gd name="connsiteX3" fmla="*/ 2567415 w 2567415"/>
                  <a:gd name="connsiteY3" fmla="*/ 46667 h 2089839"/>
                  <a:gd name="connsiteX0" fmla="*/ 0 w 2567415"/>
                  <a:gd name="connsiteY0" fmla="*/ 2043172 h 2043172"/>
                  <a:gd name="connsiteX1" fmla="*/ 805079 w 2567415"/>
                  <a:gd name="connsiteY1" fmla="*/ 1049867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1788482"/>
                  <a:gd name="connsiteY0" fmla="*/ 1961024 h 1961024"/>
                  <a:gd name="connsiteX1" fmla="*/ 251923 w 1788482"/>
                  <a:gd name="connsiteY1" fmla="*/ 979008 h 1961024"/>
                  <a:gd name="connsiteX2" fmla="*/ 877770 w 1788482"/>
                  <a:gd name="connsiteY2" fmla="*/ 93980 h 1961024"/>
                  <a:gd name="connsiteX3" fmla="*/ 1788482 w 1788482"/>
                  <a:gd name="connsiteY3" fmla="*/ 19452 h 1961024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742303 w 1788482"/>
                  <a:gd name="connsiteY2" fmla="*/ 198706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824341"/>
                  <a:gd name="connsiteY0" fmla="*/ 32089 h 959923"/>
                  <a:gd name="connsiteX1" fmla="*/ 208760 w 1824341"/>
                  <a:gd name="connsiteY1" fmla="*/ 959556 h 959923"/>
                  <a:gd name="connsiteX2" fmla="*/ 541095 w 1824341"/>
                  <a:gd name="connsiteY2" fmla="*/ 142261 h 959923"/>
                  <a:gd name="connsiteX3" fmla="*/ 1824341 w 1824341"/>
                  <a:gd name="connsiteY3" fmla="*/ 0 h 959923"/>
                  <a:gd name="connsiteX0" fmla="*/ 0 w 1985706"/>
                  <a:gd name="connsiteY0" fmla="*/ 10946 h 2040777"/>
                  <a:gd name="connsiteX1" fmla="*/ 208760 w 1985706"/>
                  <a:gd name="connsiteY1" fmla="*/ 938413 h 2040777"/>
                  <a:gd name="connsiteX2" fmla="*/ 541095 w 1985706"/>
                  <a:gd name="connsiteY2" fmla="*/ 121118 h 2040777"/>
                  <a:gd name="connsiteX3" fmla="*/ 1985706 w 1985706"/>
                  <a:gd name="connsiteY3" fmla="*/ 2040740 h 2040777"/>
                  <a:gd name="connsiteX0" fmla="*/ 0 w 1985706"/>
                  <a:gd name="connsiteY0" fmla="*/ 13163 h 2043068"/>
                  <a:gd name="connsiteX1" fmla="*/ 208760 w 1985706"/>
                  <a:gd name="connsiteY1" fmla="*/ 940630 h 2043068"/>
                  <a:gd name="connsiteX2" fmla="*/ 1849942 w 1985706"/>
                  <a:gd name="connsiteY2" fmla="*/ 1288747 h 2043068"/>
                  <a:gd name="connsiteX3" fmla="*/ 1985706 w 1985706"/>
                  <a:gd name="connsiteY3" fmla="*/ 2042957 h 2043068"/>
                  <a:gd name="connsiteX0" fmla="*/ 0 w 1985706"/>
                  <a:gd name="connsiteY0" fmla="*/ 234289 h 2264242"/>
                  <a:gd name="connsiteX1" fmla="*/ 755607 w 1985706"/>
                  <a:gd name="connsiteY1" fmla="*/ 85992 h 2264242"/>
                  <a:gd name="connsiteX2" fmla="*/ 1849942 w 1985706"/>
                  <a:gd name="connsiteY2" fmla="*/ 1509873 h 2264242"/>
                  <a:gd name="connsiteX3" fmla="*/ 1985706 w 1985706"/>
                  <a:gd name="connsiteY3" fmla="*/ 2264083 h 2264242"/>
                  <a:gd name="connsiteX0" fmla="*/ 0 w 1985706"/>
                  <a:gd name="connsiteY0" fmla="*/ 87355 h 2117295"/>
                  <a:gd name="connsiteX1" fmla="*/ 908007 w 1985706"/>
                  <a:gd name="connsiteY1" fmla="*/ 172140 h 2117295"/>
                  <a:gd name="connsiteX2" fmla="*/ 1849942 w 1985706"/>
                  <a:gd name="connsiteY2" fmla="*/ 1362939 h 2117295"/>
                  <a:gd name="connsiteX3" fmla="*/ 1985706 w 1985706"/>
                  <a:gd name="connsiteY3" fmla="*/ 2117149 h 2117295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96117"/>
                  <a:gd name="connsiteY0" fmla="*/ 87355 h 2117149"/>
                  <a:gd name="connsiteX1" fmla="*/ 908007 w 1996117"/>
                  <a:gd name="connsiteY1" fmla="*/ 172140 h 2117149"/>
                  <a:gd name="connsiteX2" fmla="*/ 1849942 w 1996117"/>
                  <a:gd name="connsiteY2" fmla="*/ 1362939 h 2117149"/>
                  <a:gd name="connsiteX3" fmla="*/ 1985706 w 1996117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70534 h 2100328"/>
                  <a:gd name="connsiteX1" fmla="*/ 908007 w 1985706"/>
                  <a:gd name="connsiteY1" fmla="*/ 155319 h 2100328"/>
                  <a:gd name="connsiteX2" fmla="*/ 1778224 w 1985706"/>
                  <a:gd name="connsiteY2" fmla="*/ 1005459 h 2100328"/>
                  <a:gd name="connsiteX3" fmla="*/ 1985706 w 1985706"/>
                  <a:gd name="connsiteY3" fmla="*/ 2100328 h 2100328"/>
                  <a:gd name="connsiteX0" fmla="*/ 0 w 1985706"/>
                  <a:gd name="connsiteY0" fmla="*/ 17151 h 2046945"/>
                  <a:gd name="connsiteX1" fmla="*/ 908007 w 1985706"/>
                  <a:gd name="connsiteY1" fmla="*/ 101936 h 2046945"/>
                  <a:gd name="connsiteX2" fmla="*/ 1778224 w 1985706"/>
                  <a:gd name="connsiteY2" fmla="*/ 952076 h 2046945"/>
                  <a:gd name="connsiteX3" fmla="*/ 1985706 w 1985706"/>
                  <a:gd name="connsiteY3" fmla="*/ 2046945 h 2046945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778224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91341"/>
                  <a:gd name="connsiteY0" fmla="*/ 802 h 2030596"/>
                  <a:gd name="connsiteX1" fmla="*/ 1087301 w 1991341"/>
                  <a:gd name="connsiteY1" fmla="*/ 148340 h 2030596"/>
                  <a:gd name="connsiteX2" fmla="*/ 1894765 w 1991341"/>
                  <a:gd name="connsiteY2" fmla="*/ 935727 h 2030596"/>
                  <a:gd name="connsiteX3" fmla="*/ 1985706 w 1991341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7381"/>
                  <a:gd name="connsiteY0" fmla="*/ 6892 h 2036686"/>
                  <a:gd name="connsiteX1" fmla="*/ 1159019 w 1987381"/>
                  <a:gd name="connsiteY1" fmla="*/ 118571 h 2036686"/>
                  <a:gd name="connsiteX2" fmla="*/ 1894765 w 1987381"/>
                  <a:gd name="connsiteY2" fmla="*/ 941817 h 2036686"/>
                  <a:gd name="connsiteX3" fmla="*/ 1985706 w 1987381"/>
                  <a:gd name="connsiteY3" fmla="*/ 2036686 h 2036686"/>
                  <a:gd name="connsiteX0" fmla="*/ 0 w 1987381"/>
                  <a:gd name="connsiteY0" fmla="*/ 491 h 2030285"/>
                  <a:gd name="connsiteX1" fmla="*/ 1159019 w 1987381"/>
                  <a:gd name="connsiteY1" fmla="*/ 112170 h 2030285"/>
                  <a:gd name="connsiteX2" fmla="*/ 1894765 w 1987381"/>
                  <a:gd name="connsiteY2" fmla="*/ 935416 h 2030285"/>
                  <a:gd name="connsiteX3" fmla="*/ 1985706 w 1987381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2044951"/>
                  <a:gd name="connsiteY0" fmla="*/ 4 h 2029798"/>
                  <a:gd name="connsiteX1" fmla="*/ 289442 w 2044951"/>
                  <a:gd name="connsiteY1" fmla="*/ 1429494 h 2029798"/>
                  <a:gd name="connsiteX2" fmla="*/ 1894765 w 2044951"/>
                  <a:gd name="connsiteY2" fmla="*/ 934929 h 2029798"/>
                  <a:gd name="connsiteX3" fmla="*/ 1985706 w 2044951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1699681 w 1985706"/>
                  <a:gd name="connsiteY2" fmla="*/ 1863900 h 2029798"/>
                  <a:gd name="connsiteX3" fmla="*/ 1985706 w 1985706"/>
                  <a:gd name="connsiteY3" fmla="*/ 2029798 h 2029798"/>
                  <a:gd name="connsiteX0" fmla="*/ 0 w 1743483"/>
                  <a:gd name="connsiteY0" fmla="*/ 4 h 2023796"/>
                  <a:gd name="connsiteX1" fmla="*/ 234858 w 1743483"/>
                  <a:gd name="connsiteY1" fmla="*/ 1690502 h 2023796"/>
                  <a:gd name="connsiteX2" fmla="*/ 1699681 w 1743483"/>
                  <a:gd name="connsiteY2" fmla="*/ 1863900 h 2023796"/>
                  <a:gd name="connsiteX3" fmla="*/ 1740374 w 1743483"/>
                  <a:gd name="connsiteY3" fmla="*/ 2023796 h 2023796"/>
                  <a:gd name="connsiteX0" fmla="*/ 0 w 1820004"/>
                  <a:gd name="connsiteY0" fmla="*/ 4 h 2023796"/>
                  <a:gd name="connsiteX1" fmla="*/ 234858 w 1820004"/>
                  <a:gd name="connsiteY1" fmla="*/ 1690502 h 2023796"/>
                  <a:gd name="connsiteX2" fmla="*/ 1699681 w 1820004"/>
                  <a:gd name="connsiteY2" fmla="*/ 1863900 h 2023796"/>
                  <a:gd name="connsiteX3" fmla="*/ 1740374 w 1820004"/>
                  <a:gd name="connsiteY3" fmla="*/ 2023796 h 2023796"/>
                  <a:gd name="connsiteX0" fmla="*/ 0 w 1749536"/>
                  <a:gd name="connsiteY0" fmla="*/ 4 h 2023796"/>
                  <a:gd name="connsiteX1" fmla="*/ 234858 w 1749536"/>
                  <a:gd name="connsiteY1" fmla="*/ 1690502 h 2023796"/>
                  <a:gd name="connsiteX2" fmla="*/ 1574405 w 1749536"/>
                  <a:gd name="connsiteY2" fmla="*/ 1863900 h 2023796"/>
                  <a:gd name="connsiteX3" fmla="*/ 1740374 w 1749536"/>
                  <a:gd name="connsiteY3" fmla="*/ 2023796 h 2023796"/>
                  <a:gd name="connsiteX0" fmla="*/ 0 w 1767066"/>
                  <a:gd name="connsiteY0" fmla="*/ 4 h 2023796"/>
                  <a:gd name="connsiteX1" fmla="*/ 234858 w 1767066"/>
                  <a:gd name="connsiteY1" fmla="*/ 1690502 h 2023796"/>
                  <a:gd name="connsiteX2" fmla="*/ 1574405 w 1767066"/>
                  <a:gd name="connsiteY2" fmla="*/ 1863900 h 2023796"/>
                  <a:gd name="connsiteX3" fmla="*/ 1740374 w 1767066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31000 w 1740373"/>
                  <a:gd name="connsiteY2" fmla="*/ 1845893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9 w 1740373"/>
                  <a:gd name="connsiteY2" fmla="*/ 1629788 h 2023796"/>
                  <a:gd name="connsiteX3" fmla="*/ 1740374 w 1740373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821383"/>
                  <a:gd name="connsiteY0" fmla="*/ 4 h 2023796"/>
                  <a:gd name="connsiteX1" fmla="*/ 234858 w 1821383"/>
                  <a:gd name="connsiteY1" fmla="*/ 1690502 h 2023796"/>
                  <a:gd name="connsiteX2" fmla="*/ 1819735 w 1821383"/>
                  <a:gd name="connsiteY2" fmla="*/ 1683814 h 2023796"/>
                  <a:gd name="connsiteX3" fmla="*/ 1740374 w 1821383"/>
                  <a:gd name="connsiteY3" fmla="*/ 2023796 h 2023796"/>
                  <a:gd name="connsiteX0" fmla="*/ 0 w 1821315"/>
                  <a:gd name="connsiteY0" fmla="*/ 4 h 2023796"/>
                  <a:gd name="connsiteX1" fmla="*/ 234858 w 1821315"/>
                  <a:gd name="connsiteY1" fmla="*/ 1690502 h 2023796"/>
                  <a:gd name="connsiteX2" fmla="*/ 1819735 w 1821315"/>
                  <a:gd name="connsiteY2" fmla="*/ 1683814 h 2023796"/>
                  <a:gd name="connsiteX3" fmla="*/ 1740374 w 1821315"/>
                  <a:gd name="connsiteY3" fmla="*/ 2023796 h 2023796"/>
                  <a:gd name="connsiteX0" fmla="*/ 0 w 1821541"/>
                  <a:gd name="connsiteY0" fmla="*/ 4 h 2023796"/>
                  <a:gd name="connsiteX1" fmla="*/ 234858 w 1821541"/>
                  <a:gd name="connsiteY1" fmla="*/ 1690502 h 2023796"/>
                  <a:gd name="connsiteX2" fmla="*/ 1819735 w 1821541"/>
                  <a:gd name="connsiteY2" fmla="*/ 1683814 h 2023796"/>
                  <a:gd name="connsiteX3" fmla="*/ 1740374 w 1821541"/>
                  <a:gd name="connsiteY3" fmla="*/ 2023796 h 2023796"/>
                  <a:gd name="connsiteX0" fmla="*/ 0 w 1761465"/>
                  <a:gd name="connsiteY0" fmla="*/ 4 h 2023796"/>
                  <a:gd name="connsiteX1" fmla="*/ 234858 w 1761465"/>
                  <a:gd name="connsiteY1" fmla="*/ 1690502 h 2023796"/>
                  <a:gd name="connsiteX2" fmla="*/ 1757096 w 1761465"/>
                  <a:gd name="connsiteY2" fmla="*/ 1761854 h 2023796"/>
                  <a:gd name="connsiteX3" fmla="*/ 1740374 w 1761465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4 w 1740373"/>
                  <a:gd name="connsiteY1" fmla="*/ 1732523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75792 w 1740373"/>
                  <a:gd name="connsiteY1" fmla="*/ 1738528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5053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373" h="2023796">
                    <a:moveTo>
                      <a:pt x="0" y="4"/>
                    </a:moveTo>
                    <a:cubicBezTo>
                      <a:pt x="291288" y="-2525"/>
                      <a:pt x="243887" y="1640978"/>
                      <a:pt x="344472" y="1738525"/>
                    </a:cubicBezTo>
                    <a:cubicBezTo>
                      <a:pt x="445057" y="1836072"/>
                      <a:pt x="1396561" y="1838368"/>
                      <a:pt x="1730993" y="1881912"/>
                    </a:cubicBezTo>
                    <a:cubicBezTo>
                      <a:pt x="1731359" y="1961474"/>
                      <a:pt x="1734674" y="1922193"/>
                      <a:pt x="1740374" y="2023796"/>
                    </a:cubicBezTo>
                  </a:path>
                </a:pathLst>
              </a:custGeom>
              <a:noFill/>
              <a:ln w="57150">
                <a:solidFill>
                  <a:srgbClr val="7400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1765810" y="1498456"/>
                <a:ext cx="7209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Plant C</a:t>
                </a:r>
                <a:endParaRPr lang="en-US" sz="1200" dirty="0"/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5248656" y="1499616"/>
              <a:ext cx="1042852" cy="1007023"/>
              <a:chOff x="1564847" y="1498456"/>
              <a:chExt cx="1042852" cy="1007023"/>
            </a:xfrm>
          </p:grpSpPr>
          <p:cxnSp>
            <p:nvCxnSpPr>
              <p:cNvPr id="314" name="Straight Arrow Connector 313"/>
              <p:cNvCxnSpPr/>
              <p:nvPr/>
            </p:nvCxnSpPr>
            <p:spPr>
              <a:xfrm flipV="1">
                <a:off x="1564847" y="1525884"/>
                <a:ext cx="0" cy="9793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Arrow Connector 314"/>
              <p:cNvCxnSpPr/>
              <p:nvPr/>
            </p:nvCxnSpPr>
            <p:spPr>
              <a:xfrm flipV="1">
                <a:off x="1564847" y="2505246"/>
                <a:ext cx="1042852" cy="23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Freeform 318"/>
              <p:cNvSpPr/>
              <p:nvPr/>
            </p:nvSpPr>
            <p:spPr>
              <a:xfrm>
                <a:off x="1585053" y="1686902"/>
                <a:ext cx="793942" cy="802805"/>
              </a:xfrm>
              <a:custGeom>
                <a:avLst/>
                <a:gdLst>
                  <a:gd name="connsiteX0" fmla="*/ 0 w 3275045"/>
                  <a:gd name="connsiteY0" fmla="*/ 0 h 2078515"/>
                  <a:gd name="connsiteX1" fmla="*/ 671804 w 3275045"/>
                  <a:gd name="connsiteY1" fmla="*/ 1922106 h 2078515"/>
                  <a:gd name="connsiteX2" fmla="*/ 615820 w 3275045"/>
                  <a:gd name="connsiteY2" fmla="*/ 1968759 h 2078515"/>
                  <a:gd name="connsiteX3" fmla="*/ 2258008 w 3275045"/>
                  <a:gd name="connsiteY3" fmla="*/ 2052735 h 2078515"/>
                  <a:gd name="connsiteX4" fmla="*/ 3275045 w 3275045"/>
                  <a:gd name="connsiteY4" fmla="*/ 1464906 h 2078515"/>
                  <a:gd name="connsiteX0" fmla="*/ 0 w 3275045"/>
                  <a:gd name="connsiteY0" fmla="*/ 0 h 2155572"/>
                  <a:gd name="connsiteX1" fmla="*/ 671804 w 3275045"/>
                  <a:gd name="connsiteY1" fmla="*/ 1922106 h 2155572"/>
                  <a:gd name="connsiteX2" fmla="*/ 1175656 w 3275045"/>
                  <a:gd name="connsiteY2" fmla="*/ 2136710 h 2155572"/>
                  <a:gd name="connsiteX3" fmla="*/ 2258008 w 3275045"/>
                  <a:gd name="connsiteY3" fmla="*/ 2052735 h 2155572"/>
                  <a:gd name="connsiteX4" fmla="*/ 3275045 w 3275045"/>
                  <a:gd name="connsiteY4" fmla="*/ 1464906 h 2155572"/>
                  <a:gd name="connsiteX0" fmla="*/ 0 w 3275045"/>
                  <a:gd name="connsiteY0" fmla="*/ 0 h 2186127"/>
                  <a:gd name="connsiteX1" fmla="*/ 503853 w 3275045"/>
                  <a:gd name="connsiteY1" fmla="*/ 1427583 h 2186127"/>
                  <a:gd name="connsiteX2" fmla="*/ 1175656 w 3275045"/>
                  <a:gd name="connsiteY2" fmla="*/ 2136710 h 2186127"/>
                  <a:gd name="connsiteX3" fmla="*/ 2258008 w 3275045"/>
                  <a:gd name="connsiteY3" fmla="*/ 2052735 h 2186127"/>
                  <a:gd name="connsiteX4" fmla="*/ 3275045 w 3275045"/>
                  <a:gd name="connsiteY4" fmla="*/ 1464906 h 2186127"/>
                  <a:gd name="connsiteX0" fmla="*/ 0 w 3275045"/>
                  <a:gd name="connsiteY0" fmla="*/ 0 h 2091484"/>
                  <a:gd name="connsiteX1" fmla="*/ 503853 w 3275045"/>
                  <a:gd name="connsiteY1" fmla="*/ 1427583 h 2091484"/>
                  <a:gd name="connsiteX2" fmla="*/ 1138334 w 3275045"/>
                  <a:gd name="connsiteY2" fmla="*/ 1968759 h 2091484"/>
                  <a:gd name="connsiteX3" fmla="*/ 2258008 w 3275045"/>
                  <a:gd name="connsiteY3" fmla="*/ 2052735 h 2091484"/>
                  <a:gd name="connsiteX4" fmla="*/ 3275045 w 3275045"/>
                  <a:gd name="connsiteY4" fmla="*/ 1464906 h 2091484"/>
                  <a:gd name="connsiteX0" fmla="*/ 0 w 3275045"/>
                  <a:gd name="connsiteY0" fmla="*/ 0 h 2106559"/>
                  <a:gd name="connsiteX1" fmla="*/ 503853 w 3275045"/>
                  <a:gd name="connsiteY1" fmla="*/ 1427583 h 2106559"/>
                  <a:gd name="connsiteX2" fmla="*/ 1138334 w 3275045"/>
                  <a:gd name="connsiteY2" fmla="*/ 1968759 h 2106559"/>
                  <a:gd name="connsiteX3" fmla="*/ 2220686 w 3275045"/>
                  <a:gd name="connsiteY3" fmla="*/ 2071396 h 2106559"/>
                  <a:gd name="connsiteX4" fmla="*/ 3275045 w 3275045"/>
                  <a:gd name="connsiteY4" fmla="*/ 1464906 h 2106559"/>
                  <a:gd name="connsiteX0" fmla="*/ 0 w 3526971"/>
                  <a:gd name="connsiteY0" fmla="*/ 0 h 2135542"/>
                  <a:gd name="connsiteX1" fmla="*/ 503853 w 3526971"/>
                  <a:gd name="connsiteY1" fmla="*/ 1427583 h 2135542"/>
                  <a:gd name="connsiteX2" fmla="*/ 1138334 w 3526971"/>
                  <a:gd name="connsiteY2" fmla="*/ 1968759 h 2135542"/>
                  <a:gd name="connsiteX3" fmla="*/ 2220686 w 3526971"/>
                  <a:gd name="connsiteY3" fmla="*/ 2071396 h 2135542"/>
                  <a:gd name="connsiteX4" fmla="*/ 3526971 w 3526971"/>
                  <a:gd name="connsiteY4" fmla="*/ 2043404 h 2135542"/>
                  <a:gd name="connsiteX0" fmla="*/ 0 w 3526971"/>
                  <a:gd name="connsiteY0" fmla="*/ 0 h 2071396"/>
                  <a:gd name="connsiteX1" fmla="*/ 503853 w 3526971"/>
                  <a:gd name="connsiteY1" fmla="*/ 1427583 h 2071396"/>
                  <a:gd name="connsiteX2" fmla="*/ 1138334 w 3526971"/>
                  <a:gd name="connsiteY2" fmla="*/ 1968759 h 2071396"/>
                  <a:gd name="connsiteX3" fmla="*/ 2220686 w 3526971"/>
                  <a:gd name="connsiteY3" fmla="*/ 2071396 h 2071396"/>
                  <a:gd name="connsiteX4" fmla="*/ 3526971 w 3526971"/>
                  <a:gd name="connsiteY4" fmla="*/ 2043404 h 2071396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85191 w 3526971"/>
                  <a:gd name="connsiteY1" fmla="*/ 1287624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75860 w 3526971"/>
                  <a:gd name="connsiteY1" fmla="*/ 1240971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9085"/>
                  <a:gd name="connsiteX1" fmla="*/ 475860 w 3526971"/>
                  <a:gd name="connsiteY1" fmla="*/ 1240971 h 2019085"/>
                  <a:gd name="connsiteX2" fmla="*/ 1119672 w 3526971"/>
                  <a:gd name="connsiteY2" fmla="*/ 1931437 h 2019085"/>
                  <a:gd name="connsiteX3" fmla="*/ 2220686 w 3526971"/>
                  <a:gd name="connsiteY3" fmla="*/ 2015413 h 2019085"/>
                  <a:gd name="connsiteX4" fmla="*/ 3526971 w 3526971"/>
                  <a:gd name="connsiteY4" fmla="*/ 1987421 h 2019085"/>
                  <a:gd name="connsiteX0" fmla="*/ 0 w 3526971"/>
                  <a:gd name="connsiteY0" fmla="*/ 0 h 2018850"/>
                  <a:gd name="connsiteX1" fmla="*/ 475860 w 3526971"/>
                  <a:gd name="connsiteY1" fmla="*/ 1240971 h 2018850"/>
                  <a:gd name="connsiteX2" fmla="*/ 1119672 w 3526971"/>
                  <a:gd name="connsiteY2" fmla="*/ 1903445 h 2018850"/>
                  <a:gd name="connsiteX3" fmla="*/ 2220686 w 3526971"/>
                  <a:gd name="connsiteY3" fmla="*/ 2015413 h 2018850"/>
                  <a:gd name="connsiteX4" fmla="*/ 3526971 w 3526971"/>
                  <a:gd name="connsiteY4" fmla="*/ 1987421 h 2018850"/>
                  <a:gd name="connsiteX0" fmla="*/ 0 w 3526971"/>
                  <a:gd name="connsiteY0" fmla="*/ 0 h 2022709"/>
                  <a:gd name="connsiteX1" fmla="*/ 475860 w 3526971"/>
                  <a:gd name="connsiteY1" fmla="*/ 1240971 h 2022709"/>
                  <a:gd name="connsiteX2" fmla="*/ 1119672 w 3526971"/>
                  <a:gd name="connsiteY2" fmla="*/ 1903445 h 2022709"/>
                  <a:gd name="connsiteX3" fmla="*/ 2220686 w 3526971"/>
                  <a:gd name="connsiteY3" fmla="*/ 2015413 h 2022709"/>
                  <a:gd name="connsiteX4" fmla="*/ 3526971 w 3526971"/>
                  <a:gd name="connsiteY4" fmla="*/ 2006082 h 2022709"/>
                  <a:gd name="connsiteX0" fmla="*/ 0 w 3526971"/>
                  <a:gd name="connsiteY0" fmla="*/ 0 h 2054940"/>
                  <a:gd name="connsiteX1" fmla="*/ 475860 w 3526971"/>
                  <a:gd name="connsiteY1" fmla="*/ 1240971 h 2054940"/>
                  <a:gd name="connsiteX2" fmla="*/ 1119672 w 3526971"/>
                  <a:gd name="connsiteY2" fmla="*/ 1903445 h 2054940"/>
                  <a:gd name="connsiteX3" fmla="*/ 2220686 w 3526971"/>
                  <a:gd name="connsiteY3" fmla="*/ 2015413 h 2054940"/>
                  <a:gd name="connsiteX4" fmla="*/ 3526971 w 3526971"/>
                  <a:gd name="connsiteY4" fmla="*/ 2052735 h 2054940"/>
                  <a:gd name="connsiteX0" fmla="*/ 0 w 3526971"/>
                  <a:gd name="connsiteY0" fmla="*/ 0 h 2046327"/>
                  <a:gd name="connsiteX1" fmla="*/ 475860 w 3526971"/>
                  <a:gd name="connsiteY1" fmla="*/ 1240971 h 2046327"/>
                  <a:gd name="connsiteX2" fmla="*/ 1119672 w 3526971"/>
                  <a:gd name="connsiteY2" fmla="*/ 1903445 h 2046327"/>
                  <a:gd name="connsiteX3" fmla="*/ 2220686 w 3526971"/>
                  <a:gd name="connsiteY3" fmla="*/ 2015413 h 2046327"/>
                  <a:gd name="connsiteX4" fmla="*/ 3526971 w 3526971"/>
                  <a:gd name="connsiteY4" fmla="*/ 2043405 h 2046327"/>
                  <a:gd name="connsiteX0" fmla="*/ 0 w 3526971"/>
                  <a:gd name="connsiteY0" fmla="*/ 0 h 2046327"/>
                  <a:gd name="connsiteX1" fmla="*/ 1119672 w 3526971"/>
                  <a:gd name="connsiteY1" fmla="*/ 1903445 h 2046327"/>
                  <a:gd name="connsiteX2" fmla="*/ 2220686 w 3526971"/>
                  <a:gd name="connsiteY2" fmla="*/ 2015413 h 2046327"/>
                  <a:gd name="connsiteX3" fmla="*/ 3526971 w 3526971"/>
                  <a:gd name="connsiteY3" fmla="*/ 2043405 h 2046327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45167"/>
                  <a:gd name="connsiteX1" fmla="*/ 438536 w 3526971"/>
                  <a:gd name="connsiteY1" fmla="*/ 1063690 h 2045167"/>
                  <a:gd name="connsiteX2" fmla="*/ 1670180 w 3526971"/>
                  <a:gd name="connsiteY2" fmla="*/ 1866123 h 2045167"/>
                  <a:gd name="connsiteX3" fmla="*/ 3526971 w 3526971"/>
                  <a:gd name="connsiteY3" fmla="*/ 2043405 h 2045167"/>
                  <a:gd name="connsiteX0" fmla="*/ 0 w 3526971"/>
                  <a:gd name="connsiteY0" fmla="*/ 0 h 2043661"/>
                  <a:gd name="connsiteX1" fmla="*/ 438536 w 3526971"/>
                  <a:gd name="connsiteY1" fmla="*/ 1063690 h 2043661"/>
                  <a:gd name="connsiteX2" fmla="*/ 1129005 w 3526971"/>
                  <a:gd name="connsiteY2" fmla="*/ 1642188 h 2043661"/>
                  <a:gd name="connsiteX3" fmla="*/ 3526971 w 3526971"/>
                  <a:gd name="connsiteY3" fmla="*/ 2043405 h 2043661"/>
                  <a:gd name="connsiteX0" fmla="*/ 0 w 3526971"/>
                  <a:gd name="connsiteY0" fmla="*/ 0 h 2043860"/>
                  <a:gd name="connsiteX1" fmla="*/ 438536 w 3526971"/>
                  <a:gd name="connsiteY1" fmla="*/ 1063690 h 2043860"/>
                  <a:gd name="connsiteX2" fmla="*/ 1166327 w 3526971"/>
                  <a:gd name="connsiteY2" fmla="*/ 1754155 h 2043860"/>
                  <a:gd name="connsiteX3" fmla="*/ 3526971 w 3526971"/>
                  <a:gd name="connsiteY3" fmla="*/ 2043405 h 2043860"/>
                  <a:gd name="connsiteX0" fmla="*/ 0 w 3526971"/>
                  <a:gd name="connsiteY0" fmla="*/ 0 h 2043767"/>
                  <a:gd name="connsiteX1" fmla="*/ 438536 w 3526971"/>
                  <a:gd name="connsiteY1" fmla="*/ 1063690 h 2043767"/>
                  <a:gd name="connsiteX2" fmla="*/ 1166327 w 3526971"/>
                  <a:gd name="connsiteY2" fmla="*/ 1754155 h 2043767"/>
                  <a:gd name="connsiteX3" fmla="*/ 3526971 w 3526971"/>
                  <a:gd name="connsiteY3" fmla="*/ 2043405 h 2043767"/>
                  <a:gd name="connsiteX0" fmla="*/ 0 w 3526971"/>
                  <a:gd name="connsiteY0" fmla="*/ 0 h 2044147"/>
                  <a:gd name="connsiteX1" fmla="*/ 438536 w 3526971"/>
                  <a:gd name="connsiteY1" fmla="*/ 1063690 h 2044147"/>
                  <a:gd name="connsiteX2" fmla="*/ 1390261 w 3526971"/>
                  <a:gd name="connsiteY2" fmla="*/ 1847461 h 2044147"/>
                  <a:gd name="connsiteX3" fmla="*/ 3526971 w 3526971"/>
                  <a:gd name="connsiteY3" fmla="*/ 2043405 h 2044147"/>
                  <a:gd name="connsiteX0" fmla="*/ 0 w 3526971"/>
                  <a:gd name="connsiteY0" fmla="*/ 0 h 2044896"/>
                  <a:gd name="connsiteX1" fmla="*/ 438536 w 3526971"/>
                  <a:gd name="connsiteY1" fmla="*/ 1063690 h 2044896"/>
                  <a:gd name="connsiteX2" fmla="*/ 1455576 w 3526971"/>
                  <a:gd name="connsiteY2" fmla="*/ 1894114 h 2044896"/>
                  <a:gd name="connsiteX3" fmla="*/ 3526971 w 3526971"/>
                  <a:gd name="connsiteY3" fmla="*/ 2043405 h 2044896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326568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552"/>
                  <a:gd name="connsiteX1" fmla="*/ 289246 w 3526971"/>
                  <a:gd name="connsiteY1" fmla="*/ 1101013 h 2046552"/>
                  <a:gd name="connsiteX2" fmla="*/ 1455576 w 3526971"/>
                  <a:gd name="connsiteY2" fmla="*/ 1894114 h 2046552"/>
                  <a:gd name="connsiteX3" fmla="*/ 3526971 w 3526971"/>
                  <a:gd name="connsiteY3" fmla="*/ 2043405 h 2046552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078"/>
                  <a:gd name="connsiteX1" fmla="*/ 251923 w 3526971"/>
                  <a:gd name="connsiteY1" fmla="*/ 1129006 h 2047078"/>
                  <a:gd name="connsiteX2" fmla="*/ 1250303 w 3526971"/>
                  <a:gd name="connsiteY2" fmla="*/ 1903444 h 2047078"/>
                  <a:gd name="connsiteX3" fmla="*/ 3526971 w 3526971"/>
                  <a:gd name="connsiteY3" fmla="*/ 2043405 h 2047078"/>
                  <a:gd name="connsiteX0" fmla="*/ 7523 w 3534494"/>
                  <a:gd name="connsiteY0" fmla="*/ 0 h 2043472"/>
                  <a:gd name="connsiteX1" fmla="*/ 259446 w 3534494"/>
                  <a:gd name="connsiteY1" fmla="*/ 1129006 h 2043472"/>
                  <a:gd name="connsiteX2" fmla="*/ 2262538 w 3534494"/>
                  <a:gd name="connsiteY2" fmla="*/ 943889 h 2043472"/>
                  <a:gd name="connsiteX3" fmla="*/ 3534494 w 3534494"/>
                  <a:gd name="connsiteY3" fmla="*/ 2043405 h 2043472"/>
                  <a:gd name="connsiteX0" fmla="*/ 7523 w 3353872"/>
                  <a:gd name="connsiteY0" fmla="*/ 45039 h 1205336"/>
                  <a:gd name="connsiteX1" fmla="*/ 259446 w 3353872"/>
                  <a:gd name="connsiteY1" fmla="*/ 1174045 h 1205336"/>
                  <a:gd name="connsiteX2" fmla="*/ 2262538 w 3353872"/>
                  <a:gd name="connsiteY2" fmla="*/ 988928 h 1205336"/>
                  <a:gd name="connsiteX3" fmla="*/ 3353872 w 3353872"/>
                  <a:gd name="connsiteY3" fmla="*/ 0 h 1205336"/>
                  <a:gd name="connsiteX0" fmla="*/ 0 w 3346349"/>
                  <a:gd name="connsiteY0" fmla="*/ 45039 h 1565742"/>
                  <a:gd name="connsiteX1" fmla="*/ 1369523 w 3346349"/>
                  <a:gd name="connsiteY1" fmla="*/ 1546578 h 1565742"/>
                  <a:gd name="connsiteX2" fmla="*/ 2255015 w 3346349"/>
                  <a:gd name="connsiteY2" fmla="*/ 988928 h 1565742"/>
                  <a:gd name="connsiteX3" fmla="*/ 3346349 w 3346349"/>
                  <a:gd name="connsiteY3" fmla="*/ 0 h 1565742"/>
                  <a:gd name="connsiteX0" fmla="*/ 0 w 3414082"/>
                  <a:gd name="connsiteY0" fmla="*/ 1998017 h 2197197"/>
                  <a:gd name="connsiteX1" fmla="*/ 1437256 w 3414082"/>
                  <a:gd name="connsiteY1" fmla="*/ 1546578 h 2197197"/>
                  <a:gd name="connsiteX2" fmla="*/ 2322748 w 3414082"/>
                  <a:gd name="connsiteY2" fmla="*/ 988928 h 2197197"/>
                  <a:gd name="connsiteX3" fmla="*/ 3414082 w 3414082"/>
                  <a:gd name="connsiteY3" fmla="*/ 0 h 2197197"/>
                  <a:gd name="connsiteX0" fmla="*/ 0 w 3414082"/>
                  <a:gd name="connsiteY0" fmla="*/ 1998017 h 1998017"/>
                  <a:gd name="connsiteX1" fmla="*/ 1437256 w 3414082"/>
                  <a:gd name="connsiteY1" fmla="*/ 1546578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1998017 h 1998017"/>
                  <a:gd name="connsiteX1" fmla="*/ 805079 w 3414082"/>
                  <a:gd name="connsiteY1" fmla="*/ 1004712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02511 h 2002511"/>
                  <a:gd name="connsiteX1" fmla="*/ 805079 w 3414082"/>
                  <a:gd name="connsiteY1" fmla="*/ 1009206 h 2002511"/>
                  <a:gd name="connsiteX2" fmla="*/ 2040525 w 3414082"/>
                  <a:gd name="connsiteY2" fmla="*/ 0 h 2002511"/>
                  <a:gd name="connsiteX3" fmla="*/ 3414082 w 3414082"/>
                  <a:gd name="connsiteY3" fmla="*/ 4494 h 2002511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12412 h 2012412"/>
                  <a:gd name="connsiteX1" fmla="*/ 805079 w 3414082"/>
                  <a:gd name="connsiteY1" fmla="*/ 1019107 h 2012412"/>
                  <a:gd name="connsiteX2" fmla="*/ 2040525 w 3414082"/>
                  <a:gd name="connsiteY2" fmla="*/ 9901 h 2012412"/>
                  <a:gd name="connsiteX3" fmla="*/ 3414082 w 3414082"/>
                  <a:gd name="connsiteY3" fmla="*/ 14395 h 2012412"/>
                  <a:gd name="connsiteX0" fmla="*/ 0 w 2567415"/>
                  <a:gd name="connsiteY0" fmla="*/ 2089839 h 2089839"/>
                  <a:gd name="connsiteX1" fmla="*/ 805079 w 2567415"/>
                  <a:gd name="connsiteY1" fmla="*/ 1096534 h 2089839"/>
                  <a:gd name="connsiteX2" fmla="*/ 2040525 w 2567415"/>
                  <a:gd name="connsiteY2" fmla="*/ 87328 h 2089839"/>
                  <a:gd name="connsiteX3" fmla="*/ 2567415 w 2567415"/>
                  <a:gd name="connsiteY3" fmla="*/ 46667 h 2089839"/>
                  <a:gd name="connsiteX0" fmla="*/ 0 w 2567415"/>
                  <a:gd name="connsiteY0" fmla="*/ 2043172 h 2043172"/>
                  <a:gd name="connsiteX1" fmla="*/ 805079 w 2567415"/>
                  <a:gd name="connsiteY1" fmla="*/ 1049867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1788482"/>
                  <a:gd name="connsiteY0" fmla="*/ 1961024 h 1961024"/>
                  <a:gd name="connsiteX1" fmla="*/ 251923 w 1788482"/>
                  <a:gd name="connsiteY1" fmla="*/ 979008 h 1961024"/>
                  <a:gd name="connsiteX2" fmla="*/ 877770 w 1788482"/>
                  <a:gd name="connsiteY2" fmla="*/ 93980 h 1961024"/>
                  <a:gd name="connsiteX3" fmla="*/ 1788482 w 1788482"/>
                  <a:gd name="connsiteY3" fmla="*/ 19452 h 1961024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742303 w 1788482"/>
                  <a:gd name="connsiteY2" fmla="*/ 198706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824341"/>
                  <a:gd name="connsiteY0" fmla="*/ 32089 h 959923"/>
                  <a:gd name="connsiteX1" fmla="*/ 208760 w 1824341"/>
                  <a:gd name="connsiteY1" fmla="*/ 959556 h 959923"/>
                  <a:gd name="connsiteX2" fmla="*/ 541095 w 1824341"/>
                  <a:gd name="connsiteY2" fmla="*/ 142261 h 959923"/>
                  <a:gd name="connsiteX3" fmla="*/ 1824341 w 1824341"/>
                  <a:gd name="connsiteY3" fmla="*/ 0 h 959923"/>
                  <a:gd name="connsiteX0" fmla="*/ 0 w 1985706"/>
                  <a:gd name="connsiteY0" fmla="*/ 10946 h 2040777"/>
                  <a:gd name="connsiteX1" fmla="*/ 208760 w 1985706"/>
                  <a:gd name="connsiteY1" fmla="*/ 938413 h 2040777"/>
                  <a:gd name="connsiteX2" fmla="*/ 541095 w 1985706"/>
                  <a:gd name="connsiteY2" fmla="*/ 121118 h 2040777"/>
                  <a:gd name="connsiteX3" fmla="*/ 1985706 w 1985706"/>
                  <a:gd name="connsiteY3" fmla="*/ 2040740 h 2040777"/>
                  <a:gd name="connsiteX0" fmla="*/ 0 w 1985706"/>
                  <a:gd name="connsiteY0" fmla="*/ 13163 h 2043068"/>
                  <a:gd name="connsiteX1" fmla="*/ 208760 w 1985706"/>
                  <a:gd name="connsiteY1" fmla="*/ 940630 h 2043068"/>
                  <a:gd name="connsiteX2" fmla="*/ 1849942 w 1985706"/>
                  <a:gd name="connsiteY2" fmla="*/ 1288747 h 2043068"/>
                  <a:gd name="connsiteX3" fmla="*/ 1985706 w 1985706"/>
                  <a:gd name="connsiteY3" fmla="*/ 2042957 h 2043068"/>
                  <a:gd name="connsiteX0" fmla="*/ 0 w 1985706"/>
                  <a:gd name="connsiteY0" fmla="*/ 234289 h 2264242"/>
                  <a:gd name="connsiteX1" fmla="*/ 755607 w 1985706"/>
                  <a:gd name="connsiteY1" fmla="*/ 85992 h 2264242"/>
                  <a:gd name="connsiteX2" fmla="*/ 1849942 w 1985706"/>
                  <a:gd name="connsiteY2" fmla="*/ 1509873 h 2264242"/>
                  <a:gd name="connsiteX3" fmla="*/ 1985706 w 1985706"/>
                  <a:gd name="connsiteY3" fmla="*/ 2264083 h 2264242"/>
                  <a:gd name="connsiteX0" fmla="*/ 0 w 1985706"/>
                  <a:gd name="connsiteY0" fmla="*/ 87355 h 2117295"/>
                  <a:gd name="connsiteX1" fmla="*/ 908007 w 1985706"/>
                  <a:gd name="connsiteY1" fmla="*/ 172140 h 2117295"/>
                  <a:gd name="connsiteX2" fmla="*/ 1849942 w 1985706"/>
                  <a:gd name="connsiteY2" fmla="*/ 1362939 h 2117295"/>
                  <a:gd name="connsiteX3" fmla="*/ 1985706 w 1985706"/>
                  <a:gd name="connsiteY3" fmla="*/ 2117149 h 2117295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96117"/>
                  <a:gd name="connsiteY0" fmla="*/ 87355 h 2117149"/>
                  <a:gd name="connsiteX1" fmla="*/ 908007 w 1996117"/>
                  <a:gd name="connsiteY1" fmla="*/ 172140 h 2117149"/>
                  <a:gd name="connsiteX2" fmla="*/ 1849942 w 1996117"/>
                  <a:gd name="connsiteY2" fmla="*/ 1362939 h 2117149"/>
                  <a:gd name="connsiteX3" fmla="*/ 1985706 w 1996117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70534 h 2100328"/>
                  <a:gd name="connsiteX1" fmla="*/ 908007 w 1985706"/>
                  <a:gd name="connsiteY1" fmla="*/ 155319 h 2100328"/>
                  <a:gd name="connsiteX2" fmla="*/ 1778224 w 1985706"/>
                  <a:gd name="connsiteY2" fmla="*/ 1005459 h 2100328"/>
                  <a:gd name="connsiteX3" fmla="*/ 1985706 w 1985706"/>
                  <a:gd name="connsiteY3" fmla="*/ 2100328 h 2100328"/>
                  <a:gd name="connsiteX0" fmla="*/ 0 w 1985706"/>
                  <a:gd name="connsiteY0" fmla="*/ 17151 h 2046945"/>
                  <a:gd name="connsiteX1" fmla="*/ 908007 w 1985706"/>
                  <a:gd name="connsiteY1" fmla="*/ 101936 h 2046945"/>
                  <a:gd name="connsiteX2" fmla="*/ 1778224 w 1985706"/>
                  <a:gd name="connsiteY2" fmla="*/ 952076 h 2046945"/>
                  <a:gd name="connsiteX3" fmla="*/ 1985706 w 1985706"/>
                  <a:gd name="connsiteY3" fmla="*/ 2046945 h 2046945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778224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91341"/>
                  <a:gd name="connsiteY0" fmla="*/ 802 h 2030596"/>
                  <a:gd name="connsiteX1" fmla="*/ 1087301 w 1991341"/>
                  <a:gd name="connsiteY1" fmla="*/ 148340 h 2030596"/>
                  <a:gd name="connsiteX2" fmla="*/ 1894765 w 1991341"/>
                  <a:gd name="connsiteY2" fmla="*/ 935727 h 2030596"/>
                  <a:gd name="connsiteX3" fmla="*/ 1985706 w 1991341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7381"/>
                  <a:gd name="connsiteY0" fmla="*/ 6892 h 2036686"/>
                  <a:gd name="connsiteX1" fmla="*/ 1159019 w 1987381"/>
                  <a:gd name="connsiteY1" fmla="*/ 118571 h 2036686"/>
                  <a:gd name="connsiteX2" fmla="*/ 1894765 w 1987381"/>
                  <a:gd name="connsiteY2" fmla="*/ 941817 h 2036686"/>
                  <a:gd name="connsiteX3" fmla="*/ 1985706 w 1987381"/>
                  <a:gd name="connsiteY3" fmla="*/ 2036686 h 2036686"/>
                  <a:gd name="connsiteX0" fmla="*/ 0 w 1987381"/>
                  <a:gd name="connsiteY0" fmla="*/ 491 h 2030285"/>
                  <a:gd name="connsiteX1" fmla="*/ 1159019 w 1987381"/>
                  <a:gd name="connsiteY1" fmla="*/ 112170 h 2030285"/>
                  <a:gd name="connsiteX2" fmla="*/ 1894765 w 1987381"/>
                  <a:gd name="connsiteY2" fmla="*/ 935416 h 2030285"/>
                  <a:gd name="connsiteX3" fmla="*/ 1985706 w 1987381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2044951"/>
                  <a:gd name="connsiteY0" fmla="*/ 4 h 2029798"/>
                  <a:gd name="connsiteX1" fmla="*/ 289442 w 2044951"/>
                  <a:gd name="connsiteY1" fmla="*/ 1429494 h 2029798"/>
                  <a:gd name="connsiteX2" fmla="*/ 1894765 w 2044951"/>
                  <a:gd name="connsiteY2" fmla="*/ 934929 h 2029798"/>
                  <a:gd name="connsiteX3" fmla="*/ 1985706 w 2044951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1699681 w 1985706"/>
                  <a:gd name="connsiteY2" fmla="*/ 1863900 h 2029798"/>
                  <a:gd name="connsiteX3" fmla="*/ 1985706 w 1985706"/>
                  <a:gd name="connsiteY3" fmla="*/ 2029798 h 2029798"/>
                  <a:gd name="connsiteX0" fmla="*/ 0 w 1743483"/>
                  <a:gd name="connsiteY0" fmla="*/ 4 h 2023796"/>
                  <a:gd name="connsiteX1" fmla="*/ 234858 w 1743483"/>
                  <a:gd name="connsiteY1" fmla="*/ 1690502 h 2023796"/>
                  <a:gd name="connsiteX2" fmla="*/ 1699681 w 1743483"/>
                  <a:gd name="connsiteY2" fmla="*/ 1863900 h 2023796"/>
                  <a:gd name="connsiteX3" fmla="*/ 1740374 w 1743483"/>
                  <a:gd name="connsiteY3" fmla="*/ 2023796 h 2023796"/>
                  <a:gd name="connsiteX0" fmla="*/ 0 w 1820004"/>
                  <a:gd name="connsiteY0" fmla="*/ 4 h 2023796"/>
                  <a:gd name="connsiteX1" fmla="*/ 234858 w 1820004"/>
                  <a:gd name="connsiteY1" fmla="*/ 1690502 h 2023796"/>
                  <a:gd name="connsiteX2" fmla="*/ 1699681 w 1820004"/>
                  <a:gd name="connsiteY2" fmla="*/ 1863900 h 2023796"/>
                  <a:gd name="connsiteX3" fmla="*/ 1740374 w 1820004"/>
                  <a:gd name="connsiteY3" fmla="*/ 2023796 h 2023796"/>
                  <a:gd name="connsiteX0" fmla="*/ 0 w 1749536"/>
                  <a:gd name="connsiteY0" fmla="*/ 4 h 2023796"/>
                  <a:gd name="connsiteX1" fmla="*/ 234858 w 1749536"/>
                  <a:gd name="connsiteY1" fmla="*/ 1690502 h 2023796"/>
                  <a:gd name="connsiteX2" fmla="*/ 1574405 w 1749536"/>
                  <a:gd name="connsiteY2" fmla="*/ 1863900 h 2023796"/>
                  <a:gd name="connsiteX3" fmla="*/ 1740374 w 1749536"/>
                  <a:gd name="connsiteY3" fmla="*/ 2023796 h 2023796"/>
                  <a:gd name="connsiteX0" fmla="*/ 0 w 1767066"/>
                  <a:gd name="connsiteY0" fmla="*/ 4 h 2023796"/>
                  <a:gd name="connsiteX1" fmla="*/ 234858 w 1767066"/>
                  <a:gd name="connsiteY1" fmla="*/ 1690502 h 2023796"/>
                  <a:gd name="connsiteX2" fmla="*/ 1574405 w 1767066"/>
                  <a:gd name="connsiteY2" fmla="*/ 1863900 h 2023796"/>
                  <a:gd name="connsiteX3" fmla="*/ 1740374 w 1767066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31000 w 1740373"/>
                  <a:gd name="connsiteY2" fmla="*/ 1845893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9 w 1740373"/>
                  <a:gd name="connsiteY2" fmla="*/ 1629788 h 2023796"/>
                  <a:gd name="connsiteX3" fmla="*/ 1740374 w 1740373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821383"/>
                  <a:gd name="connsiteY0" fmla="*/ 4 h 2023796"/>
                  <a:gd name="connsiteX1" fmla="*/ 234858 w 1821383"/>
                  <a:gd name="connsiteY1" fmla="*/ 1690502 h 2023796"/>
                  <a:gd name="connsiteX2" fmla="*/ 1819735 w 1821383"/>
                  <a:gd name="connsiteY2" fmla="*/ 1683814 h 2023796"/>
                  <a:gd name="connsiteX3" fmla="*/ 1740374 w 1821383"/>
                  <a:gd name="connsiteY3" fmla="*/ 2023796 h 2023796"/>
                  <a:gd name="connsiteX0" fmla="*/ 0 w 1821315"/>
                  <a:gd name="connsiteY0" fmla="*/ 4 h 2023796"/>
                  <a:gd name="connsiteX1" fmla="*/ 234858 w 1821315"/>
                  <a:gd name="connsiteY1" fmla="*/ 1690502 h 2023796"/>
                  <a:gd name="connsiteX2" fmla="*/ 1819735 w 1821315"/>
                  <a:gd name="connsiteY2" fmla="*/ 1683814 h 2023796"/>
                  <a:gd name="connsiteX3" fmla="*/ 1740374 w 1821315"/>
                  <a:gd name="connsiteY3" fmla="*/ 2023796 h 2023796"/>
                  <a:gd name="connsiteX0" fmla="*/ 0 w 1821541"/>
                  <a:gd name="connsiteY0" fmla="*/ 4 h 2023796"/>
                  <a:gd name="connsiteX1" fmla="*/ 234858 w 1821541"/>
                  <a:gd name="connsiteY1" fmla="*/ 1690502 h 2023796"/>
                  <a:gd name="connsiteX2" fmla="*/ 1819735 w 1821541"/>
                  <a:gd name="connsiteY2" fmla="*/ 1683814 h 2023796"/>
                  <a:gd name="connsiteX3" fmla="*/ 1740374 w 1821541"/>
                  <a:gd name="connsiteY3" fmla="*/ 2023796 h 2023796"/>
                  <a:gd name="connsiteX0" fmla="*/ 0 w 1761465"/>
                  <a:gd name="connsiteY0" fmla="*/ 4 h 2023796"/>
                  <a:gd name="connsiteX1" fmla="*/ 234858 w 1761465"/>
                  <a:gd name="connsiteY1" fmla="*/ 1690502 h 2023796"/>
                  <a:gd name="connsiteX2" fmla="*/ 1757096 w 1761465"/>
                  <a:gd name="connsiteY2" fmla="*/ 1761854 h 2023796"/>
                  <a:gd name="connsiteX3" fmla="*/ 1740374 w 1761465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4 w 1740373"/>
                  <a:gd name="connsiteY1" fmla="*/ 1732523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75792 w 1740373"/>
                  <a:gd name="connsiteY1" fmla="*/ 1738528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5053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373" h="2023796">
                    <a:moveTo>
                      <a:pt x="0" y="4"/>
                    </a:moveTo>
                    <a:cubicBezTo>
                      <a:pt x="291288" y="-2525"/>
                      <a:pt x="243887" y="1640978"/>
                      <a:pt x="344472" y="1738525"/>
                    </a:cubicBezTo>
                    <a:cubicBezTo>
                      <a:pt x="445057" y="1836072"/>
                      <a:pt x="1396561" y="1838368"/>
                      <a:pt x="1730993" y="1881912"/>
                    </a:cubicBezTo>
                    <a:cubicBezTo>
                      <a:pt x="1731359" y="1961474"/>
                      <a:pt x="1734674" y="1922193"/>
                      <a:pt x="1740374" y="2023796"/>
                    </a:cubicBezTo>
                  </a:path>
                </a:pathLst>
              </a:custGeom>
              <a:noFill/>
              <a:ln w="57150">
                <a:solidFill>
                  <a:srgbClr val="7400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6" name="TextBox 365"/>
              <p:cNvSpPr txBox="1"/>
              <p:nvPr/>
            </p:nvSpPr>
            <p:spPr>
              <a:xfrm>
                <a:off x="1765810" y="1498456"/>
                <a:ext cx="7209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Plant D</a:t>
                </a:r>
                <a:endParaRPr lang="en-US" sz="1200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367331" y="2290962"/>
            <a:ext cx="4779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Symbol" panose="05050102010706020507" pitchFamily="18" charset="2"/>
              </a:rPr>
              <a:t>D</a:t>
            </a:r>
            <a:r>
              <a:rPr lang="en-US" sz="800" dirty="0" smtClean="0"/>
              <a:t>MW</a:t>
            </a:r>
            <a:endParaRPr lang="en-US" sz="800" dirty="0"/>
          </a:p>
        </p:txBody>
      </p:sp>
      <p:sp>
        <p:nvSpPr>
          <p:cNvPr id="119" name="TextBox 118"/>
          <p:cNvSpPr txBox="1"/>
          <p:nvPr/>
        </p:nvSpPr>
        <p:spPr>
          <a:xfrm rot="16200000">
            <a:off x="1174483" y="1463319"/>
            <a:ext cx="557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P[</a:t>
            </a:r>
            <a:r>
              <a:rPr lang="en-US" sz="800" dirty="0" smtClean="0">
                <a:latin typeface="Symbol" panose="05050102010706020507" pitchFamily="18" charset="2"/>
              </a:rPr>
              <a:t>D</a:t>
            </a:r>
            <a:r>
              <a:rPr lang="en-US" sz="800" dirty="0" smtClean="0"/>
              <a:t>MW]</a:t>
            </a:r>
            <a:endParaRPr lang="en-US" sz="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600087" y="2290962"/>
            <a:ext cx="4779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Symbol" panose="05050102010706020507" pitchFamily="18" charset="2"/>
              </a:rPr>
              <a:t>D</a:t>
            </a:r>
            <a:r>
              <a:rPr lang="en-US" sz="800" dirty="0" smtClean="0"/>
              <a:t>MW</a:t>
            </a:r>
            <a:endParaRPr lang="en-US" sz="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833074" y="2296979"/>
            <a:ext cx="4779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Symbol" panose="05050102010706020507" pitchFamily="18" charset="2"/>
              </a:rPr>
              <a:t>D</a:t>
            </a:r>
            <a:r>
              <a:rPr lang="en-US" sz="800" dirty="0" smtClean="0"/>
              <a:t>MW</a:t>
            </a:r>
            <a:endParaRPr lang="en-US" sz="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057283" y="2296979"/>
            <a:ext cx="4779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Symbol" panose="05050102010706020507" pitchFamily="18" charset="2"/>
              </a:rPr>
              <a:t>D</a:t>
            </a:r>
            <a:r>
              <a:rPr lang="en-US" sz="800" dirty="0" smtClean="0"/>
              <a:t>MW</a:t>
            </a:r>
            <a:endParaRPr lang="en-US" sz="800" dirty="0"/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2407017" y="1463320"/>
            <a:ext cx="557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P[</a:t>
            </a:r>
            <a:r>
              <a:rPr lang="en-US" sz="800" dirty="0" smtClean="0">
                <a:latin typeface="Symbol" panose="05050102010706020507" pitchFamily="18" charset="2"/>
              </a:rPr>
              <a:t>D</a:t>
            </a:r>
            <a:r>
              <a:rPr lang="en-US" sz="800" dirty="0" smtClean="0"/>
              <a:t>MW]</a:t>
            </a:r>
            <a:endParaRPr lang="en-US" sz="800" dirty="0"/>
          </a:p>
        </p:txBody>
      </p:sp>
      <p:sp>
        <p:nvSpPr>
          <p:cNvPr id="124" name="TextBox 123"/>
          <p:cNvSpPr txBox="1"/>
          <p:nvPr/>
        </p:nvSpPr>
        <p:spPr>
          <a:xfrm rot="16200000">
            <a:off x="3619098" y="1463320"/>
            <a:ext cx="557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P[</a:t>
            </a:r>
            <a:r>
              <a:rPr lang="en-US" sz="800" dirty="0" smtClean="0">
                <a:latin typeface="Symbol" panose="05050102010706020507" pitchFamily="18" charset="2"/>
              </a:rPr>
              <a:t>D</a:t>
            </a:r>
            <a:r>
              <a:rPr lang="en-US" sz="800" dirty="0" smtClean="0"/>
              <a:t>MW]</a:t>
            </a:r>
            <a:endParaRPr lang="en-US" sz="800" dirty="0"/>
          </a:p>
        </p:txBody>
      </p:sp>
      <p:sp>
        <p:nvSpPr>
          <p:cNvPr id="125" name="TextBox 124"/>
          <p:cNvSpPr txBox="1"/>
          <p:nvPr/>
        </p:nvSpPr>
        <p:spPr>
          <a:xfrm rot="16200000">
            <a:off x="4858218" y="1463040"/>
            <a:ext cx="557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P[</a:t>
            </a:r>
            <a:r>
              <a:rPr lang="en-US" sz="800" dirty="0" smtClean="0">
                <a:latin typeface="Symbol" panose="05050102010706020507" pitchFamily="18" charset="2"/>
              </a:rPr>
              <a:t>D</a:t>
            </a:r>
            <a:r>
              <a:rPr lang="en-US" sz="800" dirty="0" smtClean="0"/>
              <a:t>MW]</a:t>
            </a:r>
            <a:endParaRPr lang="en-US" sz="800" dirty="0"/>
          </a:p>
        </p:txBody>
      </p:sp>
      <p:sp>
        <p:nvSpPr>
          <p:cNvPr id="126" name="TextBox 125"/>
          <p:cNvSpPr txBox="1"/>
          <p:nvPr/>
        </p:nvSpPr>
        <p:spPr>
          <a:xfrm rot="16200000">
            <a:off x="6771240" y="1831464"/>
            <a:ext cx="557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P[</a:t>
            </a:r>
            <a:r>
              <a:rPr lang="en-US" sz="800" dirty="0" smtClean="0">
                <a:latin typeface="Symbol" panose="05050102010706020507" pitchFamily="18" charset="2"/>
              </a:rPr>
              <a:t>D</a:t>
            </a:r>
            <a:r>
              <a:rPr lang="en-US" sz="800" dirty="0" smtClean="0"/>
              <a:t>MW]</a:t>
            </a:r>
            <a:endParaRPr lang="en-US" sz="8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457766" y="2184154"/>
            <a:ext cx="4779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Symbol" panose="05050102010706020507" pitchFamily="18" charset="2"/>
              </a:rPr>
              <a:t>D</a:t>
            </a:r>
            <a:r>
              <a:rPr lang="en-US" sz="800" dirty="0" smtClean="0"/>
              <a:t>MW</a:t>
            </a:r>
            <a:endParaRPr lang="en-US" sz="800" dirty="0"/>
          </a:p>
        </p:txBody>
      </p:sp>
      <p:sp>
        <p:nvSpPr>
          <p:cNvPr id="131" name="Right Brace 130"/>
          <p:cNvSpPr/>
          <p:nvPr/>
        </p:nvSpPr>
        <p:spPr>
          <a:xfrm rot="5400000">
            <a:off x="7031437" y="2048406"/>
            <a:ext cx="322683" cy="1248167"/>
          </a:xfrm>
          <a:prstGeom prst="righ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6464289" y="2832795"/>
            <a:ext cx="2541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 part of security policy</a:t>
            </a:r>
          </a:p>
        </p:txBody>
      </p:sp>
      <p:sp>
        <p:nvSpPr>
          <p:cNvPr id="5" name="Rectangle 4"/>
          <p:cNvSpPr/>
          <p:nvPr/>
        </p:nvSpPr>
        <p:spPr>
          <a:xfrm>
            <a:off x="6181286" y="1828128"/>
            <a:ext cx="418960" cy="3788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9" grpId="0"/>
      <p:bldP spid="33" grpId="0" animBg="1"/>
      <p:bldP spid="36" grpId="0" animBg="1"/>
      <p:bldP spid="126" grpId="0"/>
      <p:bldP spid="127" grpId="0"/>
      <p:bldP spid="131" grpId="0" animBg="1"/>
      <p:bldP spid="132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148" y="995287"/>
            <a:ext cx="60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Risk Management with Conventional Assets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250332" y="5779838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1.70</a:t>
            </a:r>
            <a:endParaRPr lang="en-US" sz="9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62412" y="5791862"/>
            <a:ext cx="2423539" cy="209379"/>
            <a:chOff x="862412" y="5746142"/>
            <a:chExt cx="2423539" cy="209379"/>
          </a:xfrm>
        </p:grpSpPr>
        <p:sp>
          <p:nvSpPr>
            <p:cNvPr id="95" name="Rectangle 94"/>
            <p:cNvSpPr/>
            <p:nvPr/>
          </p:nvSpPr>
          <p:spPr>
            <a:xfrm>
              <a:off x="862412" y="5750758"/>
              <a:ext cx="2322576" cy="204763"/>
            </a:xfrm>
            <a:prstGeom prst="rect">
              <a:avLst/>
            </a:prstGeom>
            <a:gradFill>
              <a:gsLst>
                <a:gs pos="100000">
                  <a:schemeClr val="bg2">
                    <a:lumMod val="40000"/>
                    <a:lumOff val="60000"/>
                  </a:schemeClr>
                </a:gs>
                <a:gs pos="0">
                  <a:schemeClr val="bg2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185367" y="5746142"/>
              <a:ext cx="100584" cy="204763"/>
            </a:xfrm>
            <a:prstGeom prst="rect">
              <a:avLst/>
            </a:prstGeom>
            <a:gradFill>
              <a:gsLst>
                <a:gs pos="100000">
                  <a:srgbClr val="FFFFA5"/>
                </a:gs>
                <a:gs pos="0">
                  <a:srgbClr val="D6E600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5886" y="5789969"/>
            <a:ext cx="1564768" cy="205845"/>
            <a:chOff x="859536" y="5744249"/>
            <a:chExt cx="1564768" cy="205845"/>
          </a:xfrm>
        </p:grpSpPr>
        <p:sp>
          <p:nvSpPr>
            <p:cNvPr id="169" name="Rectangle 168"/>
            <p:cNvSpPr/>
            <p:nvPr/>
          </p:nvSpPr>
          <p:spPr>
            <a:xfrm>
              <a:off x="859536" y="5744249"/>
              <a:ext cx="1463040" cy="204763"/>
            </a:xfrm>
            <a:prstGeom prst="rect">
              <a:avLst/>
            </a:prstGeom>
            <a:gradFill>
              <a:gsLst>
                <a:gs pos="100000">
                  <a:schemeClr val="bg2">
                    <a:lumMod val="40000"/>
                    <a:lumOff val="60000"/>
                  </a:schemeClr>
                </a:gs>
                <a:gs pos="0">
                  <a:schemeClr val="bg2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323720" y="5745331"/>
              <a:ext cx="100584" cy="204763"/>
            </a:xfrm>
            <a:prstGeom prst="rect">
              <a:avLst/>
            </a:prstGeom>
            <a:gradFill>
              <a:gsLst>
                <a:gs pos="100000">
                  <a:srgbClr val="FFFFA5"/>
                </a:gs>
                <a:gs pos="0">
                  <a:srgbClr val="D6E600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2372640" y="5776371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1.09</a:t>
            </a:r>
            <a:endParaRPr lang="en-US" sz="900" dirty="0"/>
          </a:p>
        </p:txBody>
      </p:sp>
      <p:sp>
        <p:nvSpPr>
          <p:cNvPr id="150" name="TextBox 149"/>
          <p:cNvSpPr txBox="1"/>
          <p:nvPr/>
        </p:nvSpPr>
        <p:spPr>
          <a:xfrm>
            <a:off x="7778291" y="1725631"/>
            <a:ext cx="115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Variable Generation on a Small Asset</a:t>
            </a:r>
            <a:endParaRPr lang="en-US" sz="1200" dirty="0"/>
          </a:p>
        </p:txBody>
      </p:sp>
      <p:cxnSp>
        <p:nvCxnSpPr>
          <p:cNvPr id="86" name="Straight Connector 85"/>
          <p:cNvCxnSpPr/>
          <p:nvPr/>
        </p:nvCxnSpPr>
        <p:spPr>
          <a:xfrm flipH="1" flipV="1">
            <a:off x="6178822" y="3899620"/>
            <a:ext cx="0" cy="205692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333035" y="3897787"/>
            <a:ext cx="0" cy="20574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670068" cy="824352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atin typeface="Calibri Light" panose="020F0302020204030204" pitchFamily="34" charset="0"/>
              </a:rPr>
              <a:t>Traditional Reliability with Conventional Assets</a:t>
            </a:r>
            <a:endParaRPr lang="en-US" sz="3600" b="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952" y="2824350"/>
            <a:ext cx="444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Conventional assets can secure system</a:t>
            </a:r>
          </a:p>
          <a:p>
            <a:pPr algn="ctr"/>
            <a:r>
              <a:rPr lang="en-US" sz="1600" dirty="0" smtClean="0"/>
              <a:t>with N-1 policy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793744"/>
            <a:ext cx="141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“All or Nothing”</a:t>
            </a:r>
          </a:p>
          <a:p>
            <a:pPr algn="r"/>
            <a:r>
              <a:rPr lang="en-US" sz="1200" dirty="0" smtClean="0"/>
              <a:t>Chance of failure at each asset</a:t>
            </a:r>
            <a:endParaRPr lang="en-US" sz="1200" dirty="0"/>
          </a:p>
        </p:txBody>
      </p:sp>
      <p:sp>
        <p:nvSpPr>
          <p:cNvPr id="33" name="Right Brace 32"/>
          <p:cNvSpPr/>
          <p:nvPr/>
        </p:nvSpPr>
        <p:spPr>
          <a:xfrm rot="5400000">
            <a:off x="3737482" y="169477"/>
            <a:ext cx="322683" cy="5003952"/>
          </a:xfrm>
          <a:prstGeom prst="righ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912524" y="3502836"/>
            <a:ext cx="0" cy="24688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912524" y="5971716"/>
            <a:ext cx="3931920" cy="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4956816" y="3944609"/>
            <a:ext cx="3802042" cy="2011869"/>
          </a:xfrm>
          <a:custGeom>
            <a:avLst/>
            <a:gdLst>
              <a:gd name="connsiteX0" fmla="*/ 0 w 3275045"/>
              <a:gd name="connsiteY0" fmla="*/ 0 h 2078515"/>
              <a:gd name="connsiteX1" fmla="*/ 671804 w 3275045"/>
              <a:gd name="connsiteY1" fmla="*/ 1922106 h 2078515"/>
              <a:gd name="connsiteX2" fmla="*/ 615820 w 3275045"/>
              <a:gd name="connsiteY2" fmla="*/ 1968759 h 2078515"/>
              <a:gd name="connsiteX3" fmla="*/ 2258008 w 3275045"/>
              <a:gd name="connsiteY3" fmla="*/ 2052735 h 2078515"/>
              <a:gd name="connsiteX4" fmla="*/ 3275045 w 3275045"/>
              <a:gd name="connsiteY4" fmla="*/ 1464906 h 2078515"/>
              <a:gd name="connsiteX0" fmla="*/ 0 w 3275045"/>
              <a:gd name="connsiteY0" fmla="*/ 0 h 2155572"/>
              <a:gd name="connsiteX1" fmla="*/ 671804 w 3275045"/>
              <a:gd name="connsiteY1" fmla="*/ 1922106 h 2155572"/>
              <a:gd name="connsiteX2" fmla="*/ 1175656 w 3275045"/>
              <a:gd name="connsiteY2" fmla="*/ 2136710 h 2155572"/>
              <a:gd name="connsiteX3" fmla="*/ 2258008 w 3275045"/>
              <a:gd name="connsiteY3" fmla="*/ 2052735 h 2155572"/>
              <a:gd name="connsiteX4" fmla="*/ 3275045 w 3275045"/>
              <a:gd name="connsiteY4" fmla="*/ 1464906 h 2155572"/>
              <a:gd name="connsiteX0" fmla="*/ 0 w 3275045"/>
              <a:gd name="connsiteY0" fmla="*/ 0 h 2186127"/>
              <a:gd name="connsiteX1" fmla="*/ 503853 w 3275045"/>
              <a:gd name="connsiteY1" fmla="*/ 1427583 h 2186127"/>
              <a:gd name="connsiteX2" fmla="*/ 1175656 w 3275045"/>
              <a:gd name="connsiteY2" fmla="*/ 2136710 h 2186127"/>
              <a:gd name="connsiteX3" fmla="*/ 2258008 w 3275045"/>
              <a:gd name="connsiteY3" fmla="*/ 2052735 h 2186127"/>
              <a:gd name="connsiteX4" fmla="*/ 3275045 w 3275045"/>
              <a:gd name="connsiteY4" fmla="*/ 1464906 h 2186127"/>
              <a:gd name="connsiteX0" fmla="*/ 0 w 3275045"/>
              <a:gd name="connsiteY0" fmla="*/ 0 h 2091484"/>
              <a:gd name="connsiteX1" fmla="*/ 503853 w 3275045"/>
              <a:gd name="connsiteY1" fmla="*/ 1427583 h 2091484"/>
              <a:gd name="connsiteX2" fmla="*/ 1138334 w 3275045"/>
              <a:gd name="connsiteY2" fmla="*/ 1968759 h 2091484"/>
              <a:gd name="connsiteX3" fmla="*/ 2258008 w 3275045"/>
              <a:gd name="connsiteY3" fmla="*/ 2052735 h 2091484"/>
              <a:gd name="connsiteX4" fmla="*/ 3275045 w 3275045"/>
              <a:gd name="connsiteY4" fmla="*/ 1464906 h 2091484"/>
              <a:gd name="connsiteX0" fmla="*/ 0 w 3275045"/>
              <a:gd name="connsiteY0" fmla="*/ 0 h 2106559"/>
              <a:gd name="connsiteX1" fmla="*/ 503853 w 3275045"/>
              <a:gd name="connsiteY1" fmla="*/ 1427583 h 2106559"/>
              <a:gd name="connsiteX2" fmla="*/ 1138334 w 3275045"/>
              <a:gd name="connsiteY2" fmla="*/ 1968759 h 2106559"/>
              <a:gd name="connsiteX3" fmla="*/ 2220686 w 3275045"/>
              <a:gd name="connsiteY3" fmla="*/ 2071396 h 2106559"/>
              <a:gd name="connsiteX4" fmla="*/ 3275045 w 3275045"/>
              <a:gd name="connsiteY4" fmla="*/ 1464906 h 2106559"/>
              <a:gd name="connsiteX0" fmla="*/ 0 w 3526971"/>
              <a:gd name="connsiteY0" fmla="*/ 0 h 2135542"/>
              <a:gd name="connsiteX1" fmla="*/ 503853 w 3526971"/>
              <a:gd name="connsiteY1" fmla="*/ 1427583 h 2135542"/>
              <a:gd name="connsiteX2" fmla="*/ 1138334 w 3526971"/>
              <a:gd name="connsiteY2" fmla="*/ 1968759 h 2135542"/>
              <a:gd name="connsiteX3" fmla="*/ 2220686 w 3526971"/>
              <a:gd name="connsiteY3" fmla="*/ 2071396 h 2135542"/>
              <a:gd name="connsiteX4" fmla="*/ 3526971 w 3526971"/>
              <a:gd name="connsiteY4" fmla="*/ 2043404 h 2135542"/>
              <a:gd name="connsiteX0" fmla="*/ 0 w 3526971"/>
              <a:gd name="connsiteY0" fmla="*/ 0 h 2071396"/>
              <a:gd name="connsiteX1" fmla="*/ 503853 w 3526971"/>
              <a:gd name="connsiteY1" fmla="*/ 1427583 h 2071396"/>
              <a:gd name="connsiteX2" fmla="*/ 1138334 w 3526971"/>
              <a:gd name="connsiteY2" fmla="*/ 1968759 h 2071396"/>
              <a:gd name="connsiteX3" fmla="*/ 2220686 w 3526971"/>
              <a:gd name="connsiteY3" fmla="*/ 2071396 h 2071396"/>
              <a:gd name="connsiteX4" fmla="*/ 3526971 w 3526971"/>
              <a:gd name="connsiteY4" fmla="*/ 2043404 h 2071396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85191 w 3526971"/>
              <a:gd name="connsiteY1" fmla="*/ 1287624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75860 w 3526971"/>
              <a:gd name="connsiteY1" fmla="*/ 1240971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9085"/>
              <a:gd name="connsiteX1" fmla="*/ 475860 w 3526971"/>
              <a:gd name="connsiteY1" fmla="*/ 1240971 h 2019085"/>
              <a:gd name="connsiteX2" fmla="*/ 1119672 w 3526971"/>
              <a:gd name="connsiteY2" fmla="*/ 1931437 h 2019085"/>
              <a:gd name="connsiteX3" fmla="*/ 2220686 w 3526971"/>
              <a:gd name="connsiteY3" fmla="*/ 2015413 h 2019085"/>
              <a:gd name="connsiteX4" fmla="*/ 3526971 w 3526971"/>
              <a:gd name="connsiteY4" fmla="*/ 1987421 h 2019085"/>
              <a:gd name="connsiteX0" fmla="*/ 0 w 3526971"/>
              <a:gd name="connsiteY0" fmla="*/ 0 h 2018850"/>
              <a:gd name="connsiteX1" fmla="*/ 475860 w 3526971"/>
              <a:gd name="connsiteY1" fmla="*/ 1240971 h 2018850"/>
              <a:gd name="connsiteX2" fmla="*/ 1119672 w 3526971"/>
              <a:gd name="connsiteY2" fmla="*/ 1903445 h 2018850"/>
              <a:gd name="connsiteX3" fmla="*/ 2220686 w 3526971"/>
              <a:gd name="connsiteY3" fmla="*/ 2015413 h 2018850"/>
              <a:gd name="connsiteX4" fmla="*/ 3526971 w 3526971"/>
              <a:gd name="connsiteY4" fmla="*/ 1987421 h 2018850"/>
              <a:gd name="connsiteX0" fmla="*/ 0 w 3526971"/>
              <a:gd name="connsiteY0" fmla="*/ 0 h 2022709"/>
              <a:gd name="connsiteX1" fmla="*/ 475860 w 3526971"/>
              <a:gd name="connsiteY1" fmla="*/ 1240971 h 2022709"/>
              <a:gd name="connsiteX2" fmla="*/ 1119672 w 3526971"/>
              <a:gd name="connsiteY2" fmla="*/ 1903445 h 2022709"/>
              <a:gd name="connsiteX3" fmla="*/ 2220686 w 3526971"/>
              <a:gd name="connsiteY3" fmla="*/ 2015413 h 2022709"/>
              <a:gd name="connsiteX4" fmla="*/ 3526971 w 3526971"/>
              <a:gd name="connsiteY4" fmla="*/ 2006082 h 2022709"/>
              <a:gd name="connsiteX0" fmla="*/ 0 w 3526971"/>
              <a:gd name="connsiteY0" fmla="*/ 0 h 2054940"/>
              <a:gd name="connsiteX1" fmla="*/ 475860 w 3526971"/>
              <a:gd name="connsiteY1" fmla="*/ 1240971 h 2054940"/>
              <a:gd name="connsiteX2" fmla="*/ 1119672 w 3526971"/>
              <a:gd name="connsiteY2" fmla="*/ 1903445 h 2054940"/>
              <a:gd name="connsiteX3" fmla="*/ 2220686 w 3526971"/>
              <a:gd name="connsiteY3" fmla="*/ 2015413 h 2054940"/>
              <a:gd name="connsiteX4" fmla="*/ 3526971 w 3526971"/>
              <a:gd name="connsiteY4" fmla="*/ 2052735 h 2054940"/>
              <a:gd name="connsiteX0" fmla="*/ 0 w 3526971"/>
              <a:gd name="connsiteY0" fmla="*/ 0 h 2046327"/>
              <a:gd name="connsiteX1" fmla="*/ 475860 w 3526971"/>
              <a:gd name="connsiteY1" fmla="*/ 1240971 h 2046327"/>
              <a:gd name="connsiteX2" fmla="*/ 1119672 w 3526971"/>
              <a:gd name="connsiteY2" fmla="*/ 1903445 h 2046327"/>
              <a:gd name="connsiteX3" fmla="*/ 2220686 w 3526971"/>
              <a:gd name="connsiteY3" fmla="*/ 2015413 h 2046327"/>
              <a:gd name="connsiteX4" fmla="*/ 3526971 w 3526971"/>
              <a:gd name="connsiteY4" fmla="*/ 2043405 h 2046327"/>
              <a:gd name="connsiteX0" fmla="*/ 0 w 3526971"/>
              <a:gd name="connsiteY0" fmla="*/ 0 h 2046327"/>
              <a:gd name="connsiteX1" fmla="*/ 1119672 w 3526971"/>
              <a:gd name="connsiteY1" fmla="*/ 1903445 h 2046327"/>
              <a:gd name="connsiteX2" fmla="*/ 2220686 w 3526971"/>
              <a:gd name="connsiteY2" fmla="*/ 2015413 h 2046327"/>
              <a:gd name="connsiteX3" fmla="*/ 3526971 w 3526971"/>
              <a:gd name="connsiteY3" fmla="*/ 2043405 h 2046327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45167"/>
              <a:gd name="connsiteX1" fmla="*/ 438536 w 3526971"/>
              <a:gd name="connsiteY1" fmla="*/ 1063690 h 2045167"/>
              <a:gd name="connsiteX2" fmla="*/ 1670180 w 3526971"/>
              <a:gd name="connsiteY2" fmla="*/ 1866123 h 2045167"/>
              <a:gd name="connsiteX3" fmla="*/ 3526971 w 3526971"/>
              <a:gd name="connsiteY3" fmla="*/ 2043405 h 2045167"/>
              <a:gd name="connsiteX0" fmla="*/ 0 w 3526971"/>
              <a:gd name="connsiteY0" fmla="*/ 0 h 2043661"/>
              <a:gd name="connsiteX1" fmla="*/ 438536 w 3526971"/>
              <a:gd name="connsiteY1" fmla="*/ 1063690 h 2043661"/>
              <a:gd name="connsiteX2" fmla="*/ 1129005 w 3526971"/>
              <a:gd name="connsiteY2" fmla="*/ 1642188 h 2043661"/>
              <a:gd name="connsiteX3" fmla="*/ 3526971 w 3526971"/>
              <a:gd name="connsiteY3" fmla="*/ 2043405 h 2043661"/>
              <a:gd name="connsiteX0" fmla="*/ 0 w 3526971"/>
              <a:gd name="connsiteY0" fmla="*/ 0 h 2043860"/>
              <a:gd name="connsiteX1" fmla="*/ 438536 w 3526971"/>
              <a:gd name="connsiteY1" fmla="*/ 1063690 h 2043860"/>
              <a:gd name="connsiteX2" fmla="*/ 1166327 w 3526971"/>
              <a:gd name="connsiteY2" fmla="*/ 1754155 h 2043860"/>
              <a:gd name="connsiteX3" fmla="*/ 3526971 w 3526971"/>
              <a:gd name="connsiteY3" fmla="*/ 2043405 h 2043860"/>
              <a:gd name="connsiteX0" fmla="*/ 0 w 3526971"/>
              <a:gd name="connsiteY0" fmla="*/ 0 h 2043767"/>
              <a:gd name="connsiteX1" fmla="*/ 438536 w 3526971"/>
              <a:gd name="connsiteY1" fmla="*/ 1063690 h 2043767"/>
              <a:gd name="connsiteX2" fmla="*/ 1166327 w 3526971"/>
              <a:gd name="connsiteY2" fmla="*/ 1754155 h 2043767"/>
              <a:gd name="connsiteX3" fmla="*/ 3526971 w 3526971"/>
              <a:gd name="connsiteY3" fmla="*/ 2043405 h 2043767"/>
              <a:gd name="connsiteX0" fmla="*/ 0 w 3526971"/>
              <a:gd name="connsiteY0" fmla="*/ 0 h 2044147"/>
              <a:gd name="connsiteX1" fmla="*/ 438536 w 3526971"/>
              <a:gd name="connsiteY1" fmla="*/ 1063690 h 2044147"/>
              <a:gd name="connsiteX2" fmla="*/ 1390261 w 3526971"/>
              <a:gd name="connsiteY2" fmla="*/ 1847461 h 2044147"/>
              <a:gd name="connsiteX3" fmla="*/ 3526971 w 3526971"/>
              <a:gd name="connsiteY3" fmla="*/ 2043405 h 2044147"/>
              <a:gd name="connsiteX0" fmla="*/ 0 w 3526971"/>
              <a:gd name="connsiteY0" fmla="*/ 0 h 2044896"/>
              <a:gd name="connsiteX1" fmla="*/ 438536 w 3526971"/>
              <a:gd name="connsiteY1" fmla="*/ 1063690 h 2044896"/>
              <a:gd name="connsiteX2" fmla="*/ 1455576 w 3526971"/>
              <a:gd name="connsiteY2" fmla="*/ 1894114 h 2044896"/>
              <a:gd name="connsiteX3" fmla="*/ 3526971 w 3526971"/>
              <a:gd name="connsiteY3" fmla="*/ 2043405 h 2044896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326568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552"/>
              <a:gd name="connsiteX1" fmla="*/ 289246 w 3526971"/>
              <a:gd name="connsiteY1" fmla="*/ 1101013 h 2046552"/>
              <a:gd name="connsiteX2" fmla="*/ 1455576 w 3526971"/>
              <a:gd name="connsiteY2" fmla="*/ 1894114 h 2046552"/>
              <a:gd name="connsiteX3" fmla="*/ 3526971 w 3526971"/>
              <a:gd name="connsiteY3" fmla="*/ 2043405 h 2046552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078"/>
              <a:gd name="connsiteX1" fmla="*/ 251923 w 3526971"/>
              <a:gd name="connsiteY1" fmla="*/ 1129006 h 2047078"/>
              <a:gd name="connsiteX2" fmla="*/ 1250303 w 3526971"/>
              <a:gd name="connsiteY2" fmla="*/ 1903444 h 2047078"/>
              <a:gd name="connsiteX3" fmla="*/ 3526971 w 3526971"/>
              <a:gd name="connsiteY3" fmla="*/ 2043405 h 2047078"/>
              <a:gd name="connsiteX0" fmla="*/ 7523 w 3534494"/>
              <a:gd name="connsiteY0" fmla="*/ 0 h 2043472"/>
              <a:gd name="connsiteX1" fmla="*/ 259446 w 3534494"/>
              <a:gd name="connsiteY1" fmla="*/ 1129006 h 2043472"/>
              <a:gd name="connsiteX2" fmla="*/ 2262538 w 3534494"/>
              <a:gd name="connsiteY2" fmla="*/ 943889 h 2043472"/>
              <a:gd name="connsiteX3" fmla="*/ 3534494 w 3534494"/>
              <a:gd name="connsiteY3" fmla="*/ 2043405 h 2043472"/>
              <a:gd name="connsiteX0" fmla="*/ 7523 w 3353872"/>
              <a:gd name="connsiteY0" fmla="*/ 45039 h 1205336"/>
              <a:gd name="connsiteX1" fmla="*/ 259446 w 3353872"/>
              <a:gd name="connsiteY1" fmla="*/ 1174045 h 1205336"/>
              <a:gd name="connsiteX2" fmla="*/ 2262538 w 3353872"/>
              <a:gd name="connsiteY2" fmla="*/ 988928 h 1205336"/>
              <a:gd name="connsiteX3" fmla="*/ 3353872 w 3353872"/>
              <a:gd name="connsiteY3" fmla="*/ 0 h 1205336"/>
              <a:gd name="connsiteX0" fmla="*/ 0 w 3346349"/>
              <a:gd name="connsiteY0" fmla="*/ 45039 h 1565742"/>
              <a:gd name="connsiteX1" fmla="*/ 1369523 w 3346349"/>
              <a:gd name="connsiteY1" fmla="*/ 1546578 h 1565742"/>
              <a:gd name="connsiteX2" fmla="*/ 2255015 w 3346349"/>
              <a:gd name="connsiteY2" fmla="*/ 988928 h 1565742"/>
              <a:gd name="connsiteX3" fmla="*/ 3346349 w 3346349"/>
              <a:gd name="connsiteY3" fmla="*/ 0 h 1565742"/>
              <a:gd name="connsiteX0" fmla="*/ 0 w 3414082"/>
              <a:gd name="connsiteY0" fmla="*/ 1998017 h 2197197"/>
              <a:gd name="connsiteX1" fmla="*/ 1437256 w 3414082"/>
              <a:gd name="connsiteY1" fmla="*/ 1546578 h 2197197"/>
              <a:gd name="connsiteX2" fmla="*/ 2322748 w 3414082"/>
              <a:gd name="connsiteY2" fmla="*/ 988928 h 2197197"/>
              <a:gd name="connsiteX3" fmla="*/ 3414082 w 3414082"/>
              <a:gd name="connsiteY3" fmla="*/ 0 h 2197197"/>
              <a:gd name="connsiteX0" fmla="*/ 0 w 3414082"/>
              <a:gd name="connsiteY0" fmla="*/ 1998017 h 1998017"/>
              <a:gd name="connsiteX1" fmla="*/ 1437256 w 3414082"/>
              <a:gd name="connsiteY1" fmla="*/ 1546578 h 1998017"/>
              <a:gd name="connsiteX2" fmla="*/ 2322748 w 3414082"/>
              <a:gd name="connsiteY2" fmla="*/ 988928 h 1998017"/>
              <a:gd name="connsiteX3" fmla="*/ 3414082 w 3414082"/>
              <a:gd name="connsiteY3" fmla="*/ 0 h 1998017"/>
              <a:gd name="connsiteX0" fmla="*/ 0 w 3414082"/>
              <a:gd name="connsiteY0" fmla="*/ 1998017 h 1998017"/>
              <a:gd name="connsiteX1" fmla="*/ 805079 w 3414082"/>
              <a:gd name="connsiteY1" fmla="*/ 1004712 h 1998017"/>
              <a:gd name="connsiteX2" fmla="*/ 2322748 w 3414082"/>
              <a:gd name="connsiteY2" fmla="*/ 988928 h 1998017"/>
              <a:gd name="connsiteX3" fmla="*/ 3414082 w 3414082"/>
              <a:gd name="connsiteY3" fmla="*/ 0 h 1998017"/>
              <a:gd name="connsiteX0" fmla="*/ 0 w 3414082"/>
              <a:gd name="connsiteY0" fmla="*/ 2021042 h 2021042"/>
              <a:gd name="connsiteX1" fmla="*/ 805079 w 3414082"/>
              <a:gd name="connsiteY1" fmla="*/ 1027737 h 2021042"/>
              <a:gd name="connsiteX2" fmla="*/ 2040525 w 3414082"/>
              <a:gd name="connsiteY2" fmla="*/ 18531 h 2021042"/>
              <a:gd name="connsiteX3" fmla="*/ 3414082 w 3414082"/>
              <a:gd name="connsiteY3" fmla="*/ 23025 h 2021042"/>
              <a:gd name="connsiteX0" fmla="*/ 0 w 3414082"/>
              <a:gd name="connsiteY0" fmla="*/ 2002511 h 2002511"/>
              <a:gd name="connsiteX1" fmla="*/ 805079 w 3414082"/>
              <a:gd name="connsiteY1" fmla="*/ 1009206 h 2002511"/>
              <a:gd name="connsiteX2" fmla="*/ 2040525 w 3414082"/>
              <a:gd name="connsiteY2" fmla="*/ 0 h 2002511"/>
              <a:gd name="connsiteX3" fmla="*/ 3414082 w 3414082"/>
              <a:gd name="connsiteY3" fmla="*/ 4494 h 2002511"/>
              <a:gd name="connsiteX0" fmla="*/ 0 w 3414082"/>
              <a:gd name="connsiteY0" fmla="*/ 2021042 h 2021042"/>
              <a:gd name="connsiteX1" fmla="*/ 805079 w 3414082"/>
              <a:gd name="connsiteY1" fmla="*/ 1027737 h 2021042"/>
              <a:gd name="connsiteX2" fmla="*/ 2040525 w 3414082"/>
              <a:gd name="connsiteY2" fmla="*/ 18531 h 2021042"/>
              <a:gd name="connsiteX3" fmla="*/ 3414082 w 3414082"/>
              <a:gd name="connsiteY3" fmla="*/ 23025 h 2021042"/>
              <a:gd name="connsiteX0" fmla="*/ 0 w 3414082"/>
              <a:gd name="connsiteY0" fmla="*/ 2012412 h 2012412"/>
              <a:gd name="connsiteX1" fmla="*/ 805079 w 3414082"/>
              <a:gd name="connsiteY1" fmla="*/ 1019107 h 2012412"/>
              <a:gd name="connsiteX2" fmla="*/ 2040525 w 3414082"/>
              <a:gd name="connsiteY2" fmla="*/ 9901 h 2012412"/>
              <a:gd name="connsiteX3" fmla="*/ 3414082 w 3414082"/>
              <a:gd name="connsiteY3" fmla="*/ 14395 h 2012412"/>
              <a:gd name="connsiteX0" fmla="*/ 0 w 2567415"/>
              <a:gd name="connsiteY0" fmla="*/ 2089839 h 2089839"/>
              <a:gd name="connsiteX1" fmla="*/ 805079 w 2567415"/>
              <a:gd name="connsiteY1" fmla="*/ 1096534 h 2089839"/>
              <a:gd name="connsiteX2" fmla="*/ 2040525 w 2567415"/>
              <a:gd name="connsiteY2" fmla="*/ 87328 h 2089839"/>
              <a:gd name="connsiteX3" fmla="*/ 2567415 w 2567415"/>
              <a:gd name="connsiteY3" fmla="*/ 46667 h 2089839"/>
              <a:gd name="connsiteX0" fmla="*/ 0 w 2567415"/>
              <a:gd name="connsiteY0" fmla="*/ 2043172 h 2043172"/>
              <a:gd name="connsiteX1" fmla="*/ 805079 w 2567415"/>
              <a:gd name="connsiteY1" fmla="*/ 1049867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2567415"/>
              <a:gd name="connsiteY0" fmla="*/ 2043172 h 2043172"/>
              <a:gd name="connsiteX1" fmla="*/ 251923 w 2567415"/>
              <a:gd name="connsiteY1" fmla="*/ 1061156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2567415"/>
              <a:gd name="connsiteY0" fmla="*/ 2043172 h 2043172"/>
              <a:gd name="connsiteX1" fmla="*/ 251923 w 2567415"/>
              <a:gd name="connsiteY1" fmla="*/ 1061156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2567415"/>
              <a:gd name="connsiteY0" fmla="*/ 2043172 h 2043172"/>
              <a:gd name="connsiteX1" fmla="*/ 251923 w 2567415"/>
              <a:gd name="connsiteY1" fmla="*/ 1061156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1788482"/>
              <a:gd name="connsiteY0" fmla="*/ 1961024 h 1961024"/>
              <a:gd name="connsiteX1" fmla="*/ 251923 w 1788482"/>
              <a:gd name="connsiteY1" fmla="*/ 979008 h 1961024"/>
              <a:gd name="connsiteX2" fmla="*/ 877770 w 1788482"/>
              <a:gd name="connsiteY2" fmla="*/ 93980 h 1961024"/>
              <a:gd name="connsiteX3" fmla="*/ 1788482 w 1788482"/>
              <a:gd name="connsiteY3" fmla="*/ 19452 h 1961024"/>
              <a:gd name="connsiteX0" fmla="*/ 0 w 1788482"/>
              <a:gd name="connsiteY0" fmla="*/ 1941572 h 1941572"/>
              <a:gd name="connsiteX1" fmla="*/ 251923 w 1788482"/>
              <a:gd name="connsiteY1" fmla="*/ 959556 h 1941572"/>
              <a:gd name="connsiteX2" fmla="*/ 742303 w 1788482"/>
              <a:gd name="connsiteY2" fmla="*/ 198706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251923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05236 w 1788482"/>
              <a:gd name="connsiteY2" fmla="*/ 142261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05236 w 1788482"/>
              <a:gd name="connsiteY2" fmla="*/ 142261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05236 w 1788482"/>
              <a:gd name="connsiteY2" fmla="*/ 142261 h 1941572"/>
              <a:gd name="connsiteX3" fmla="*/ 1788482 w 1788482"/>
              <a:gd name="connsiteY3" fmla="*/ 0 h 1941572"/>
              <a:gd name="connsiteX0" fmla="*/ 0 w 1824341"/>
              <a:gd name="connsiteY0" fmla="*/ 32089 h 959923"/>
              <a:gd name="connsiteX1" fmla="*/ 208760 w 1824341"/>
              <a:gd name="connsiteY1" fmla="*/ 959556 h 959923"/>
              <a:gd name="connsiteX2" fmla="*/ 541095 w 1824341"/>
              <a:gd name="connsiteY2" fmla="*/ 142261 h 959923"/>
              <a:gd name="connsiteX3" fmla="*/ 1824341 w 1824341"/>
              <a:gd name="connsiteY3" fmla="*/ 0 h 959923"/>
              <a:gd name="connsiteX0" fmla="*/ 0 w 1985706"/>
              <a:gd name="connsiteY0" fmla="*/ 10946 h 2040777"/>
              <a:gd name="connsiteX1" fmla="*/ 208760 w 1985706"/>
              <a:gd name="connsiteY1" fmla="*/ 938413 h 2040777"/>
              <a:gd name="connsiteX2" fmla="*/ 541095 w 1985706"/>
              <a:gd name="connsiteY2" fmla="*/ 121118 h 2040777"/>
              <a:gd name="connsiteX3" fmla="*/ 1985706 w 1985706"/>
              <a:gd name="connsiteY3" fmla="*/ 2040740 h 2040777"/>
              <a:gd name="connsiteX0" fmla="*/ 0 w 1985706"/>
              <a:gd name="connsiteY0" fmla="*/ 13163 h 2043068"/>
              <a:gd name="connsiteX1" fmla="*/ 208760 w 1985706"/>
              <a:gd name="connsiteY1" fmla="*/ 940630 h 2043068"/>
              <a:gd name="connsiteX2" fmla="*/ 1849942 w 1985706"/>
              <a:gd name="connsiteY2" fmla="*/ 1288747 h 2043068"/>
              <a:gd name="connsiteX3" fmla="*/ 1985706 w 1985706"/>
              <a:gd name="connsiteY3" fmla="*/ 2042957 h 2043068"/>
              <a:gd name="connsiteX0" fmla="*/ 0 w 1985706"/>
              <a:gd name="connsiteY0" fmla="*/ 234289 h 2264242"/>
              <a:gd name="connsiteX1" fmla="*/ 755607 w 1985706"/>
              <a:gd name="connsiteY1" fmla="*/ 85992 h 2264242"/>
              <a:gd name="connsiteX2" fmla="*/ 1849942 w 1985706"/>
              <a:gd name="connsiteY2" fmla="*/ 1509873 h 2264242"/>
              <a:gd name="connsiteX3" fmla="*/ 1985706 w 1985706"/>
              <a:gd name="connsiteY3" fmla="*/ 2264083 h 2264242"/>
              <a:gd name="connsiteX0" fmla="*/ 0 w 1985706"/>
              <a:gd name="connsiteY0" fmla="*/ 87355 h 2117295"/>
              <a:gd name="connsiteX1" fmla="*/ 908007 w 1985706"/>
              <a:gd name="connsiteY1" fmla="*/ 172140 h 2117295"/>
              <a:gd name="connsiteX2" fmla="*/ 1849942 w 1985706"/>
              <a:gd name="connsiteY2" fmla="*/ 1362939 h 2117295"/>
              <a:gd name="connsiteX3" fmla="*/ 1985706 w 1985706"/>
              <a:gd name="connsiteY3" fmla="*/ 2117149 h 2117295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96117"/>
              <a:gd name="connsiteY0" fmla="*/ 87355 h 2117149"/>
              <a:gd name="connsiteX1" fmla="*/ 908007 w 1996117"/>
              <a:gd name="connsiteY1" fmla="*/ 172140 h 2117149"/>
              <a:gd name="connsiteX2" fmla="*/ 1849942 w 1996117"/>
              <a:gd name="connsiteY2" fmla="*/ 1362939 h 2117149"/>
              <a:gd name="connsiteX3" fmla="*/ 1985706 w 1996117"/>
              <a:gd name="connsiteY3" fmla="*/ 2117149 h 2117149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85706"/>
              <a:gd name="connsiteY0" fmla="*/ 70534 h 2100328"/>
              <a:gd name="connsiteX1" fmla="*/ 908007 w 1985706"/>
              <a:gd name="connsiteY1" fmla="*/ 155319 h 2100328"/>
              <a:gd name="connsiteX2" fmla="*/ 1778224 w 1985706"/>
              <a:gd name="connsiteY2" fmla="*/ 1005459 h 2100328"/>
              <a:gd name="connsiteX3" fmla="*/ 1985706 w 1985706"/>
              <a:gd name="connsiteY3" fmla="*/ 2100328 h 2100328"/>
              <a:gd name="connsiteX0" fmla="*/ 0 w 1985706"/>
              <a:gd name="connsiteY0" fmla="*/ 17151 h 2046945"/>
              <a:gd name="connsiteX1" fmla="*/ 908007 w 1985706"/>
              <a:gd name="connsiteY1" fmla="*/ 101936 h 2046945"/>
              <a:gd name="connsiteX2" fmla="*/ 1778224 w 1985706"/>
              <a:gd name="connsiteY2" fmla="*/ 952076 h 2046945"/>
              <a:gd name="connsiteX3" fmla="*/ 1985706 w 1985706"/>
              <a:gd name="connsiteY3" fmla="*/ 2046945 h 2046945"/>
              <a:gd name="connsiteX0" fmla="*/ 0 w 1985706"/>
              <a:gd name="connsiteY0" fmla="*/ 802 h 2030596"/>
              <a:gd name="connsiteX1" fmla="*/ 1087301 w 1985706"/>
              <a:gd name="connsiteY1" fmla="*/ 148340 h 2030596"/>
              <a:gd name="connsiteX2" fmla="*/ 1778224 w 1985706"/>
              <a:gd name="connsiteY2" fmla="*/ 935727 h 2030596"/>
              <a:gd name="connsiteX3" fmla="*/ 1985706 w 1985706"/>
              <a:gd name="connsiteY3" fmla="*/ 2030596 h 2030596"/>
              <a:gd name="connsiteX0" fmla="*/ 0 w 1991341"/>
              <a:gd name="connsiteY0" fmla="*/ 802 h 2030596"/>
              <a:gd name="connsiteX1" fmla="*/ 1087301 w 1991341"/>
              <a:gd name="connsiteY1" fmla="*/ 148340 h 2030596"/>
              <a:gd name="connsiteX2" fmla="*/ 1894765 w 1991341"/>
              <a:gd name="connsiteY2" fmla="*/ 935727 h 2030596"/>
              <a:gd name="connsiteX3" fmla="*/ 1985706 w 1991341"/>
              <a:gd name="connsiteY3" fmla="*/ 2030596 h 2030596"/>
              <a:gd name="connsiteX0" fmla="*/ 0 w 1985706"/>
              <a:gd name="connsiteY0" fmla="*/ 802 h 2030596"/>
              <a:gd name="connsiteX1" fmla="*/ 1087301 w 1985706"/>
              <a:gd name="connsiteY1" fmla="*/ 148340 h 2030596"/>
              <a:gd name="connsiteX2" fmla="*/ 1894765 w 1985706"/>
              <a:gd name="connsiteY2" fmla="*/ 935727 h 2030596"/>
              <a:gd name="connsiteX3" fmla="*/ 1985706 w 1985706"/>
              <a:gd name="connsiteY3" fmla="*/ 2030596 h 2030596"/>
              <a:gd name="connsiteX0" fmla="*/ 0 w 1985706"/>
              <a:gd name="connsiteY0" fmla="*/ 802 h 2030596"/>
              <a:gd name="connsiteX1" fmla="*/ 1087301 w 1985706"/>
              <a:gd name="connsiteY1" fmla="*/ 148340 h 2030596"/>
              <a:gd name="connsiteX2" fmla="*/ 1894765 w 1985706"/>
              <a:gd name="connsiteY2" fmla="*/ 935727 h 2030596"/>
              <a:gd name="connsiteX3" fmla="*/ 1985706 w 1985706"/>
              <a:gd name="connsiteY3" fmla="*/ 2030596 h 2030596"/>
              <a:gd name="connsiteX0" fmla="*/ 0 w 1987381"/>
              <a:gd name="connsiteY0" fmla="*/ 6892 h 2036686"/>
              <a:gd name="connsiteX1" fmla="*/ 1159019 w 1987381"/>
              <a:gd name="connsiteY1" fmla="*/ 118571 h 2036686"/>
              <a:gd name="connsiteX2" fmla="*/ 1894765 w 1987381"/>
              <a:gd name="connsiteY2" fmla="*/ 941817 h 2036686"/>
              <a:gd name="connsiteX3" fmla="*/ 1985706 w 1987381"/>
              <a:gd name="connsiteY3" fmla="*/ 2036686 h 2036686"/>
              <a:gd name="connsiteX0" fmla="*/ 0 w 1987381"/>
              <a:gd name="connsiteY0" fmla="*/ 491 h 2030285"/>
              <a:gd name="connsiteX1" fmla="*/ 1159019 w 1987381"/>
              <a:gd name="connsiteY1" fmla="*/ 112170 h 2030285"/>
              <a:gd name="connsiteX2" fmla="*/ 1894765 w 1987381"/>
              <a:gd name="connsiteY2" fmla="*/ 935416 h 2030285"/>
              <a:gd name="connsiteX3" fmla="*/ 1985706 w 1987381"/>
              <a:gd name="connsiteY3" fmla="*/ 2030285 h 2030285"/>
              <a:gd name="connsiteX0" fmla="*/ 0 w 1985706"/>
              <a:gd name="connsiteY0" fmla="*/ 491 h 2030285"/>
              <a:gd name="connsiteX1" fmla="*/ 1159019 w 1985706"/>
              <a:gd name="connsiteY1" fmla="*/ 112170 h 2030285"/>
              <a:gd name="connsiteX2" fmla="*/ 1894765 w 1985706"/>
              <a:gd name="connsiteY2" fmla="*/ 935416 h 2030285"/>
              <a:gd name="connsiteX3" fmla="*/ 1985706 w 1985706"/>
              <a:gd name="connsiteY3" fmla="*/ 2030285 h 2030285"/>
              <a:gd name="connsiteX0" fmla="*/ 0 w 1985706"/>
              <a:gd name="connsiteY0" fmla="*/ 491 h 2030285"/>
              <a:gd name="connsiteX1" fmla="*/ 1159019 w 1985706"/>
              <a:gd name="connsiteY1" fmla="*/ 112170 h 2030285"/>
              <a:gd name="connsiteX2" fmla="*/ 1894765 w 1985706"/>
              <a:gd name="connsiteY2" fmla="*/ 935416 h 2030285"/>
              <a:gd name="connsiteX3" fmla="*/ 1985706 w 1985706"/>
              <a:gd name="connsiteY3" fmla="*/ 2030285 h 2030285"/>
              <a:gd name="connsiteX0" fmla="*/ 0 w 2044951"/>
              <a:gd name="connsiteY0" fmla="*/ 4 h 2029798"/>
              <a:gd name="connsiteX1" fmla="*/ 289442 w 2044951"/>
              <a:gd name="connsiteY1" fmla="*/ 1429494 h 2029798"/>
              <a:gd name="connsiteX2" fmla="*/ 1894765 w 2044951"/>
              <a:gd name="connsiteY2" fmla="*/ 934929 h 2029798"/>
              <a:gd name="connsiteX3" fmla="*/ 1985706 w 2044951"/>
              <a:gd name="connsiteY3" fmla="*/ 2029798 h 2029798"/>
              <a:gd name="connsiteX0" fmla="*/ 0 w 1985706"/>
              <a:gd name="connsiteY0" fmla="*/ 4 h 2029798"/>
              <a:gd name="connsiteX1" fmla="*/ 289442 w 1985706"/>
              <a:gd name="connsiteY1" fmla="*/ 1429494 h 2029798"/>
              <a:gd name="connsiteX2" fmla="*/ 1087942 w 1985706"/>
              <a:gd name="connsiteY2" fmla="*/ 1858294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89442 w 1985706"/>
              <a:gd name="connsiteY1" fmla="*/ 1429494 h 2029798"/>
              <a:gd name="connsiteX2" fmla="*/ 1087942 w 1985706"/>
              <a:gd name="connsiteY2" fmla="*/ 1858294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89442 w 1985706"/>
              <a:gd name="connsiteY1" fmla="*/ 1429494 h 2029798"/>
              <a:gd name="connsiteX2" fmla="*/ 1052083 w 1985706"/>
              <a:gd name="connsiteY2" fmla="*/ 1938977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1052083 w 1985706"/>
              <a:gd name="connsiteY2" fmla="*/ 1938977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872789 w 1985706"/>
              <a:gd name="connsiteY2" fmla="*/ 1930013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872789 w 1985706"/>
              <a:gd name="connsiteY2" fmla="*/ 1930013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827965 w 1985706"/>
              <a:gd name="connsiteY2" fmla="*/ 1947942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80573 w 1985706"/>
              <a:gd name="connsiteY1" fmla="*/ 1411565 h 2029798"/>
              <a:gd name="connsiteX2" fmla="*/ 827965 w 1985706"/>
              <a:gd name="connsiteY2" fmla="*/ 1947942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388294 w 1985706"/>
              <a:gd name="connsiteY1" fmla="*/ 1366741 h 2029798"/>
              <a:gd name="connsiteX2" fmla="*/ 827965 w 1985706"/>
              <a:gd name="connsiteY2" fmla="*/ 1947942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388294 w 1985706"/>
              <a:gd name="connsiteY1" fmla="*/ 1366741 h 2029798"/>
              <a:gd name="connsiteX2" fmla="*/ 904908 w 1985706"/>
              <a:gd name="connsiteY2" fmla="*/ 1903118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429330 w 1985706"/>
              <a:gd name="connsiteY1" fmla="*/ 1348811 h 2029798"/>
              <a:gd name="connsiteX2" fmla="*/ 904908 w 1985706"/>
              <a:gd name="connsiteY2" fmla="*/ 1903118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429330 w 1985706"/>
              <a:gd name="connsiteY1" fmla="*/ 1348811 h 2029798"/>
              <a:gd name="connsiteX2" fmla="*/ 925426 w 1985706"/>
              <a:gd name="connsiteY2" fmla="*/ 1867260 h 2029798"/>
              <a:gd name="connsiteX3" fmla="*/ 1985706 w 1985706"/>
              <a:gd name="connsiteY3" fmla="*/ 2029798 h 2029798"/>
              <a:gd name="connsiteX0" fmla="*/ 0 w 2175499"/>
              <a:gd name="connsiteY0" fmla="*/ 4 h 2011868"/>
              <a:gd name="connsiteX1" fmla="*/ 429330 w 2175499"/>
              <a:gd name="connsiteY1" fmla="*/ 1348811 h 2011868"/>
              <a:gd name="connsiteX2" fmla="*/ 925426 w 2175499"/>
              <a:gd name="connsiteY2" fmla="*/ 1867260 h 2011868"/>
              <a:gd name="connsiteX3" fmla="*/ 2175499 w 2175499"/>
              <a:gd name="connsiteY3" fmla="*/ 2011868 h 2011868"/>
              <a:gd name="connsiteX0" fmla="*/ 0 w 2175499"/>
              <a:gd name="connsiteY0" fmla="*/ 5 h 2011869"/>
              <a:gd name="connsiteX1" fmla="*/ 413942 w 2175499"/>
              <a:gd name="connsiteY1" fmla="*/ 1232270 h 2011869"/>
              <a:gd name="connsiteX2" fmla="*/ 925426 w 2175499"/>
              <a:gd name="connsiteY2" fmla="*/ 1867261 h 2011869"/>
              <a:gd name="connsiteX3" fmla="*/ 2175499 w 2175499"/>
              <a:gd name="connsiteY3" fmla="*/ 2011869 h 2011869"/>
              <a:gd name="connsiteX0" fmla="*/ 0 w 2175499"/>
              <a:gd name="connsiteY0" fmla="*/ 5 h 2011869"/>
              <a:gd name="connsiteX1" fmla="*/ 413942 w 2175499"/>
              <a:gd name="connsiteY1" fmla="*/ 1232270 h 2011869"/>
              <a:gd name="connsiteX2" fmla="*/ 925426 w 2175499"/>
              <a:gd name="connsiteY2" fmla="*/ 1867261 h 2011869"/>
              <a:gd name="connsiteX3" fmla="*/ 2175499 w 2175499"/>
              <a:gd name="connsiteY3" fmla="*/ 2011869 h 2011869"/>
              <a:gd name="connsiteX0" fmla="*/ 0 w 2175499"/>
              <a:gd name="connsiteY0" fmla="*/ 5 h 2011869"/>
              <a:gd name="connsiteX1" fmla="*/ 413942 w 2175499"/>
              <a:gd name="connsiteY1" fmla="*/ 1232270 h 2011869"/>
              <a:gd name="connsiteX2" fmla="*/ 925426 w 2175499"/>
              <a:gd name="connsiteY2" fmla="*/ 1867261 h 2011869"/>
              <a:gd name="connsiteX3" fmla="*/ 2175499 w 2175499"/>
              <a:gd name="connsiteY3" fmla="*/ 2011869 h 20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499" h="2011869">
                <a:moveTo>
                  <a:pt x="0" y="5"/>
                </a:moveTo>
                <a:cubicBezTo>
                  <a:pt x="291288" y="-2524"/>
                  <a:pt x="300740" y="894166"/>
                  <a:pt x="413942" y="1232270"/>
                </a:cubicBezTo>
                <a:cubicBezTo>
                  <a:pt x="527144" y="1570374"/>
                  <a:pt x="631833" y="1737328"/>
                  <a:pt x="925426" y="1867261"/>
                </a:cubicBezTo>
                <a:cubicBezTo>
                  <a:pt x="1219019" y="1997194"/>
                  <a:pt x="1444235" y="1994306"/>
                  <a:pt x="2175499" y="2011869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396176" y="4519411"/>
            <a:ext cx="1100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Chance of Cascading Failure and Blackout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17174" y="3471013"/>
            <a:ext cx="127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Manage with Regulation</a:t>
            </a:r>
            <a:endParaRPr lang="en-US" dirty="0" smtClean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3939054" y="3997786"/>
            <a:ext cx="1643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P[MW Deviation]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62006" y="5705732"/>
            <a:ext cx="183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MW Deviation</a:t>
            </a:r>
          </a:p>
          <a:p>
            <a:pPr algn="ctr"/>
            <a:r>
              <a:rPr lang="en-US" sz="1400" dirty="0" smtClean="0"/>
              <a:t>(Offers – Deliveries)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659191" y="3423145"/>
            <a:ext cx="185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System Risk</a:t>
            </a:r>
            <a:endParaRPr lang="en-US" sz="2000" b="1" dirty="0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361046" y="5258074"/>
            <a:ext cx="3291840" cy="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5800" y="4956048"/>
            <a:ext cx="2194560" cy="11887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361046" y="6089512"/>
            <a:ext cx="3291840" cy="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849855" y="5359100"/>
            <a:ext cx="0" cy="731520"/>
          </a:xfrm>
          <a:prstGeom prst="line">
            <a:avLst/>
          </a:prstGeom>
          <a:ln w="222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862413" y="5455816"/>
            <a:ext cx="1316736" cy="204763"/>
          </a:xfrm>
          <a:prstGeom prst="rect">
            <a:avLst/>
          </a:prstGeom>
          <a:gradFill>
            <a:gsLst>
              <a:gs pos="100000">
                <a:srgbClr val="FFAD7B"/>
              </a:gs>
              <a:gs pos="0">
                <a:srgbClr val="DE3000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-6268" y="5443201"/>
            <a:ext cx="957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Load</a:t>
            </a:r>
            <a:endParaRPr lang="en-US" sz="1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" y="5700181"/>
            <a:ext cx="9304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Available</a:t>
            </a:r>
          </a:p>
          <a:p>
            <a:pPr algn="ctr"/>
            <a:r>
              <a:rPr lang="en-US" sz="1000" dirty="0"/>
              <a:t>System Gen.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135320" y="5961888"/>
            <a:ext cx="48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GW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89504" y="4892040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600</a:t>
            </a:r>
            <a:endParaRPr lang="en-US" sz="900" dirty="0"/>
          </a:p>
        </p:txBody>
      </p:sp>
      <p:sp>
        <p:nvSpPr>
          <p:cNvPr id="112" name="TextBox 111"/>
          <p:cNvSpPr txBox="1"/>
          <p:nvPr/>
        </p:nvSpPr>
        <p:spPr>
          <a:xfrm>
            <a:off x="2154854" y="5440454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0.93</a:t>
            </a:r>
            <a:endParaRPr lang="en-US" sz="900" dirty="0"/>
          </a:p>
        </p:txBody>
      </p:sp>
      <p:sp>
        <p:nvSpPr>
          <p:cNvPr id="215" name="Rectangle 214"/>
          <p:cNvSpPr/>
          <p:nvPr/>
        </p:nvSpPr>
        <p:spPr>
          <a:xfrm>
            <a:off x="694945" y="3492074"/>
            <a:ext cx="253168" cy="11887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92080" y="4590288"/>
            <a:ext cx="1280160" cy="11887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1972089" y="4531785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350</a:t>
            </a:r>
            <a:endParaRPr lang="en-US" sz="900" dirty="0"/>
          </a:p>
        </p:txBody>
      </p:sp>
      <p:sp>
        <p:nvSpPr>
          <p:cNvPr id="88" name="Rectangle 87"/>
          <p:cNvSpPr/>
          <p:nvPr/>
        </p:nvSpPr>
        <p:spPr>
          <a:xfrm>
            <a:off x="692080" y="4224528"/>
            <a:ext cx="658368" cy="11887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1349063" y="4171697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180</a:t>
            </a:r>
            <a:endParaRPr lang="en-US" sz="900" dirty="0"/>
          </a:p>
        </p:txBody>
      </p:sp>
      <p:sp>
        <p:nvSpPr>
          <p:cNvPr id="89" name="Rectangle 88"/>
          <p:cNvSpPr/>
          <p:nvPr/>
        </p:nvSpPr>
        <p:spPr>
          <a:xfrm>
            <a:off x="692080" y="3858768"/>
            <a:ext cx="1828800" cy="11887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521016" y="3802349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500</a:t>
            </a:r>
            <a:endParaRPr lang="en-US" sz="900" dirty="0"/>
          </a:p>
        </p:txBody>
      </p:sp>
      <p:sp>
        <p:nvSpPr>
          <p:cNvPr id="114" name="Rectangle 113"/>
          <p:cNvSpPr/>
          <p:nvPr/>
        </p:nvSpPr>
        <p:spPr>
          <a:xfrm>
            <a:off x="694944" y="3493008"/>
            <a:ext cx="256032" cy="118872"/>
          </a:xfrm>
          <a:prstGeom prst="rect">
            <a:avLst/>
          </a:prstGeom>
          <a:solidFill>
            <a:srgbClr val="D6E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952676" y="3436694"/>
            <a:ext cx="333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70</a:t>
            </a:r>
            <a:endParaRPr lang="en-US" sz="9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3776" y="3329273"/>
            <a:ext cx="0" cy="1920240"/>
          </a:xfrm>
          <a:prstGeom prst="line">
            <a:avLst/>
          </a:prstGeom>
          <a:ln w="222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9144" y="3430751"/>
            <a:ext cx="742806" cy="1708176"/>
            <a:chOff x="9144" y="3430751"/>
            <a:chExt cx="742806" cy="1708176"/>
          </a:xfrm>
        </p:grpSpPr>
        <p:sp>
          <p:nvSpPr>
            <p:cNvPr id="92" name="TextBox 91"/>
            <p:cNvSpPr txBox="1"/>
            <p:nvPr/>
          </p:nvSpPr>
          <p:spPr>
            <a:xfrm>
              <a:off x="64008" y="4892706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D</a:t>
              </a:r>
              <a:endParaRPr lang="en-US" sz="1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2388" y="4531031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C</a:t>
              </a:r>
              <a:endParaRPr lang="en-US" sz="1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2388" y="4168401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B</a:t>
              </a:r>
              <a:endParaRPr 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88" y="3796825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A</a:t>
              </a:r>
              <a:endParaRPr lang="en-US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144" y="3430751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A</a:t>
              </a:r>
              <a:endParaRPr lang="en-US" sz="1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581249" y="1494893"/>
            <a:ext cx="1190061" cy="883977"/>
            <a:chOff x="6581249" y="1494893"/>
            <a:chExt cx="1190061" cy="883977"/>
          </a:xfrm>
        </p:grpSpPr>
        <p:grpSp>
          <p:nvGrpSpPr>
            <p:cNvPr id="52" name="Group 51"/>
            <p:cNvGrpSpPr/>
            <p:nvPr/>
          </p:nvGrpSpPr>
          <p:grpSpPr>
            <a:xfrm>
              <a:off x="6581249" y="1738725"/>
              <a:ext cx="1190061" cy="640145"/>
              <a:chOff x="6581249" y="1738725"/>
              <a:chExt cx="1190061" cy="640145"/>
            </a:xfrm>
          </p:grpSpPr>
          <p:cxnSp>
            <p:nvCxnSpPr>
              <p:cNvPr id="134" name="Straight Arrow Connector 133"/>
              <p:cNvCxnSpPr/>
              <p:nvPr/>
            </p:nvCxnSpPr>
            <p:spPr>
              <a:xfrm flipV="1">
                <a:off x="7176244" y="1738725"/>
                <a:ext cx="0" cy="64014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 flipV="1">
                <a:off x="7176244" y="2373183"/>
                <a:ext cx="595066" cy="26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Freeform 136"/>
              <p:cNvSpPr/>
              <p:nvPr/>
            </p:nvSpPr>
            <p:spPr>
              <a:xfrm>
                <a:off x="6664636" y="2036352"/>
                <a:ext cx="1025115" cy="327181"/>
              </a:xfrm>
              <a:custGeom>
                <a:avLst/>
                <a:gdLst>
                  <a:gd name="connsiteX0" fmla="*/ 0 w 3275045"/>
                  <a:gd name="connsiteY0" fmla="*/ 0 h 2078515"/>
                  <a:gd name="connsiteX1" fmla="*/ 671804 w 3275045"/>
                  <a:gd name="connsiteY1" fmla="*/ 1922106 h 2078515"/>
                  <a:gd name="connsiteX2" fmla="*/ 615820 w 3275045"/>
                  <a:gd name="connsiteY2" fmla="*/ 1968759 h 2078515"/>
                  <a:gd name="connsiteX3" fmla="*/ 2258008 w 3275045"/>
                  <a:gd name="connsiteY3" fmla="*/ 2052735 h 2078515"/>
                  <a:gd name="connsiteX4" fmla="*/ 3275045 w 3275045"/>
                  <a:gd name="connsiteY4" fmla="*/ 1464906 h 2078515"/>
                  <a:gd name="connsiteX0" fmla="*/ 0 w 3275045"/>
                  <a:gd name="connsiteY0" fmla="*/ 0 h 2155572"/>
                  <a:gd name="connsiteX1" fmla="*/ 671804 w 3275045"/>
                  <a:gd name="connsiteY1" fmla="*/ 1922106 h 2155572"/>
                  <a:gd name="connsiteX2" fmla="*/ 1175656 w 3275045"/>
                  <a:gd name="connsiteY2" fmla="*/ 2136710 h 2155572"/>
                  <a:gd name="connsiteX3" fmla="*/ 2258008 w 3275045"/>
                  <a:gd name="connsiteY3" fmla="*/ 2052735 h 2155572"/>
                  <a:gd name="connsiteX4" fmla="*/ 3275045 w 3275045"/>
                  <a:gd name="connsiteY4" fmla="*/ 1464906 h 2155572"/>
                  <a:gd name="connsiteX0" fmla="*/ 0 w 3275045"/>
                  <a:gd name="connsiteY0" fmla="*/ 0 h 2186127"/>
                  <a:gd name="connsiteX1" fmla="*/ 503853 w 3275045"/>
                  <a:gd name="connsiteY1" fmla="*/ 1427583 h 2186127"/>
                  <a:gd name="connsiteX2" fmla="*/ 1175656 w 3275045"/>
                  <a:gd name="connsiteY2" fmla="*/ 2136710 h 2186127"/>
                  <a:gd name="connsiteX3" fmla="*/ 2258008 w 3275045"/>
                  <a:gd name="connsiteY3" fmla="*/ 2052735 h 2186127"/>
                  <a:gd name="connsiteX4" fmla="*/ 3275045 w 3275045"/>
                  <a:gd name="connsiteY4" fmla="*/ 1464906 h 2186127"/>
                  <a:gd name="connsiteX0" fmla="*/ 0 w 3275045"/>
                  <a:gd name="connsiteY0" fmla="*/ 0 h 2091484"/>
                  <a:gd name="connsiteX1" fmla="*/ 503853 w 3275045"/>
                  <a:gd name="connsiteY1" fmla="*/ 1427583 h 2091484"/>
                  <a:gd name="connsiteX2" fmla="*/ 1138334 w 3275045"/>
                  <a:gd name="connsiteY2" fmla="*/ 1968759 h 2091484"/>
                  <a:gd name="connsiteX3" fmla="*/ 2258008 w 3275045"/>
                  <a:gd name="connsiteY3" fmla="*/ 2052735 h 2091484"/>
                  <a:gd name="connsiteX4" fmla="*/ 3275045 w 3275045"/>
                  <a:gd name="connsiteY4" fmla="*/ 1464906 h 2091484"/>
                  <a:gd name="connsiteX0" fmla="*/ 0 w 3275045"/>
                  <a:gd name="connsiteY0" fmla="*/ 0 h 2106559"/>
                  <a:gd name="connsiteX1" fmla="*/ 503853 w 3275045"/>
                  <a:gd name="connsiteY1" fmla="*/ 1427583 h 2106559"/>
                  <a:gd name="connsiteX2" fmla="*/ 1138334 w 3275045"/>
                  <a:gd name="connsiteY2" fmla="*/ 1968759 h 2106559"/>
                  <a:gd name="connsiteX3" fmla="*/ 2220686 w 3275045"/>
                  <a:gd name="connsiteY3" fmla="*/ 2071396 h 2106559"/>
                  <a:gd name="connsiteX4" fmla="*/ 3275045 w 3275045"/>
                  <a:gd name="connsiteY4" fmla="*/ 1464906 h 2106559"/>
                  <a:gd name="connsiteX0" fmla="*/ 0 w 3526971"/>
                  <a:gd name="connsiteY0" fmla="*/ 0 h 2135542"/>
                  <a:gd name="connsiteX1" fmla="*/ 503853 w 3526971"/>
                  <a:gd name="connsiteY1" fmla="*/ 1427583 h 2135542"/>
                  <a:gd name="connsiteX2" fmla="*/ 1138334 w 3526971"/>
                  <a:gd name="connsiteY2" fmla="*/ 1968759 h 2135542"/>
                  <a:gd name="connsiteX3" fmla="*/ 2220686 w 3526971"/>
                  <a:gd name="connsiteY3" fmla="*/ 2071396 h 2135542"/>
                  <a:gd name="connsiteX4" fmla="*/ 3526971 w 3526971"/>
                  <a:gd name="connsiteY4" fmla="*/ 2043404 h 2135542"/>
                  <a:gd name="connsiteX0" fmla="*/ 0 w 3526971"/>
                  <a:gd name="connsiteY0" fmla="*/ 0 h 2071396"/>
                  <a:gd name="connsiteX1" fmla="*/ 503853 w 3526971"/>
                  <a:gd name="connsiteY1" fmla="*/ 1427583 h 2071396"/>
                  <a:gd name="connsiteX2" fmla="*/ 1138334 w 3526971"/>
                  <a:gd name="connsiteY2" fmla="*/ 1968759 h 2071396"/>
                  <a:gd name="connsiteX3" fmla="*/ 2220686 w 3526971"/>
                  <a:gd name="connsiteY3" fmla="*/ 2071396 h 2071396"/>
                  <a:gd name="connsiteX4" fmla="*/ 3526971 w 3526971"/>
                  <a:gd name="connsiteY4" fmla="*/ 2043404 h 2071396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85191 w 3526971"/>
                  <a:gd name="connsiteY1" fmla="*/ 1287624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75860 w 3526971"/>
                  <a:gd name="connsiteY1" fmla="*/ 1240971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9085"/>
                  <a:gd name="connsiteX1" fmla="*/ 475860 w 3526971"/>
                  <a:gd name="connsiteY1" fmla="*/ 1240971 h 2019085"/>
                  <a:gd name="connsiteX2" fmla="*/ 1119672 w 3526971"/>
                  <a:gd name="connsiteY2" fmla="*/ 1931437 h 2019085"/>
                  <a:gd name="connsiteX3" fmla="*/ 2220686 w 3526971"/>
                  <a:gd name="connsiteY3" fmla="*/ 2015413 h 2019085"/>
                  <a:gd name="connsiteX4" fmla="*/ 3526971 w 3526971"/>
                  <a:gd name="connsiteY4" fmla="*/ 1987421 h 2019085"/>
                  <a:gd name="connsiteX0" fmla="*/ 0 w 3526971"/>
                  <a:gd name="connsiteY0" fmla="*/ 0 h 2018850"/>
                  <a:gd name="connsiteX1" fmla="*/ 475860 w 3526971"/>
                  <a:gd name="connsiteY1" fmla="*/ 1240971 h 2018850"/>
                  <a:gd name="connsiteX2" fmla="*/ 1119672 w 3526971"/>
                  <a:gd name="connsiteY2" fmla="*/ 1903445 h 2018850"/>
                  <a:gd name="connsiteX3" fmla="*/ 2220686 w 3526971"/>
                  <a:gd name="connsiteY3" fmla="*/ 2015413 h 2018850"/>
                  <a:gd name="connsiteX4" fmla="*/ 3526971 w 3526971"/>
                  <a:gd name="connsiteY4" fmla="*/ 1987421 h 2018850"/>
                  <a:gd name="connsiteX0" fmla="*/ 0 w 3526971"/>
                  <a:gd name="connsiteY0" fmla="*/ 0 h 2022709"/>
                  <a:gd name="connsiteX1" fmla="*/ 475860 w 3526971"/>
                  <a:gd name="connsiteY1" fmla="*/ 1240971 h 2022709"/>
                  <a:gd name="connsiteX2" fmla="*/ 1119672 w 3526971"/>
                  <a:gd name="connsiteY2" fmla="*/ 1903445 h 2022709"/>
                  <a:gd name="connsiteX3" fmla="*/ 2220686 w 3526971"/>
                  <a:gd name="connsiteY3" fmla="*/ 2015413 h 2022709"/>
                  <a:gd name="connsiteX4" fmla="*/ 3526971 w 3526971"/>
                  <a:gd name="connsiteY4" fmla="*/ 2006082 h 2022709"/>
                  <a:gd name="connsiteX0" fmla="*/ 0 w 3526971"/>
                  <a:gd name="connsiteY0" fmla="*/ 0 h 2054940"/>
                  <a:gd name="connsiteX1" fmla="*/ 475860 w 3526971"/>
                  <a:gd name="connsiteY1" fmla="*/ 1240971 h 2054940"/>
                  <a:gd name="connsiteX2" fmla="*/ 1119672 w 3526971"/>
                  <a:gd name="connsiteY2" fmla="*/ 1903445 h 2054940"/>
                  <a:gd name="connsiteX3" fmla="*/ 2220686 w 3526971"/>
                  <a:gd name="connsiteY3" fmla="*/ 2015413 h 2054940"/>
                  <a:gd name="connsiteX4" fmla="*/ 3526971 w 3526971"/>
                  <a:gd name="connsiteY4" fmla="*/ 2052735 h 2054940"/>
                  <a:gd name="connsiteX0" fmla="*/ 0 w 3526971"/>
                  <a:gd name="connsiteY0" fmla="*/ 0 h 2046327"/>
                  <a:gd name="connsiteX1" fmla="*/ 475860 w 3526971"/>
                  <a:gd name="connsiteY1" fmla="*/ 1240971 h 2046327"/>
                  <a:gd name="connsiteX2" fmla="*/ 1119672 w 3526971"/>
                  <a:gd name="connsiteY2" fmla="*/ 1903445 h 2046327"/>
                  <a:gd name="connsiteX3" fmla="*/ 2220686 w 3526971"/>
                  <a:gd name="connsiteY3" fmla="*/ 2015413 h 2046327"/>
                  <a:gd name="connsiteX4" fmla="*/ 3526971 w 3526971"/>
                  <a:gd name="connsiteY4" fmla="*/ 2043405 h 2046327"/>
                  <a:gd name="connsiteX0" fmla="*/ 0 w 3526971"/>
                  <a:gd name="connsiteY0" fmla="*/ 0 h 2046327"/>
                  <a:gd name="connsiteX1" fmla="*/ 1119672 w 3526971"/>
                  <a:gd name="connsiteY1" fmla="*/ 1903445 h 2046327"/>
                  <a:gd name="connsiteX2" fmla="*/ 2220686 w 3526971"/>
                  <a:gd name="connsiteY2" fmla="*/ 2015413 h 2046327"/>
                  <a:gd name="connsiteX3" fmla="*/ 3526971 w 3526971"/>
                  <a:gd name="connsiteY3" fmla="*/ 2043405 h 2046327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45167"/>
                  <a:gd name="connsiteX1" fmla="*/ 438536 w 3526971"/>
                  <a:gd name="connsiteY1" fmla="*/ 1063690 h 2045167"/>
                  <a:gd name="connsiteX2" fmla="*/ 1670180 w 3526971"/>
                  <a:gd name="connsiteY2" fmla="*/ 1866123 h 2045167"/>
                  <a:gd name="connsiteX3" fmla="*/ 3526971 w 3526971"/>
                  <a:gd name="connsiteY3" fmla="*/ 2043405 h 2045167"/>
                  <a:gd name="connsiteX0" fmla="*/ 0 w 3526971"/>
                  <a:gd name="connsiteY0" fmla="*/ 0 h 2043661"/>
                  <a:gd name="connsiteX1" fmla="*/ 438536 w 3526971"/>
                  <a:gd name="connsiteY1" fmla="*/ 1063690 h 2043661"/>
                  <a:gd name="connsiteX2" fmla="*/ 1129005 w 3526971"/>
                  <a:gd name="connsiteY2" fmla="*/ 1642188 h 2043661"/>
                  <a:gd name="connsiteX3" fmla="*/ 3526971 w 3526971"/>
                  <a:gd name="connsiteY3" fmla="*/ 2043405 h 2043661"/>
                  <a:gd name="connsiteX0" fmla="*/ 0 w 3526971"/>
                  <a:gd name="connsiteY0" fmla="*/ 0 h 2043860"/>
                  <a:gd name="connsiteX1" fmla="*/ 438536 w 3526971"/>
                  <a:gd name="connsiteY1" fmla="*/ 1063690 h 2043860"/>
                  <a:gd name="connsiteX2" fmla="*/ 1166327 w 3526971"/>
                  <a:gd name="connsiteY2" fmla="*/ 1754155 h 2043860"/>
                  <a:gd name="connsiteX3" fmla="*/ 3526971 w 3526971"/>
                  <a:gd name="connsiteY3" fmla="*/ 2043405 h 2043860"/>
                  <a:gd name="connsiteX0" fmla="*/ 0 w 3526971"/>
                  <a:gd name="connsiteY0" fmla="*/ 0 h 2043767"/>
                  <a:gd name="connsiteX1" fmla="*/ 438536 w 3526971"/>
                  <a:gd name="connsiteY1" fmla="*/ 1063690 h 2043767"/>
                  <a:gd name="connsiteX2" fmla="*/ 1166327 w 3526971"/>
                  <a:gd name="connsiteY2" fmla="*/ 1754155 h 2043767"/>
                  <a:gd name="connsiteX3" fmla="*/ 3526971 w 3526971"/>
                  <a:gd name="connsiteY3" fmla="*/ 2043405 h 2043767"/>
                  <a:gd name="connsiteX0" fmla="*/ 0 w 3526971"/>
                  <a:gd name="connsiteY0" fmla="*/ 0 h 2044147"/>
                  <a:gd name="connsiteX1" fmla="*/ 438536 w 3526971"/>
                  <a:gd name="connsiteY1" fmla="*/ 1063690 h 2044147"/>
                  <a:gd name="connsiteX2" fmla="*/ 1390261 w 3526971"/>
                  <a:gd name="connsiteY2" fmla="*/ 1847461 h 2044147"/>
                  <a:gd name="connsiteX3" fmla="*/ 3526971 w 3526971"/>
                  <a:gd name="connsiteY3" fmla="*/ 2043405 h 2044147"/>
                  <a:gd name="connsiteX0" fmla="*/ 0 w 3526971"/>
                  <a:gd name="connsiteY0" fmla="*/ 0 h 2044896"/>
                  <a:gd name="connsiteX1" fmla="*/ 438536 w 3526971"/>
                  <a:gd name="connsiteY1" fmla="*/ 1063690 h 2044896"/>
                  <a:gd name="connsiteX2" fmla="*/ 1455576 w 3526971"/>
                  <a:gd name="connsiteY2" fmla="*/ 1894114 h 2044896"/>
                  <a:gd name="connsiteX3" fmla="*/ 3526971 w 3526971"/>
                  <a:gd name="connsiteY3" fmla="*/ 2043405 h 2044896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326568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552"/>
                  <a:gd name="connsiteX1" fmla="*/ 289246 w 3526971"/>
                  <a:gd name="connsiteY1" fmla="*/ 1101013 h 2046552"/>
                  <a:gd name="connsiteX2" fmla="*/ 1455576 w 3526971"/>
                  <a:gd name="connsiteY2" fmla="*/ 1894114 h 2046552"/>
                  <a:gd name="connsiteX3" fmla="*/ 3526971 w 3526971"/>
                  <a:gd name="connsiteY3" fmla="*/ 2043405 h 2046552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078"/>
                  <a:gd name="connsiteX1" fmla="*/ 251923 w 3526971"/>
                  <a:gd name="connsiteY1" fmla="*/ 1129006 h 2047078"/>
                  <a:gd name="connsiteX2" fmla="*/ 1250303 w 3526971"/>
                  <a:gd name="connsiteY2" fmla="*/ 1903444 h 2047078"/>
                  <a:gd name="connsiteX3" fmla="*/ 3526971 w 3526971"/>
                  <a:gd name="connsiteY3" fmla="*/ 2043405 h 2047078"/>
                  <a:gd name="connsiteX0" fmla="*/ 0 w 3610946"/>
                  <a:gd name="connsiteY0" fmla="*/ 0 h 2019086"/>
                  <a:gd name="connsiteX1" fmla="*/ 335898 w 3610946"/>
                  <a:gd name="connsiteY1" fmla="*/ 1101014 h 2019086"/>
                  <a:gd name="connsiteX2" fmla="*/ 1334278 w 3610946"/>
                  <a:gd name="connsiteY2" fmla="*/ 1875452 h 2019086"/>
                  <a:gd name="connsiteX3" fmla="*/ 3610946 w 3610946"/>
                  <a:gd name="connsiteY3" fmla="*/ 2015413 h 2019086"/>
                  <a:gd name="connsiteX0" fmla="*/ 0 w 3610946"/>
                  <a:gd name="connsiteY0" fmla="*/ 0 h 2019086"/>
                  <a:gd name="connsiteX1" fmla="*/ 335898 w 3610946"/>
                  <a:gd name="connsiteY1" fmla="*/ 1101014 h 2019086"/>
                  <a:gd name="connsiteX2" fmla="*/ 1334278 w 3610946"/>
                  <a:gd name="connsiteY2" fmla="*/ 1875452 h 2019086"/>
                  <a:gd name="connsiteX3" fmla="*/ 3610946 w 3610946"/>
                  <a:gd name="connsiteY3" fmla="*/ 2015413 h 2019086"/>
                  <a:gd name="connsiteX0" fmla="*/ 0 w 3610946"/>
                  <a:gd name="connsiteY0" fmla="*/ 0 h 2021408"/>
                  <a:gd name="connsiteX1" fmla="*/ 373221 w 3610946"/>
                  <a:gd name="connsiteY1" fmla="*/ 998377 h 2021408"/>
                  <a:gd name="connsiteX2" fmla="*/ 1334278 w 3610946"/>
                  <a:gd name="connsiteY2" fmla="*/ 1875452 h 2021408"/>
                  <a:gd name="connsiteX3" fmla="*/ 3610946 w 3610946"/>
                  <a:gd name="connsiteY3" fmla="*/ 2015413 h 2021408"/>
                  <a:gd name="connsiteX0" fmla="*/ 0 w 3610946"/>
                  <a:gd name="connsiteY0" fmla="*/ 0 h 2021408"/>
                  <a:gd name="connsiteX1" fmla="*/ 373221 w 3610946"/>
                  <a:gd name="connsiteY1" fmla="*/ 998377 h 2021408"/>
                  <a:gd name="connsiteX2" fmla="*/ 1334278 w 3610946"/>
                  <a:gd name="connsiteY2" fmla="*/ 1875452 h 2021408"/>
                  <a:gd name="connsiteX3" fmla="*/ 3610946 w 3610946"/>
                  <a:gd name="connsiteY3" fmla="*/ 2015413 h 2021408"/>
                  <a:gd name="connsiteX0" fmla="*/ 0 w 3610946"/>
                  <a:gd name="connsiteY0" fmla="*/ 0 h 2021408"/>
                  <a:gd name="connsiteX1" fmla="*/ 373221 w 3610946"/>
                  <a:gd name="connsiteY1" fmla="*/ 998377 h 2021408"/>
                  <a:gd name="connsiteX2" fmla="*/ 1334278 w 3610946"/>
                  <a:gd name="connsiteY2" fmla="*/ 1875452 h 2021408"/>
                  <a:gd name="connsiteX3" fmla="*/ 3610946 w 3610946"/>
                  <a:gd name="connsiteY3" fmla="*/ 2015413 h 2021408"/>
                  <a:gd name="connsiteX0" fmla="*/ 0 w 3610946"/>
                  <a:gd name="connsiteY0" fmla="*/ 0 h 2036205"/>
                  <a:gd name="connsiteX1" fmla="*/ 373221 w 3610946"/>
                  <a:gd name="connsiteY1" fmla="*/ 998377 h 2036205"/>
                  <a:gd name="connsiteX2" fmla="*/ 1212980 w 3610946"/>
                  <a:gd name="connsiteY2" fmla="*/ 1922105 h 2036205"/>
                  <a:gd name="connsiteX3" fmla="*/ 3610946 w 3610946"/>
                  <a:gd name="connsiteY3" fmla="*/ 2015413 h 2036205"/>
                  <a:gd name="connsiteX0" fmla="*/ 0 w 3610946"/>
                  <a:gd name="connsiteY0" fmla="*/ 0 h 2036205"/>
                  <a:gd name="connsiteX1" fmla="*/ 373221 w 3610946"/>
                  <a:gd name="connsiteY1" fmla="*/ 998377 h 2036205"/>
                  <a:gd name="connsiteX2" fmla="*/ 1212980 w 3610946"/>
                  <a:gd name="connsiteY2" fmla="*/ 1922105 h 2036205"/>
                  <a:gd name="connsiteX3" fmla="*/ 3610946 w 3610946"/>
                  <a:gd name="connsiteY3" fmla="*/ 2015413 h 2036205"/>
                  <a:gd name="connsiteX0" fmla="*/ 0 w 3610946"/>
                  <a:gd name="connsiteY0" fmla="*/ 0 h 2033076"/>
                  <a:gd name="connsiteX1" fmla="*/ 373221 w 3610946"/>
                  <a:gd name="connsiteY1" fmla="*/ 998377 h 2033076"/>
                  <a:gd name="connsiteX2" fmla="*/ 1212980 w 3610946"/>
                  <a:gd name="connsiteY2" fmla="*/ 1922105 h 2033076"/>
                  <a:gd name="connsiteX3" fmla="*/ 3610946 w 3610946"/>
                  <a:gd name="connsiteY3" fmla="*/ 2015413 h 2033076"/>
                  <a:gd name="connsiteX0" fmla="*/ 0 w 3610946"/>
                  <a:gd name="connsiteY0" fmla="*/ 0 h 2021867"/>
                  <a:gd name="connsiteX1" fmla="*/ 373221 w 3610946"/>
                  <a:gd name="connsiteY1" fmla="*/ 998377 h 2021867"/>
                  <a:gd name="connsiteX2" fmla="*/ 1212980 w 3610946"/>
                  <a:gd name="connsiteY2" fmla="*/ 1922105 h 2021867"/>
                  <a:gd name="connsiteX3" fmla="*/ 3610946 w 3610946"/>
                  <a:gd name="connsiteY3" fmla="*/ 2015413 h 2021867"/>
                  <a:gd name="connsiteX0" fmla="*/ 0 w 3610946"/>
                  <a:gd name="connsiteY0" fmla="*/ 0 h 2015413"/>
                  <a:gd name="connsiteX1" fmla="*/ 373221 w 3610946"/>
                  <a:gd name="connsiteY1" fmla="*/ 998377 h 2015413"/>
                  <a:gd name="connsiteX2" fmla="*/ 1138335 w 3610946"/>
                  <a:gd name="connsiteY2" fmla="*/ 1894114 h 2015413"/>
                  <a:gd name="connsiteX3" fmla="*/ 3610946 w 3610946"/>
                  <a:gd name="connsiteY3" fmla="*/ 2015413 h 2015413"/>
                  <a:gd name="connsiteX0" fmla="*/ 0 w 3610946"/>
                  <a:gd name="connsiteY0" fmla="*/ 0 h 2015413"/>
                  <a:gd name="connsiteX1" fmla="*/ 373221 w 3610946"/>
                  <a:gd name="connsiteY1" fmla="*/ 998377 h 2015413"/>
                  <a:gd name="connsiteX2" fmla="*/ 1138335 w 3610946"/>
                  <a:gd name="connsiteY2" fmla="*/ 1894114 h 2015413"/>
                  <a:gd name="connsiteX3" fmla="*/ 3610946 w 3610946"/>
                  <a:gd name="connsiteY3" fmla="*/ 2015413 h 2015413"/>
                  <a:gd name="connsiteX0" fmla="*/ 0 w 3610946"/>
                  <a:gd name="connsiteY0" fmla="*/ 0 h 2015413"/>
                  <a:gd name="connsiteX1" fmla="*/ 1138335 w 3610946"/>
                  <a:gd name="connsiteY1" fmla="*/ 1894114 h 2015413"/>
                  <a:gd name="connsiteX2" fmla="*/ 3610946 w 3610946"/>
                  <a:gd name="connsiteY2" fmla="*/ 2015413 h 2015413"/>
                  <a:gd name="connsiteX0" fmla="*/ 0 w 3610946"/>
                  <a:gd name="connsiteY0" fmla="*/ 0 h 2015413"/>
                  <a:gd name="connsiteX1" fmla="*/ 1138335 w 3610946"/>
                  <a:gd name="connsiteY1" fmla="*/ 1894114 h 2015413"/>
                  <a:gd name="connsiteX2" fmla="*/ 3610946 w 3610946"/>
                  <a:gd name="connsiteY2" fmla="*/ 2015413 h 2015413"/>
                  <a:gd name="connsiteX0" fmla="*/ 0 w 3610946"/>
                  <a:gd name="connsiteY0" fmla="*/ 0 h 2015413"/>
                  <a:gd name="connsiteX1" fmla="*/ 1138335 w 3610946"/>
                  <a:gd name="connsiteY1" fmla="*/ 1894114 h 2015413"/>
                  <a:gd name="connsiteX2" fmla="*/ 3610946 w 3610946"/>
                  <a:gd name="connsiteY2" fmla="*/ 2015413 h 2015413"/>
                  <a:gd name="connsiteX0" fmla="*/ 0 w 3610946"/>
                  <a:gd name="connsiteY0" fmla="*/ 0 h 2015413"/>
                  <a:gd name="connsiteX1" fmla="*/ 1026368 w 3610946"/>
                  <a:gd name="connsiteY1" fmla="*/ 1856791 h 2015413"/>
                  <a:gd name="connsiteX2" fmla="*/ 3610946 w 3610946"/>
                  <a:gd name="connsiteY2" fmla="*/ 2015413 h 2015413"/>
                  <a:gd name="connsiteX0" fmla="*/ 0 w 3610946"/>
                  <a:gd name="connsiteY0" fmla="*/ 0 h 2017665"/>
                  <a:gd name="connsiteX1" fmla="*/ 1082351 w 3610946"/>
                  <a:gd name="connsiteY1" fmla="*/ 1912774 h 2017665"/>
                  <a:gd name="connsiteX2" fmla="*/ 3610946 w 3610946"/>
                  <a:gd name="connsiteY2" fmla="*/ 2015413 h 2017665"/>
                  <a:gd name="connsiteX0" fmla="*/ 0 w 2267337"/>
                  <a:gd name="connsiteY0" fmla="*/ 0 h 2088665"/>
                  <a:gd name="connsiteX1" fmla="*/ 1082351 w 2267337"/>
                  <a:gd name="connsiteY1" fmla="*/ 1912774 h 2088665"/>
                  <a:gd name="connsiteX2" fmla="*/ 2267337 w 2267337"/>
                  <a:gd name="connsiteY2" fmla="*/ 2015413 h 2088665"/>
                  <a:gd name="connsiteX0" fmla="*/ 0 w 1782145"/>
                  <a:gd name="connsiteY0" fmla="*/ 0 h 1052122"/>
                  <a:gd name="connsiteX1" fmla="*/ 597159 w 1782145"/>
                  <a:gd name="connsiteY1" fmla="*/ 942390 h 1052122"/>
                  <a:gd name="connsiteX2" fmla="*/ 1782145 w 1782145"/>
                  <a:gd name="connsiteY2" fmla="*/ 1045029 h 1052122"/>
                  <a:gd name="connsiteX0" fmla="*/ 0 w 1782145"/>
                  <a:gd name="connsiteY0" fmla="*/ 0 h 1045029"/>
                  <a:gd name="connsiteX1" fmla="*/ 298579 w 1782145"/>
                  <a:gd name="connsiteY1" fmla="*/ 877076 h 1045029"/>
                  <a:gd name="connsiteX2" fmla="*/ 1782145 w 1782145"/>
                  <a:gd name="connsiteY2" fmla="*/ 1045029 h 1045029"/>
                  <a:gd name="connsiteX0" fmla="*/ 0 w 1782145"/>
                  <a:gd name="connsiteY0" fmla="*/ 0 h 1056714"/>
                  <a:gd name="connsiteX1" fmla="*/ 345232 w 1782145"/>
                  <a:gd name="connsiteY1" fmla="*/ 951721 h 1056714"/>
                  <a:gd name="connsiteX2" fmla="*/ 1782145 w 1782145"/>
                  <a:gd name="connsiteY2" fmla="*/ 1045029 h 1056714"/>
                  <a:gd name="connsiteX0" fmla="*/ 0 w 1782145"/>
                  <a:gd name="connsiteY0" fmla="*/ 0 h 1056714"/>
                  <a:gd name="connsiteX1" fmla="*/ 345232 w 1782145"/>
                  <a:gd name="connsiteY1" fmla="*/ 951721 h 1056714"/>
                  <a:gd name="connsiteX2" fmla="*/ 1782145 w 1782145"/>
                  <a:gd name="connsiteY2" fmla="*/ 1045029 h 1056714"/>
                  <a:gd name="connsiteX0" fmla="*/ 0 w 1782145"/>
                  <a:gd name="connsiteY0" fmla="*/ 0 h 1046571"/>
                  <a:gd name="connsiteX1" fmla="*/ 345232 w 1782145"/>
                  <a:gd name="connsiteY1" fmla="*/ 951721 h 1046571"/>
                  <a:gd name="connsiteX2" fmla="*/ 1782145 w 1782145"/>
                  <a:gd name="connsiteY2" fmla="*/ 1045029 h 1046571"/>
                  <a:gd name="connsiteX0" fmla="*/ 0 w 1782145"/>
                  <a:gd name="connsiteY0" fmla="*/ 0 h 1067745"/>
                  <a:gd name="connsiteX1" fmla="*/ 345232 w 1782145"/>
                  <a:gd name="connsiteY1" fmla="*/ 951721 h 1067745"/>
                  <a:gd name="connsiteX2" fmla="*/ 1782145 w 1782145"/>
                  <a:gd name="connsiteY2" fmla="*/ 1045029 h 1067745"/>
                  <a:gd name="connsiteX0" fmla="*/ 0 w 1782145"/>
                  <a:gd name="connsiteY0" fmla="*/ 0 h 1053446"/>
                  <a:gd name="connsiteX1" fmla="*/ 391885 w 1782145"/>
                  <a:gd name="connsiteY1" fmla="*/ 923729 h 1053446"/>
                  <a:gd name="connsiteX2" fmla="*/ 1782145 w 1782145"/>
                  <a:gd name="connsiteY2" fmla="*/ 1045029 h 1053446"/>
                  <a:gd name="connsiteX0" fmla="*/ 0 w 1782145"/>
                  <a:gd name="connsiteY0" fmla="*/ 0 h 1068778"/>
                  <a:gd name="connsiteX1" fmla="*/ 391885 w 1782145"/>
                  <a:gd name="connsiteY1" fmla="*/ 923729 h 1068778"/>
                  <a:gd name="connsiteX2" fmla="*/ 1782145 w 1782145"/>
                  <a:gd name="connsiteY2" fmla="*/ 1045029 h 1068778"/>
                  <a:gd name="connsiteX0" fmla="*/ 0 w 1782145"/>
                  <a:gd name="connsiteY0" fmla="*/ 0 h 1049779"/>
                  <a:gd name="connsiteX1" fmla="*/ 391885 w 1782145"/>
                  <a:gd name="connsiteY1" fmla="*/ 923729 h 1049779"/>
                  <a:gd name="connsiteX2" fmla="*/ 1782145 w 1782145"/>
                  <a:gd name="connsiteY2" fmla="*/ 1045029 h 1049779"/>
                  <a:gd name="connsiteX0" fmla="*/ 0 w 1782145"/>
                  <a:gd name="connsiteY0" fmla="*/ 0 h 1045029"/>
                  <a:gd name="connsiteX1" fmla="*/ 410546 w 1782145"/>
                  <a:gd name="connsiteY1" fmla="*/ 886406 h 1045029"/>
                  <a:gd name="connsiteX2" fmla="*/ 1782145 w 1782145"/>
                  <a:gd name="connsiteY2" fmla="*/ 1045029 h 1045029"/>
                  <a:gd name="connsiteX0" fmla="*/ 0 w 1782145"/>
                  <a:gd name="connsiteY0" fmla="*/ 0 h 1045029"/>
                  <a:gd name="connsiteX1" fmla="*/ 363893 w 1782145"/>
                  <a:gd name="connsiteY1" fmla="*/ 877075 h 1045029"/>
                  <a:gd name="connsiteX2" fmla="*/ 1782145 w 1782145"/>
                  <a:gd name="connsiteY2" fmla="*/ 1045029 h 1045029"/>
                  <a:gd name="connsiteX0" fmla="*/ 0 w 1782145"/>
                  <a:gd name="connsiteY0" fmla="*/ 0 h 1045029"/>
                  <a:gd name="connsiteX1" fmla="*/ 373224 w 1782145"/>
                  <a:gd name="connsiteY1" fmla="*/ 877075 h 1045029"/>
                  <a:gd name="connsiteX2" fmla="*/ 1782145 w 1782145"/>
                  <a:gd name="connsiteY2" fmla="*/ 1045029 h 1045029"/>
                  <a:gd name="connsiteX0" fmla="*/ 0 w 1782145"/>
                  <a:gd name="connsiteY0" fmla="*/ 0 h 1047216"/>
                  <a:gd name="connsiteX1" fmla="*/ 373224 w 1782145"/>
                  <a:gd name="connsiteY1" fmla="*/ 877075 h 1047216"/>
                  <a:gd name="connsiteX2" fmla="*/ 1782145 w 1782145"/>
                  <a:gd name="connsiteY2" fmla="*/ 1045029 h 1047216"/>
                  <a:gd name="connsiteX0" fmla="*/ 0 w 1782145"/>
                  <a:gd name="connsiteY0" fmla="*/ 0 h 1045029"/>
                  <a:gd name="connsiteX1" fmla="*/ 373224 w 1782145"/>
                  <a:gd name="connsiteY1" fmla="*/ 877075 h 1045029"/>
                  <a:gd name="connsiteX2" fmla="*/ 888273 w 1782145"/>
                  <a:gd name="connsiteY2" fmla="*/ 1015170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45029"/>
                  <a:gd name="connsiteX1" fmla="*/ 373224 w 1782145"/>
                  <a:gd name="connsiteY1" fmla="*/ 877075 h 1045029"/>
                  <a:gd name="connsiteX2" fmla="*/ 888273 w 1782145"/>
                  <a:gd name="connsiteY2" fmla="*/ 1015170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45029"/>
                  <a:gd name="connsiteX1" fmla="*/ 373224 w 1782145"/>
                  <a:gd name="connsiteY1" fmla="*/ 877075 h 1045029"/>
                  <a:gd name="connsiteX2" fmla="*/ 888273 w 1782145"/>
                  <a:gd name="connsiteY2" fmla="*/ 1015170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45029"/>
                  <a:gd name="connsiteX1" fmla="*/ 373224 w 1782145"/>
                  <a:gd name="connsiteY1" fmla="*/ 877075 h 1045029"/>
                  <a:gd name="connsiteX2" fmla="*/ 794967 w 1782145"/>
                  <a:gd name="connsiteY2" fmla="*/ 1033831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45029"/>
                  <a:gd name="connsiteX1" fmla="*/ 373224 w 1782145"/>
                  <a:gd name="connsiteY1" fmla="*/ 877075 h 1045029"/>
                  <a:gd name="connsiteX2" fmla="*/ 794967 w 1782145"/>
                  <a:gd name="connsiteY2" fmla="*/ 1033831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54516"/>
                  <a:gd name="connsiteX1" fmla="*/ 345233 w 1782145"/>
                  <a:gd name="connsiteY1" fmla="*/ 793099 h 1054516"/>
                  <a:gd name="connsiteX2" fmla="*/ 794967 w 1782145"/>
                  <a:gd name="connsiteY2" fmla="*/ 1033831 h 1054516"/>
                  <a:gd name="connsiteX3" fmla="*/ 1782145 w 1782145"/>
                  <a:gd name="connsiteY3" fmla="*/ 1045029 h 1054516"/>
                  <a:gd name="connsiteX0" fmla="*/ 0 w 1782145"/>
                  <a:gd name="connsiteY0" fmla="*/ 0 h 1045029"/>
                  <a:gd name="connsiteX1" fmla="*/ 345233 w 1782145"/>
                  <a:gd name="connsiteY1" fmla="*/ 793099 h 1045029"/>
                  <a:gd name="connsiteX2" fmla="*/ 794967 w 1782145"/>
                  <a:gd name="connsiteY2" fmla="*/ 1033831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45029"/>
                  <a:gd name="connsiteX1" fmla="*/ 345233 w 1782145"/>
                  <a:gd name="connsiteY1" fmla="*/ 793099 h 1045029"/>
                  <a:gd name="connsiteX2" fmla="*/ 794967 w 1782145"/>
                  <a:gd name="connsiteY2" fmla="*/ 1033831 h 1045029"/>
                  <a:gd name="connsiteX3" fmla="*/ 1782145 w 1782145"/>
                  <a:gd name="connsiteY3" fmla="*/ 1045029 h 1045029"/>
                  <a:gd name="connsiteX0" fmla="*/ 0 w 1782145"/>
                  <a:gd name="connsiteY0" fmla="*/ 0 h 1063690"/>
                  <a:gd name="connsiteX1" fmla="*/ 345233 w 1782145"/>
                  <a:gd name="connsiteY1" fmla="*/ 793099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3690"/>
                  <a:gd name="connsiteX1" fmla="*/ 345233 w 1782145"/>
                  <a:gd name="connsiteY1" fmla="*/ 793099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6096"/>
                  <a:gd name="connsiteX1" fmla="*/ 307911 w 1782145"/>
                  <a:gd name="connsiteY1" fmla="*/ 727784 h 1066096"/>
                  <a:gd name="connsiteX2" fmla="*/ 794967 w 1782145"/>
                  <a:gd name="connsiteY2" fmla="*/ 1033831 h 1066096"/>
                  <a:gd name="connsiteX3" fmla="*/ 1782145 w 1782145"/>
                  <a:gd name="connsiteY3" fmla="*/ 1063690 h 1066096"/>
                  <a:gd name="connsiteX0" fmla="*/ 0 w 1782145"/>
                  <a:gd name="connsiteY0" fmla="*/ 0 h 1066096"/>
                  <a:gd name="connsiteX1" fmla="*/ 307911 w 1782145"/>
                  <a:gd name="connsiteY1" fmla="*/ 727784 h 1066096"/>
                  <a:gd name="connsiteX2" fmla="*/ 794967 w 1782145"/>
                  <a:gd name="connsiteY2" fmla="*/ 1033831 h 1066096"/>
                  <a:gd name="connsiteX3" fmla="*/ 1782145 w 1782145"/>
                  <a:gd name="connsiteY3" fmla="*/ 1063690 h 1066096"/>
                  <a:gd name="connsiteX0" fmla="*/ 0 w 1782145"/>
                  <a:gd name="connsiteY0" fmla="*/ 0 h 1063690"/>
                  <a:gd name="connsiteX1" fmla="*/ 307911 w 1782145"/>
                  <a:gd name="connsiteY1" fmla="*/ 727784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3690"/>
                  <a:gd name="connsiteX1" fmla="*/ 307911 w 1782145"/>
                  <a:gd name="connsiteY1" fmla="*/ 727784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3690"/>
                  <a:gd name="connsiteX1" fmla="*/ 307911 w 1782145"/>
                  <a:gd name="connsiteY1" fmla="*/ 727784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3690"/>
                  <a:gd name="connsiteX1" fmla="*/ 326572 w 1782145"/>
                  <a:gd name="connsiteY1" fmla="*/ 821091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3690"/>
                  <a:gd name="connsiteX1" fmla="*/ 326572 w 1782145"/>
                  <a:gd name="connsiteY1" fmla="*/ 821091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82145"/>
                  <a:gd name="connsiteY0" fmla="*/ 0 h 1063690"/>
                  <a:gd name="connsiteX1" fmla="*/ 270588 w 1782145"/>
                  <a:gd name="connsiteY1" fmla="*/ 802430 h 1063690"/>
                  <a:gd name="connsiteX2" fmla="*/ 794967 w 1782145"/>
                  <a:gd name="connsiteY2" fmla="*/ 1033831 h 1063690"/>
                  <a:gd name="connsiteX3" fmla="*/ 1782145 w 1782145"/>
                  <a:gd name="connsiteY3" fmla="*/ 1063690 h 1063690"/>
                  <a:gd name="connsiteX0" fmla="*/ 0 w 1763483"/>
                  <a:gd name="connsiteY0" fmla="*/ 0 h 746449"/>
                  <a:gd name="connsiteX1" fmla="*/ 251926 w 1763483"/>
                  <a:gd name="connsiteY1" fmla="*/ 485189 h 746449"/>
                  <a:gd name="connsiteX2" fmla="*/ 776305 w 1763483"/>
                  <a:gd name="connsiteY2" fmla="*/ 716590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466530 w 1763483"/>
                  <a:gd name="connsiteY1" fmla="*/ 475858 h 746449"/>
                  <a:gd name="connsiteX2" fmla="*/ 776305 w 1763483"/>
                  <a:gd name="connsiteY2" fmla="*/ 716590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550505 w 1763483"/>
                  <a:gd name="connsiteY1" fmla="*/ 457197 h 746449"/>
                  <a:gd name="connsiteX2" fmla="*/ 776305 w 1763483"/>
                  <a:gd name="connsiteY2" fmla="*/ 716590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550505 w 1763483"/>
                  <a:gd name="connsiteY1" fmla="*/ 457197 h 746449"/>
                  <a:gd name="connsiteX2" fmla="*/ 1121538 w 1763483"/>
                  <a:gd name="connsiteY2" fmla="*/ 697929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550505 w 1763483"/>
                  <a:gd name="connsiteY1" fmla="*/ 457197 h 746449"/>
                  <a:gd name="connsiteX2" fmla="*/ 1121538 w 1763483"/>
                  <a:gd name="connsiteY2" fmla="*/ 697929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550505 w 1763483"/>
                  <a:gd name="connsiteY1" fmla="*/ 457197 h 746449"/>
                  <a:gd name="connsiteX2" fmla="*/ 1242836 w 1763483"/>
                  <a:gd name="connsiteY2" fmla="*/ 669937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615819 w 1763483"/>
                  <a:gd name="connsiteY1" fmla="*/ 419875 h 746449"/>
                  <a:gd name="connsiteX2" fmla="*/ 1242836 w 1763483"/>
                  <a:gd name="connsiteY2" fmla="*/ 669937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615819 w 1763483"/>
                  <a:gd name="connsiteY1" fmla="*/ 419875 h 746449"/>
                  <a:gd name="connsiteX2" fmla="*/ 1317481 w 1763483"/>
                  <a:gd name="connsiteY2" fmla="*/ 651276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615819 w 1763483"/>
                  <a:gd name="connsiteY1" fmla="*/ 419875 h 746449"/>
                  <a:gd name="connsiteX2" fmla="*/ 1317481 w 1763483"/>
                  <a:gd name="connsiteY2" fmla="*/ 651276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615819 w 1763483"/>
                  <a:gd name="connsiteY1" fmla="*/ 419875 h 746449"/>
                  <a:gd name="connsiteX2" fmla="*/ 1382795 w 1763483"/>
                  <a:gd name="connsiteY2" fmla="*/ 651276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615819 w 1763483"/>
                  <a:gd name="connsiteY1" fmla="*/ 419875 h 746449"/>
                  <a:gd name="connsiteX2" fmla="*/ 1429448 w 1763483"/>
                  <a:gd name="connsiteY2" fmla="*/ 688598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615819 w 1763483"/>
                  <a:gd name="connsiteY1" fmla="*/ 419875 h 746449"/>
                  <a:gd name="connsiteX2" fmla="*/ 1392126 w 1763483"/>
                  <a:gd name="connsiteY2" fmla="*/ 688598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718456 w 1763483"/>
                  <a:gd name="connsiteY1" fmla="*/ 447867 h 746449"/>
                  <a:gd name="connsiteX2" fmla="*/ 1392126 w 1763483"/>
                  <a:gd name="connsiteY2" fmla="*/ 688598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718456 w 1763483"/>
                  <a:gd name="connsiteY1" fmla="*/ 447867 h 746449"/>
                  <a:gd name="connsiteX2" fmla="*/ 1392126 w 1763483"/>
                  <a:gd name="connsiteY2" fmla="*/ 688598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718456 w 1763483"/>
                  <a:gd name="connsiteY1" fmla="*/ 447867 h 746449"/>
                  <a:gd name="connsiteX2" fmla="*/ 1392126 w 1763483"/>
                  <a:gd name="connsiteY2" fmla="*/ 688598 h 746449"/>
                  <a:gd name="connsiteX3" fmla="*/ 1763483 w 1763483"/>
                  <a:gd name="connsiteY3" fmla="*/ 746449 h 746449"/>
                  <a:gd name="connsiteX0" fmla="*/ 0 w 1763483"/>
                  <a:gd name="connsiteY0" fmla="*/ 0 h 746449"/>
                  <a:gd name="connsiteX1" fmla="*/ 718456 w 1763483"/>
                  <a:gd name="connsiteY1" fmla="*/ 447867 h 746449"/>
                  <a:gd name="connsiteX2" fmla="*/ 1763483 w 1763483"/>
                  <a:gd name="connsiteY2" fmla="*/ 746449 h 746449"/>
                  <a:gd name="connsiteX0" fmla="*/ 0 w 1763483"/>
                  <a:gd name="connsiteY0" fmla="*/ 0 h 746449"/>
                  <a:gd name="connsiteX1" fmla="*/ 886407 w 1763483"/>
                  <a:gd name="connsiteY1" fmla="*/ 559834 h 746449"/>
                  <a:gd name="connsiteX2" fmla="*/ 1763483 w 1763483"/>
                  <a:gd name="connsiteY2" fmla="*/ 746449 h 746449"/>
                  <a:gd name="connsiteX0" fmla="*/ 0 w 1763483"/>
                  <a:gd name="connsiteY0" fmla="*/ 0 h 746449"/>
                  <a:gd name="connsiteX1" fmla="*/ 877076 w 1763483"/>
                  <a:gd name="connsiteY1" fmla="*/ 578495 h 746449"/>
                  <a:gd name="connsiteX2" fmla="*/ 1763483 w 1763483"/>
                  <a:gd name="connsiteY2" fmla="*/ 746449 h 746449"/>
                  <a:gd name="connsiteX0" fmla="*/ 0 w 1763483"/>
                  <a:gd name="connsiteY0" fmla="*/ 0 h 746449"/>
                  <a:gd name="connsiteX1" fmla="*/ 877076 w 1763483"/>
                  <a:gd name="connsiteY1" fmla="*/ 578495 h 746449"/>
                  <a:gd name="connsiteX2" fmla="*/ 1763483 w 1763483"/>
                  <a:gd name="connsiteY2" fmla="*/ 746449 h 746449"/>
                  <a:gd name="connsiteX0" fmla="*/ 0 w 1763483"/>
                  <a:gd name="connsiteY0" fmla="*/ 0 h 746449"/>
                  <a:gd name="connsiteX1" fmla="*/ 839753 w 1763483"/>
                  <a:gd name="connsiteY1" fmla="*/ 494520 h 746449"/>
                  <a:gd name="connsiteX2" fmla="*/ 1763483 w 1763483"/>
                  <a:gd name="connsiteY2" fmla="*/ 746449 h 746449"/>
                  <a:gd name="connsiteX0" fmla="*/ 0 w 1763483"/>
                  <a:gd name="connsiteY0" fmla="*/ 0 h 746449"/>
                  <a:gd name="connsiteX1" fmla="*/ 951720 w 1763483"/>
                  <a:gd name="connsiteY1" fmla="*/ 494520 h 746449"/>
                  <a:gd name="connsiteX2" fmla="*/ 1763483 w 1763483"/>
                  <a:gd name="connsiteY2" fmla="*/ 746449 h 746449"/>
                  <a:gd name="connsiteX0" fmla="*/ 0 w 1800805"/>
                  <a:gd name="connsiteY0" fmla="*/ 0 h 1184987"/>
                  <a:gd name="connsiteX1" fmla="*/ 951720 w 1800805"/>
                  <a:gd name="connsiteY1" fmla="*/ 494520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1045026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1045026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23728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886405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65107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184987"/>
                  <a:gd name="connsiteX1" fmla="*/ 951719 w 1800805"/>
                  <a:gd name="connsiteY1" fmla="*/ 783768 h 1184987"/>
                  <a:gd name="connsiteX2" fmla="*/ 1800805 w 1800805"/>
                  <a:gd name="connsiteY2" fmla="*/ 1184987 h 1184987"/>
                  <a:gd name="connsiteX0" fmla="*/ 0 w 1800805"/>
                  <a:gd name="connsiteY0" fmla="*/ 0 h 1296954"/>
                  <a:gd name="connsiteX1" fmla="*/ 951719 w 1800805"/>
                  <a:gd name="connsiteY1" fmla="*/ 78376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951719 w 1800805"/>
                  <a:gd name="connsiteY1" fmla="*/ 78376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951719 w 1800805"/>
                  <a:gd name="connsiteY1" fmla="*/ 78376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951719 w 1800805"/>
                  <a:gd name="connsiteY1" fmla="*/ 78376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951719 w 1800805"/>
                  <a:gd name="connsiteY1" fmla="*/ 78376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867743 w 1800805"/>
                  <a:gd name="connsiteY1" fmla="*/ 77443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867743 w 1800805"/>
                  <a:gd name="connsiteY1" fmla="*/ 77443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867743 w 1800805"/>
                  <a:gd name="connsiteY1" fmla="*/ 77443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867743 w 1800805"/>
                  <a:gd name="connsiteY1" fmla="*/ 77443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296954"/>
                  <a:gd name="connsiteX1" fmla="*/ 867743 w 1800805"/>
                  <a:gd name="connsiteY1" fmla="*/ 774438 h 1296954"/>
                  <a:gd name="connsiteX2" fmla="*/ 1800805 w 1800805"/>
                  <a:gd name="connsiteY2" fmla="*/ 1296954 h 1296954"/>
                  <a:gd name="connsiteX0" fmla="*/ 0 w 1800805"/>
                  <a:gd name="connsiteY0" fmla="*/ 0 h 1614195"/>
                  <a:gd name="connsiteX1" fmla="*/ 867743 w 1800805"/>
                  <a:gd name="connsiteY1" fmla="*/ 1091679 h 1614195"/>
                  <a:gd name="connsiteX2" fmla="*/ 1800805 w 1800805"/>
                  <a:gd name="connsiteY2" fmla="*/ 1614195 h 1614195"/>
                  <a:gd name="connsiteX0" fmla="*/ 0 w 1800805"/>
                  <a:gd name="connsiteY0" fmla="*/ 0 h 1614195"/>
                  <a:gd name="connsiteX1" fmla="*/ 802428 w 1800805"/>
                  <a:gd name="connsiteY1" fmla="*/ 1054357 h 1614195"/>
                  <a:gd name="connsiteX2" fmla="*/ 1800805 w 1800805"/>
                  <a:gd name="connsiteY2" fmla="*/ 1614195 h 1614195"/>
                  <a:gd name="connsiteX0" fmla="*/ 0 w 1800805"/>
                  <a:gd name="connsiteY0" fmla="*/ 0 h 1614195"/>
                  <a:gd name="connsiteX1" fmla="*/ 802428 w 1800805"/>
                  <a:gd name="connsiteY1" fmla="*/ 1054357 h 1614195"/>
                  <a:gd name="connsiteX2" fmla="*/ 1800805 w 1800805"/>
                  <a:gd name="connsiteY2" fmla="*/ 1614195 h 1614195"/>
                  <a:gd name="connsiteX0" fmla="*/ 0 w 1800805"/>
                  <a:gd name="connsiteY0" fmla="*/ 0 h 1614195"/>
                  <a:gd name="connsiteX1" fmla="*/ 1063685 w 1800805"/>
                  <a:gd name="connsiteY1" fmla="*/ 1063688 h 1614195"/>
                  <a:gd name="connsiteX2" fmla="*/ 1800805 w 1800805"/>
                  <a:gd name="connsiteY2" fmla="*/ 1614195 h 1614195"/>
                  <a:gd name="connsiteX0" fmla="*/ 0 w 1800805"/>
                  <a:gd name="connsiteY0" fmla="*/ 0 h 1614195"/>
                  <a:gd name="connsiteX1" fmla="*/ 1035693 w 1800805"/>
                  <a:gd name="connsiteY1" fmla="*/ 979713 h 1614195"/>
                  <a:gd name="connsiteX2" fmla="*/ 1800805 w 1800805"/>
                  <a:gd name="connsiteY2" fmla="*/ 1614195 h 1614195"/>
                  <a:gd name="connsiteX0" fmla="*/ 0 w 1800805"/>
                  <a:gd name="connsiteY0" fmla="*/ 0 h 1614195"/>
                  <a:gd name="connsiteX1" fmla="*/ 811759 w 1800805"/>
                  <a:gd name="connsiteY1" fmla="*/ 942390 h 1614195"/>
                  <a:gd name="connsiteX2" fmla="*/ 1800805 w 1800805"/>
                  <a:gd name="connsiteY2" fmla="*/ 1614195 h 1614195"/>
                  <a:gd name="connsiteX0" fmla="*/ 0 w 1800805"/>
                  <a:gd name="connsiteY0" fmla="*/ 0 h 1511558"/>
                  <a:gd name="connsiteX1" fmla="*/ 811759 w 1800805"/>
                  <a:gd name="connsiteY1" fmla="*/ 942390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33057 w 1800805"/>
                  <a:gd name="connsiteY1" fmla="*/ 951720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33057 w 1800805"/>
                  <a:gd name="connsiteY1" fmla="*/ 951720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51718 w 1800805"/>
                  <a:gd name="connsiteY1" fmla="*/ 1026365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063685 w 1800805"/>
                  <a:gd name="connsiteY1" fmla="*/ 1026365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29000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203645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927"/>
                  <a:gd name="connsiteY0" fmla="*/ 0 h 1511558"/>
                  <a:gd name="connsiteX1" fmla="*/ 1306282 w 1800927"/>
                  <a:gd name="connsiteY1" fmla="*/ 1017034 h 1511558"/>
                  <a:gd name="connsiteX2" fmla="*/ 1800805 w 1800927"/>
                  <a:gd name="connsiteY2" fmla="*/ 1511558 h 1511558"/>
                  <a:gd name="connsiteX0" fmla="*/ 0 w 1800927"/>
                  <a:gd name="connsiteY0" fmla="*/ 0 h 1511558"/>
                  <a:gd name="connsiteX1" fmla="*/ 1306282 w 1800927"/>
                  <a:gd name="connsiteY1" fmla="*/ 1017034 h 1511558"/>
                  <a:gd name="connsiteX2" fmla="*/ 1800805 w 1800927"/>
                  <a:gd name="connsiteY2" fmla="*/ 1511558 h 1511558"/>
                  <a:gd name="connsiteX0" fmla="*/ 0 w 1800805"/>
                  <a:gd name="connsiteY0" fmla="*/ 0 h 1511558"/>
                  <a:gd name="connsiteX1" fmla="*/ 1203645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66323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19670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19670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19670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19670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1119670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89042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42389 w 1800805"/>
                  <a:gd name="connsiteY1" fmla="*/ 1017034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42389 w 1800805"/>
                  <a:gd name="connsiteY1" fmla="*/ 951720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42389 w 1800805"/>
                  <a:gd name="connsiteY1" fmla="*/ 914398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830422 w 1800805"/>
                  <a:gd name="connsiteY1" fmla="*/ 839753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05067 w 1800805"/>
                  <a:gd name="connsiteY1" fmla="*/ 839753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33058 w 1800805"/>
                  <a:gd name="connsiteY1" fmla="*/ 839753 h 1511558"/>
                  <a:gd name="connsiteX2" fmla="*/ 1800805 w 1800805"/>
                  <a:gd name="connsiteY2" fmla="*/ 1511558 h 1511558"/>
                  <a:gd name="connsiteX0" fmla="*/ 0 w 1800805"/>
                  <a:gd name="connsiteY0" fmla="*/ 0 h 1511558"/>
                  <a:gd name="connsiteX1" fmla="*/ 933058 w 1800805"/>
                  <a:gd name="connsiteY1" fmla="*/ 839753 h 1511558"/>
                  <a:gd name="connsiteX2" fmla="*/ 1800805 w 1800805"/>
                  <a:gd name="connsiteY2" fmla="*/ 1511558 h 1511558"/>
                  <a:gd name="connsiteX0" fmla="*/ 0 w 2418728"/>
                  <a:gd name="connsiteY0" fmla="*/ 42045 h 672404"/>
                  <a:gd name="connsiteX1" fmla="*/ 1550981 w 2418728"/>
                  <a:gd name="connsiteY1" fmla="*/ 599 h 672404"/>
                  <a:gd name="connsiteX2" fmla="*/ 2418728 w 2418728"/>
                  <a:gd name="connsiteY2" fmla="*/ 672404 h 672404"/>
                  <a:gd name="connsiteX0" fmla="*/ 0 w 2418728"/>
                  <a:gd name="connsiteY0" fmla="*/ 536277 h 1166636"/>
                  <a:gd name="connsiteX1" fmla="*/ 544650 w 2418728"/>
                  <a:gd name="connsiteY1" fmla="*/ 280 h 1166636"/>
                  <a:gd name="connsiteX2" fmla="*/ 2418728 w 2418728"/>
                  <a:gd name="connsiteY2" fmla="*/ 1166636 h 1166636"/>
                  <a:gd name="connsiteX0" fmla="*/ 0 w 1977355"/>
                  <a:gd name="connsiteY0" fmla="*/ 536277 h 681077"/>
                  <a:gd name="connsiteX1" fmla="*/ 544650 w 1977355"/>
                  <a:gd name="connsiteY1" fmla="*/ 280 h 681077"/>
                  <a:gd name="connsiteX2" fmla="*/ 1977355 w 1977355"/>
                  <a:gd name="connsiteY2" fmla="*/ 681077 h 681077"/>
                  <a:gd name="connsiteX0" fmla="*/ 0 w 1977355"/>
                  <a:gd name="connsiteY0" fmla="*/ 536277 h 681077"/>
                  <a:gd name="connsiteX1" fmla="*/ 544650 w 1977355"/>
                  <a:gd name="connsiteY1" fmla="*/ 280 h 681077"/>
                  <a:gd name="connsiteX2" fmla="*/ 1977355 w 1977355"/>
                  <a:gd name="connsiteY2" fmla="*/ 681077 h 681077"/>
                  <a:gd name="connsiteX0" fmla="*/ 0 w 1977355"/>
                  <a:gd name="connsiteY0" fmla="*/ 536277 h 681077"/>
                  <a:gd name="connsiteX1" fmla="*/ 544650 w 1977355"/>
                  <a:gd name="connsiteY1" fmla="*/ 280 h 681077"/>
                  <a:gd name="connsiteX2" fmla="*/ 1977355 w 1977355"/>
                  <a:gd name="connsiteY2" fmla="*/ 681077 h 681077"/>
                  <a:gd name="connsiteX0" fmla="*/ 0 w 2074457"/>
                  <a:gd name="connsiteY0" fmla="*/ 617181 h 697899"/>
                  <a:gd name="connsiteX1" fmla="*/ 641752 w 2074457"/>
                  <a:gd name="connsiteY1" fmla="*/ 258 h 697899"/>
                  <a:gd name="connsiteX2" fmla="*/ 2074457 w 2074457"/>
                  <a:gd name="connsiteY2" fmla="*/ 681055 h 697899"/>
                  <a:gd name="connsiteX0" fmla="*/ 0 w 2074457"/>
                  <a:gd name="connsiteY0" fmla="*/ 618322 h 682197"/>
                  <a:gd name="connsiteX1" fmla="*/ 641752 w 2074457"/>
                  <a:gd name="connsiteY1" fmla="*/ 1399 h 682197"/>
                  <a:gd name="connsiteX2" fmla="*/ 2074457 w 2074457"/>
                  <a:gd name="connsiteY2" fmla="*/ 682196 h 682197"/>
                  <a:gd name="connsiteX0" fmla="*/ 0 w 2074457"/>
                  <a:gd name="connsiteY0" fmla="*/ 673894 h 737768"/>
                  <a:gd name="connsiteX1" fmla="*/ 217765 w 2074457"/>
                  <a:gd name="connsiteY1" fmla="*/ 108341 h 737768"/>
                  <a:gd name="connsiteX2" fmla="*/ 641752 w 2074457"/>
                  <a:gd name="connsiteY2" fmla="*/ 56971 h 737768"/>
                  <a:gd name="connsiteX3" fmla="*/ 2074457 w 2074457"/>
                  <a:gd name="connsiteY3" fmla="*/ 737768 h 737768"/>
                  <a:gd name="connsiteX0" fmla="*/ 0 w 2074457"/>
                  <a:gd name="connsiteY0" fmla="*/ 639071 h 702945"/>
                  <a:gd name="connsiteX1" fmla="*/ 226593 w 2074457"/>
                  <a:gd name="connsiteY1" fmla="*/ 316297 h 702945"/>
                  <a:gd name="connsiteX2" fmla="*/ 641752 w 2074457"/>
                  <a:gd name="connsiteY2" fmla="*/ 22148 h 702945"/>
                  <a:gd name="connsiteX3" fmla="*/ 2074457 w 2074457"/>
                  <a:gd name="connsiteY3" fmla="*/ 702945 h 702945"/>
                  <a:gd name="connsiteX0" fmla="*/ 0 w 2109767"/>
                  <a:gd name="connsiteY0" fmla="*/ 737982 h 737982"/>
                  <a:gd name="connsiteX1" fmla="*/ 261903 w 2109767"/>
                  <a:gd name="connsiteY1" fmla="*/ 316297 h 737982"/>
                  <a:gd name="connsiteX2" fmla="*/ 677062 w 2109767"/>
                  <a:gd name="connsiteY2" fmla="*/ 22148 h 737982"/>
                  <a:gd name="connsiteX3" fmla="*/ 2109767 w 2109767"/>
                  <a:gd name="connsiteY3" fmla="*/ 702945 h 737982"/>
                  <a:gd name="connsiteX0" fmla="*/ 0 w 2109767"/>
                  <a:gd name="connsiteY0" fmla="*/ 737982 h 737982"/>
                  <a:gd name="connsiteX1" fmla="*/ 261903 w 2109767"/>
                  <a:gd name="connsiteY1" fmla="*/ 316297 h 737982"/>
                  <a:gd name="connsiteX2" fmla="*/ 677062 w 2109767"/>
                  <a:gd name="connsiteY2" fmla="*/ 22148 h 737982"/>
                  <a:gd name="connsiteX3" fmla="*/ 2109767 w 2109767"/>
                  <a:gd name="connsiteY3" fmla="*/ 702945 h 737982"/>
                  <a:gd name="connsiteX0" fmla="*/ 0 w 2109767"/>
                  <a:gd name="connsiteY0" fmla="*/ 733731 h 733731"/>
                  <a:gd name="connsiteX1" fmla="*/ 226594 w 2109767"/>
                  <a:gd name="connsiteY1" fmla="*/ 401966 h 733731"/>
                  <a:gd name="connsiteX2" fmla="*/ 677062 w 2109767"/>
                  <a:gd name="connsiteY2" fmla="*/ 17897 h 733731"/>
                  <a:gd name="connsiteX3" fmla="*/ 2109767 w 2109767"/>
                  <a:gd name="connsiteY3" fmla="*/ 698694 h 733731"/>
                  <a:gd name="connsiteX0" fmla="*/ 0 w 2109767"/>
                  <a:gd name="connsiteY0" fmla="*/ 716668 h 716668"/>
                  <a:gd name="connsiteX1" fmla="*/ 226594 w 2109767"/>
                  <a:gd name="connsiteY1" fmla="*/ 384903 h 716668"/>
                  <a:gd name="connsiteX2" fmla="*/ 677062 w 2109767"/>
                  <a:gd name="connsiteY2" fmla="*/ 834 h 716668"/>
                  <a:gd name="connsiteX3" fmla="*/ 2109767 w 2109767"/>
                  <a:gd name="connsiteY3" fmla="*/ 681631 h 716668"/>
                  <a:gd name="connsiteX0" fmla="*/ 0 w 2109767"/>
                  <a:gd name="connsiteY0" fmla="*/ 725637 h 725637"/>
                  <a:gd name="connsiteX1" fmla="*/ 226594 w 2109767"/>
                  <a:gd name="connsiteY1" fmla="*/ 393872 h 725637"/>
                  <a:gd name="connsiteX2" fmla="*/ 712372 w 2109767"/>
                  <a:gd name="connsiteY2" fmla="*/ 810 h 725637"/>
                  <a:gd name="connsiteX3" fmla="*/ 2109767 w 2109767"/>
                  <a:gd name="connsiteY3" fmla="*/ 690600 h 725637"/>
                  <a:gd name="connsiteX0" fmla="*/ 0 w 2109767"/>
                  <a:gd name="connsiteY0" fmla="*/ 726895 h 726895"/>
                  <a:gd name="connsiteX1" fmla="*/ 226594 w 2109767"/>
                  <a:gd name="connsiteY1" fmla="*/ 395130 h 726895"/>
                  <a:gd name="connsiteX2" fmla="*/ 712372 w 2109767"/>
                  <a:gd name="connsiteY2" fmla="*/ 2068 h 726895"/>
                  <a:gd name="connsiteX3" fmla="*/ 1744916 w 2109767"/>
                  <a:gd name="connsiteY3" fmla="*/ 260252 h 726895"/>
                  <a:gd name="connsiteX4" fmla="*/ 2109767 w 2109767"/>
                  <a:gd name="connsiteY4" fmla="*/ 691858 h 726895"/>
                  <a:gd name="connsiteX0" fmla="*/ 0 w 2109767"/>
                  <a:gd name="connsiteY0" fmla="*/ 725080 h 725080"/>
                  <a:gd name="connsiteX1" fmla="*/ 226594 w 2109767"/>
                  <a:gd name="connsiteY1" fmla="*/ 393315 h 725080"/>
                  <a:gd name="connsiteX2" fmla="*/ 712372 w 2109767"/>
                  <a:gd name="connsiteY2" fmla="*/ 253 h 725080"/>
                  <a:gd name="connsiteX3" fmla="*/ 1656641 w 2109767"/>
                  <a:gd name="connsiteY3" fmla="*/ 339363 h 725080"/>
                  <a:gd name="connsiteX4" fmla="*/ 2109767 w 2109767"/>
                  <a:gd name="connsiteY4" fmla="*/ 690043 h 725080"/>
                  <a:gd name="connsiteX0" fmla="*/ 0 w 2109767"/>
                  <a:gd name="connsiteY0" fmla="*/ 725080 h 725080"/>
                  <a:gd name="connsiteX1" fmla="*/ 226594 w 2109767"/>
                  <a:gd name="connsiteY1" fmla="*/ 393315 h 725080"/>
                  <a:gd name="connsiteX2" fmla="*/ 712372 w 2109767"/>
                  <a:gd name="connsiteY2" fmla="*/ 253 h 725080"/>
                  <a:gd name="connsiteX3" fmla="*/ 1656641 w 2109767"/>
                  <a:gd name="connsiteY3" fmla="*/ 339363 h 725080"/>
                  <a:gd name="connsiteX4" fmla="*/ 2109767 w 2109767"/>
                  <a:gd name="connsiteY4" fmla="*/ 690043 h 725080"/>
                  <a:gd name="connsiteX0" fmla="*/ 0 w 2109767"/>
                  <a:gd name="connsiteY0" fmla="*/ 724969 h 724969"/>
                  <a:gd name="connsiteX1" fmla="*/ 226594 w 2109767"/>
                  <a:gd name="connsiteY1" fmla="*/ 393204 h 724969"/>
                  <a:gd name="connsiteX2" fmla="*/ 712372 w 2109767"/>
                  <a:gd name="connsiteY2" fmla="*/ 142 h 724969"/>
                  <a:gd name="connsiteX3" fmla="*/ 1656641 w 2109767"/>
                  <a:gd name="connsiteY3" fmla="*/ 339252 h 724969"/>
                  <a:gd name="connsiteX4" fmla="*/ 2109767 w 2109767"/>
                  <a:gd name="connsiteY4" fmla="*/ 689932 h 724969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917 h 724917"/>
                  <a:gd name="connsiteX1" fmla="*/ 226594 w 2109767"/>
                  <a:gd name="connsiteY1" fmla="*/ 393152 h 724917"/>
                  <a:gd name="connsiteX2" fmla="*/ 712372 w 2109767"/>
                  <a:gd name="connsiteY2" fmla="*/ 90 h 724917"/>
                  <a:gd name="connsiteX3" fmla="*/ 1321197 w 2109767"/>
                  <a:gd name="connsiteY3" fmla="*/ 429120 h 724917"/>
                  <a:gd name="connsiteX4" fmla="*/ 2109767 w 2109767"/>
                  <a:gd name="connsiteY4" fmla="*/ 689880 h 724917"/>
                  <a:gd name="connsiteX0" fmla="*/ 0 w 2109767"/>
                  <a:gd name="connsiteY0" fmla="*/ 724827 h 724827"/>
                  <a:gd name="connsiteX1" fmla="*/ 712372 w 2109767"/>
                  <a:gd name="connsiteY1" fmla="*/ 0 h 724827"/>
                  <a:gd name="connsiteX2" fmla="*/ 1321197 w 2109767"/>
                  <a:gd name="connsiteY2" fmla="*/ 429030 h 724827"/>
                  <a:gd name="connsiteX3" fmla="*/ 2109767 w 2109767"/>
                  <a:gd name="connsiteY3" fmla="*/ 689790 h 724827"/>
                  <a:gd name="connsiteX0" fmla="*/ 0 w 1977355"/>
                  <a:gd name="connsiteY0" fmla="*/ 789184 h 789184"/>
                  <a:gd name="connsiteX1" fmla="*/ 579960 w 1977355"/>
                  <a:gd name="connsiteY1" fmla="*/ 10406 h 789184"/>
                  <a:gd name="connsiteX2" fmla="*/ 1188785 w 1977355"/>
                  <a:gd name="connsiteY2" fmla="*/ 439436 h 789184"/>
                  <a:gd name="connsiteX3" fmla="*/ 1977355 w 1977355"/>
                  <a:gd name="connsiteY3" fmla="*/ 700196 h 789184"/>
                  <a:gd name="connsiteX0" fmla="*/ 0 w 1977355"/>
                  <a:gd name="connsiteY0" fmla="*/ 789184 h 789184"/>
                  <a:gd name="connsiteX1" fmla="*/ 579960 w 1977355"/>
                  <a:gd name="connsiteY1" fmla="*/ 10406 h 789184"/>
                  <a:gd name="connsiteX2" fmla="*/ 1188785 w 1977355"/>
                  <a:gd name="connsiteY2" fmla="*/ 439436 h 789184"/>
                  <a:gd name="connsiteX3" fmla="*/ 1977355 w 1977355"/>
                  <a:gd name="connsiteY3" fmla="*/ 700196 h 789184"/>
                  <a:gd name="connsiteX0" fmla="*/ 0 w 1933217"/>
                  <a:gd name="connsiteY0" fmla="*/ 732807 h 732807"/>
                  <a:gd name="connsiteX1" fmla="*/ 535822 w 1933217"/>
                  <a:gd name="connsiteY1" fmla="*/ 7980 h 732807"/>
                  <a:gd name="connsiteX2" fmla="*/ 1144647 w 1933217"/>
                  <a:gd name="connsiteY2" fmla="*/ 437010 h 732807"/>
                  <a:gd name="connsiteX3" fmla="*/ 1933217 w 1933217"/>
                  <a:gd name="connsiteY3" fmla="*/ 697770 h 732807"/>
                  <a:gd name="connsiteX0" fmla="*/ 0 w 1933217"/>
                  <a:gd name="connsiteY0" fmla="*/ 732807 h 732807"/>
                  <a:gd name="connsiteX1" fmla="*/ 535822 w 1933217"/>
                  <a:gd name="connsiteY1" fmla="*/ 7980 h 732807"/>
                  <a:gd name="connsiteX2" fmla="*/ 1144647 w 1933217"/>
                  <a:gd name="connsiteY2" fmla="*/ 437010 h 732807"/>
                  <a:gd name="connsiteX3" fmla="*/ 1933217 w 1933217"/>
                  <a:gd name="connsiteY3" fmla="*/ 697770 h 732807"/>
                  <a:gd name="connsiteX0" fmla="*/ 0 w 1933217"/>
                  <a:gd name="connsiteY0" fmla="*/ 732807 h 732807"/>
                  <a:gd name="connsiteX1" fmla="*/ 535822 w 1933217"/>
                  <a:gd name="connsiteY1" fmla="*/ 7980 h 732807"/>
                  <a:gd name="connsiteX2" fmla="*/ 1144647 w 1933217"/>
                  <a:gd name="connsiteY2" fmla="*/ 437010 h 732807"/>
                  <a:gd name="connsiteX3" fmla="*/ 1933217 w 1933217"/>
                  <a:gd name="connsiteY3" fmla="*/ 697770 h 732807"/>
                  <a:gd name="connsiteX0" fmla="*/ 0 w 1933217"/>
                  <a:gd name="connsiteY0" fmla="*/ 729397 h 729397"/>
                  <a:gd name="connsiteX1" fmla="*/ 562305 w 1933217"/>
                  <a:gd name="connsiteY1" fmla="*/ 4570 h 729397"/>
                  <a:gd name="connsiteX2" fmla="*/ 1144647 w 1933217"/>
                  <a:gd name="connsiteY2" fmla="*/ 433600 h 729397"/>
                  <a:gd name="connsiteX3" fmla="*/ 1933217 w 1933217"/>
                  <a:gd name="connsiteY3" fmla="*/ 694360 h 729397"/>
                  <a:gd name="connsiteX0" fmla="*/ 0 w 1933217"/>
                  <a:gd name="connsiteY0" fmla="*/ 724850 h 724850"/>
                  <a:gd name="connsiteX1" fmla="*/ 562305 w 1933217"/>
                  <a:gd name="connsiteY1" fmla="*/ 23 h 724850"/>
                  <a:gd name="connsiteX2" fmla="*/ 1144647 w 1933217"/>
                  <a:gd name="connsiteY2" fmla="*/ 429053 h 724850"/>
                  <a:gd name="connsiteX3" fmla="*/ 1933217 w 1933217"/>
                  <a:gd name="connsiteY3" fmla="*/ 689813 h 724850"/>
                  <a:gd name="connsiteX0" fmla="*/ 0 w 1933217"/>
                  <a:gd name="connsiteY0" fmla="*/ 728428 h 728428"/>
                  <a:gd name="connsiteX1" fmla="*/ 562305 w 1933217"/>
                  <a:gd name="connsiteY1" fmla="*/ 3601 h 728428"/>
                  <a:gd name="connsiteX2" fmla="*/ 1074027 w 1933217"/>
                  <a:gd name="connsiteY2" fmla="*/ 459606 h 728428"/>
                  <a:gd name="connsiteX3" fmla="*/ 1933217 w 1933217"/>
                  <a:gd name="connsiteY3" fmla="*/ 693391 h 728428"/>
                  <a:gd name="connsiteX0" fmla="*/ 0 w 1933217"/>
                  <a:gd name="connsiteY0" fmla="*/ 728586 h 728586"/>
                  <a:gd name="connsiteX1" fmla="*/ 562305 w 1933217"/>
                  <a:gd name="connsiteY1" fmla="*/ 3759 h 728586"/>
                  <a:gd name="connsiteX2" fmla="*/ 1074027 w 1933217"/>
                  <a:gd name="connsiteY2" fmla="*/ 459764 h 728586"/>
                  <a:gd name="connsiteX3" fmla="*/ 1933217 w 1933217"/>
                  <a:gd name="connsiteY3" fmla="*/ 693549 h 728586"/>
                  <a:gd name="connsiteX0" fmla="*/ 0 w 1933217"/>
                  <a:gd name="connsiteY0" fmla="*/ 730381 h 730381"/>
                  <a:gd name="connsiteX1" fmla="*/ 562305 w 1933217"/>
                  <a:gd name="connsiteY1" fmla="*/ 5554 h 730381"/>
                  <a:gd name="connsiteX2" fmla="*/ 1074027 w 1933217"/>
                  <a:gd name="connsiteY2" fmla="*/ 461559 h 730381"/>
                  <a:gd name="connsiteX3" fmla="*/ 1933217 w 1933217"/>
                  <a:gd name="connsiteY3" fmla="*/ 695344 h 730381"/>
                  <a:gd name="connsiteX0" fmla="*/ 0 w 1933217"/>
                  <a:gd name="connsiteY0" fmla="*/ 730950 h 730950"/>
                  <a:gd name="connsiteX1" fmla="*/ 562305 w 1933217"/>
                  <a:gd name="connsiteY1" fmla="*/ 6123 h 730950"/>
                  <a:gd name="connsiteX2" fmla="*/ 1074027 w 1933217"/>
                  <a:gd name="connsiteY2" fmla="*/ 462128 h 730950"/>
                  <a:gd name="connsiteX3" fmla="*/ 1933217 w 1933217"/>
                  <a:gd name="connsiteY3" fmla="*/ 695913 h 730950"/>
                  <a:gd name="connsiteX0" fmla="*/ 0 w 1933217"/>
                  <a:gd name="connsiteY0" fmla="*/ 730950 h 730950"/>
                  <a:gd name="connsiteX1" fmla="*/ 562305 w 1933217"/>
                  <a:gd name="connsiteY1" fmla="*/ 6123 h 730950"/>
                  <a:gd name="connsiteX2" fmla="*/ 1074027 w 1933217"/>
                  <a:gd name="connsiteY2" fmla="*/ 462128 h 730950"/>
                  <a:gd name="connsiteX3" fmla="*/ 1933217 w 1933217"/>
                  <a:gd name="connsiteY3" fmla="*/ 695913 h 730950"/>
                  <a:gd name="connsiteX0" fmla="*/ 0 w 1933217"/>
                  <a:gd name="connsiteY0" fmla="*/ 730950 h 730950"/>
                  <a:gd name="connsiteX1" fmla="*/ 562305 w 1933217"/>
                  <a:gd name="connsiteY1" fmla="*/ 6123 h 730950"/>
                  <a:gd name="connsiteX2" fmla="*/ 1074027 w 1933217"/>
                  <a:gd name="connsiteY2" fmla="*/ 462128 h 730950"/>
                  <a:gd name="connsiteX3" fmla="*/ 1933217 w 1933217"/>
                  <a:gd name="connsiteY3" fmla="*/ 695913 h 730950"/>
                  <a:gd name="connsiteX0" fmla="*/ 0 w 1933217"/>
                  <a:gd name="connsiteY0" fmla="*/ 730950 h 730950"/>
                  <a:gd name="connsiteX1" fmla="*/ 562305 w 1933217"/>
                  <a:gd name="connsiteY1" fmla="*/ 6123 h 730950"/>
                  <a:gd name="connsiteX2" fmla="*/ 1074027 w 1933217"/>
                  <a:gd name="connsiteY2" fmla="*/ 462128 h 730950"/>
                  <a:gd name="connsiteX3" fmla="*/ 1933217 w 1933217"/>
                  <a:gd name="connsiteY3" fmla="*/ 695913 h 730950"/>
                  <a:gd name="connsiteX0" fmla="*/ 0 w 1933217"/>
                  <a:gd name="connsiteY0" fmla="*/ 741356 h 741356"/>
                  <a:gd name="connsiteX1" fmla="*/ 562305 w 1933217"/>
                  <a:gd name="connsiteY1" fmla="*/ 16529 h 741356"/>
                  <a:gd name="connsiteX2" fmla="*/ 1065199 w 1933217"/>
                  <a:gd name="connsiteY2" fmla="*/ 364633 h 741356"/>
                  <a:gd name="connsiteX3" fmla="*/ 1933217 w 1933217"/>
                  <a:gd name="connsiteY3" fmla="*/ 706319 h 741356"/>
                  <a:gd name="connsiteX0" fmla="*/ 0 w 1933217"/>
                  <a:gd name="connsiteY0" fmla="*/ 737955 h 737955"/>
                  <a:gd name="connsiteX1" fmla="*/ 562305 w 1933217"/>
                  <a:gd name="connsiteY1" fmla="*/ 13128 h 737955"/>
                  <a:gd name="connsiteX2" fmla="*/ 1065199 w 1933217"/>
                  <a:gd name="connsiteY2" fmla="*/ 361232 h 737955"/>
                  <a:gd name="connsiteX3" fmla="*/ 1933217 w 1933217"/>
                  <a:gd name="connsiteY3" fmla="*/ 702918 h 737955"/>
                  <a:gd name="connsiteX0" fmla="*/ 0 w 1933217"/>
                  <a:gd name="connsiteY0" fmla="*/ 733473 h 733473"/>
                  <a:gd name="connsiteX1" fmla="*/ 526996 w 1933217"/>
                  <a:gd name="connsiteY1" fmla="*/ 8646 h 733473"/>
                  <a:gd name="connsiteX2" fmla="*/ 1065199 w 1933217"/>
                  <a:gd name="connsiteY2" fmla="*/ 356750 h 733473"/>
                  <a:gd name="connsiteX3" fmla="*/ 1933217 w 1933217"/>
                  <a:gd name="connsiteY3" fmla="*/ 698436 h 733473"/>
                  <a:gd name="connsiteX0" fmla="*/ 0 w 1933217"/>
                  <a:gd name="connsiteY0" fmla="*/ 733473 h 733473"/>
                  <a:gd name="connsiteX1" fmla="*/ 544650 w 1933217"/>
                  <a:gd name="connsiteY1" fmla="*/ 8646 h 733473"/>
                  <a:gd name="connsiteX2" fmla="*/ 1065199 w 1933217"/>
                  <a:gd name="connsiteY2" fmla="*/ 356750 h 733473"/>
                  <a:gd name="connsiteX3" fmla="*/ 1933217 w 1933217"/>
                  <a:gd name="connsiteY3" fmla="*/ 698436 h 733473"/>
                  <a:gd name="connsiteX0" fmla="*/ 0 w 1933217"/>
                  <a:gd name="connsiteY0" fmla="*/ 731475 h 731475"/>
                  <a:gd name="connsiteX1" fmla="*/ 544650 w 1933217"/>
                  <a:gd name="connsiteY1" fmla="*/ 6648 h 731475"/>
                  <a:gd name="connsiteX2" fmla="*/ 1065199 w 1933217"/>
                  <a:gd name="connsiteY2" fmla="*/ 354752 h 731475"/>
                  <a:gd name="connsiteX3" fmla="*/ 1933217 w 1933217"/>
                  <a:gd name="connsiteY3" fmla="*/ 696438 h 731475"/>
                  <a:gd name="connsiteX0" fmla="*/ 0 w 1933217"/>
                  <a:gd name="connsiteY0" fmla="*/ 733472 h 733472"/>
                  <a:gd name="connsiteX1" fmla="*/ 544650 w 1933217"/>
                  <a:gd name="connsiteY1" fmla="*/ 8645 h 733472"/>
                  <a:gd name="connsiteX2" fmla="*/ 1065199 w 1933217"/>
                  <a:gd name="connsiteY2" fmla="*/ 356749 h 733472"/>
                  <a:gd name="connsiteX3" fmla="*/ 1933217 w 1933217"/>
                  <a:gd name="connsiteY3" fmla="*/ 698435 h 733472"/>
                  <a:gd name="connsiteX0" fmla="*/ 0 w 1933217"/>
                  <a:gd name="connsiteY0" fmla="*/ 737502 h 737502"/>
                  <a:gd name="connsiteX1" fmla="*/ 544650 w 1933217"/>
                  <a:gd name="connsiteY1" fmla="*/ 12675 h 737502"/>
                  <a:gd name="connsiteX2" fmla="*/ 1065199 w 1933217"/>
                  <a:gd name="connsiteY2" fmla="*/ 360779 h 737502"/>
                  <a:gd name="connsiteX3" fmla="*/ 1933217 w 1933217"/>
                  <a:gd name="connsiteY3" fmla="*/ 702465 h 737502"/>
                  <a:gd name="connsiteX0" fmla="*/ 0 w 1933217"/>
                  <a:gd name="connsiteY0" fmla="*/ 737502 h 737502"/>
                  <a:gd name="connsiteX1" fmla="*/ 544650 w 1933217"/>
                  <a:gd name="connsiteY1" fmla="*/ 12675 h 737502"/>
                  <a:gd name="connsiteX2" fmla="*/ 1065199 w 1933217"/>
                  <a:gd name="connsiteY2" fmla="*/ 360779 h 737502"/>
                  <a:gd name="connsiteX3" fmla="*/ 1933217 w 1933217"/>
                  <a:gd name="connsiteY3" fmla="*/ 702465 h 737502"/>
                  <a:gd name="connsiteX0" fmla="*/ 0 w 1933217"/>
                  <a:gd name="connsiteY0" fmla="*/ 737954 h 737954"/>
                  <a:gd name="connsiteX1" fmla="*/ 544650 w 1933217"/>
                  <a:gd name="connsiteY1" fmla="*/ 13127 h 737954"/>
                  <a:gd name="connsiteX2" fmla="*/ 1065199 w 1933217"/>
                  <a:gd name="connsiteY2" fmla="*/ 361231 h 737954"/>
                  <a:gd name="connsiteX3" fmla="*/ 1933217 w 1933217"/>
                  <a:gd name="connsiteY3" fmla="*/ 702917 h 737954"/>
                  <a:gd name="connsiteX0" fmla="*/ 0 w 1933217"/>
                  <a:gd name="connsiteY0" fmla="*/ 741356 h 741356"/>
                  <a:gd name="connsiteX1" fmla="*/ 544650 w 1933217"/>
                  <a:gd name="connsiteY1" fmla="*/ 16529 h 741356"/>
                  <a:gd name="connsiteX2" fmla="*/ 1065199 w 1933217"/>
                  <a:gd name="connsiteY2" fmla="*/ 364633 h 741356"/>
                  <a:gd name="connsiteX3" fmla="*/ 1933217 w 1933217"/>
                  <a:gd name="connsiteY3" fmla="*/ 706319 h 741356"/>
                  <a:gd name="connsiteX0" fmla="*/ 0 w 1933217"/>
                  <a:gd name="connsiteY0" fmla="*/ 741356 h 741356"/>
                  <a:gd name="connsiteX1" fmla="*/ 544650 w 1933217"/>
                  <a:gd name="connsiteY1" fmla="*/ 16529 h 741356"/>
                  <a:gd name="connsiteX2" fmla="*/ 1065199 w 1933217"/>
                  <a:gd name="connsiteY2" fmla="*/ 364633 h 741356"/>
                  <a:gd name="connsiteX3" fmla="*/ 1933217 w 1933217"/>
                  <a:gd name="connsiteY3" fmla="*/ 706319 h 741356"/>
                  <a:gd name="connsiteX0" fmla="*/ 0 w 1933217"/>
                  <a:gd name="connsiteY0" fmla="*/ 744496 h 744496"/>
                  <a:gd name="connsiteX1" fmla="*/ 544650 w 1933217"/>
                  <a:gd name="connsiteY1" fmla="*/ 19669 h 744496"/>
                  <a:gd name="connsiteX2" fmla="*/ 1065199 w 1933217"/>
                  <a:gd name="connsiteY2" fmla="*/ 367773 h 744496"/>
                  <a:gd name="connsiteX3" fmla="*/ 1933217 w 1933217"/>
                  <a:gd name="connsiteY3" fmla="*/ 709459 h 744496"/>
                  <a:gd name="connsiteX0" fmla="*/ 0 w 1933217"/>
                  <a:gd name="connsiteY0" fmla="*/ 728170 h 728170"/>
                  <a:gd name="connsiteX1" fmla="*/ 279557 w 1933217"/>
                  <a:gd name="connsiteY1" fmla="*/ 450357 h 728170"/>
                  <a:gd name="connsiteX2" fmla="*/ 544650 w 1933217"/>
                  <a:gd name="connsiteY2" fmla="*/ 3343 h 728170"/>
                  <a:gd name="connsiteX3" fmla="*/ 1065199 w 1933217"/>
                  <a:gd name="connsiteY3" fmla="*/ 351447 h 728170"/>
                  <a:gd name="connsiteX4" fmla="*/ 1933217 w 1933217"/>
                  <a:gd name="connsiteY4" fmla="*/ 693133 h 728170"/>
                  <a:gd name="connsiteX0" fmla="*/ 0 w 2312798"/>
                  <a:gd name="connsiteY0" fmla="*/ 764138 h 764138"/>
                  <a:gd name="connsiteX1" fmla="*/ 659138 w 2312798"/>
                  <a:gd name="connsiteY1" fmla="*/ 450357 h 764138"/>
                  <a:gd name="connsiteX2" fmla="*/ 924231 w 2312798"/>
                  <a:gd name="connsiteY2" fmla="*/ 3343 h 764138"/>
                  <a:gd name="connsiteX3" fmla="*/ 1444780 w 2312798"/>
                  <a:gd name="connsiteY3" fmla="*/ 351447 h 764138"/>
                  <a:gd name="connsiteX4" fmla="*/ 2312798 w 2312798"/>
                  <a:gd name="connsiteY4" fmla="*/ 693133 h 764138"/>
                  <a:gd name="connsiteX0" fmla="*/ 0 w 2312798"/>
                  <a:gd name="connsiteY0" fmla="*/ 768912 h 768912"/>
                  <a:gd name="connsiteX1" fmla="*/ 509071 w 2312798"/>
                  <a:gd name="connsiteY1" fmla="*/ 545049 h 768912"/>
                  <a:gd name="connsiteX2" fmla="*/ 924231 w 2312798"/>
                  <a:gd name="connsiteY2" fmla="*/ 8117 h 768912"/>
                  <a:gd name="connsiteX3" fmla="*/ 1444780 w 2312798"/>
                  <a:gd name="connsiteY3" fmla="*/ 356221 h 768912"/>
                  <a:gd name="connsiteX4" fmla="*/ 2312798 w 2312798"/>
                  <a:gd name="connsiteY4" fmla="*/ 697907 h 768912"/>
                  <a:gd name="connsiteX0" fmla="*/ 0 w 2312798"/>
                  <a:gd name="connsiteY0" fmla="*/ 768912 h 768912"/>
                  <a:gd name="connsiteX1" fmla="*/ 509071 w 2312798"/>
                  <a:gd name="connsiteY1" fmla="*/ 545049 h 768912"/>
                  <a:gd name="connsiteX2" fmla="*/ 924231 w 2312798"/>
                  <a:gd name="connsiteY2" fmla="*/ 8117 h 768912"/>
                  <a:gd name="connsiteX3" fmla="*/ 1444780 w 2312798"/>
                  <a:gd name="connsiteY3" fmla="*/ 356221 h 768912"/>
                  <a:gd name="connsiteX4" fmla="*/ 2312798 w 2312798"/>
                  <a:gd name="connsiteY4" fmla="*/ 697907 h 768912"/>
                  <a:gd name="connsiteX0" fmla="*/ 0 w 2312798"/>
                  <a:gd name="connsiteY0" fmla="*/ 768912 h 768912"/>
                  <a:gd name="connsiteX1" fmla="*/ 509071 w 2312798"/>
                  <a:gd name="connsiteY1" fmla="*/ 545049 h 768912"/>
                  <a:gd name="connsiteX2" fmla="*/ 924231 w 2312798"/>
                  <a:gd name="connsiteY2" fmla="*/ 8117 h 768912"/>
                  <a:gd name="connsiteX3" fmla="*/ 1444780 w 2312798"/>
                  <a:gd name="connsiteY3" fmla="*/ 356221 h 768912"/>
                  <a:gd name="connsiteX4" fmla="*/ 2312798 w 2312798"/>
                  <a:gd name="connsiteY4" fmla="*/ 697907 h 768912"/>
                  <a:gd name="connsiteX0" fmla="*/ 0 w 2312798"/>
                  <a:gd name="connsiteY0" fmla="*/ 768912 h 768912"/>
                  <a:gd name="connsiteX1" fmla="*/ 650312 w 2312798"/>
                  <a:gd name="connsiteY1" fmla="*/ 545049 h 768912"/>
                  <a:gd name="connsiteX2" fmla="*/ 924231 w 2312798"/>
                  <a:gd name="connsiteY2" fmla="*/ 8117 h 768912"/>
                  <a:gd name="connsiteX3" fmla="*/ 1444780 w 2312798"/>
                  <a:gd name="connsiteY3" fmla="*/ 356221 h 768912"/>
                  <a:gd name="connsiteX4" fmla="*/ 2312798 w 2312798"/>
                  <a:gd name="connsiteY4" fmla="*/ 697907 h 768912"/>
                  <a:gd name="connsiteX0" fmla="*/ 0 w 2312798"/>
                  <a:gd name="connsiteY0" fmla="*/ 768912 h 768912"/>
                  <a:gd name="connsiteX1" fmla="*/ 650312 w 2312798"/>
                  <a:gd name="connsiteY1" fmla="*/ 545049 h 768912"/>
                  <a:gd name="connsiteX2" fmla="*/ 924231 w 2312798"/>
                  <a:gd name="connsiteY2" fmla="*/ 8117 h 768912"/>
                  <a:gd name="connsiteX3" fmla="*/ 1444780 w 2312798"/>
                  <a:gd name="connsiteY3" fmla="*/ 356221 h 768912"/>
                  <a:gd name="connsiteX4" fmla="*/ 2312798 w 2312798"/>
                  <a:gd name="connsiteY4" fmla="*/ 697907 h 768912"/>
                  <a:gd name="connsiteX0" fmla="*/ 0 w 2312798"/>
                  <a:gd name="connsiteY0" fmla="*/ 768912 h 768912"/>
                  <a:gd name="connsiteX1" fmla="*/ 650312 w 2312798"/>
                  <a:gd name="connsiteY1" fmla="*/ 545049 h 768912"/>
                  <a:gd name="connsiteX2" fmla="*/ 924231 w 2312798"/>
                  <a:gd name="connsiteY2" fmla="*/ 8117 h 768912"/>
                  <a:gd name="connsiteX3" fmla="*/ 1444780 w 2312798"/>
                  <a:gd name="connsiteY3" fmla="*/ 356221 h 768912"/>
                  <a:gd name="connsiteX4" fmla="*/ 2312798 w 2312798"/>
                  <a:gd name="connsiteY4" fmla="*/ 697907 h 768912"/>
                  <a:gd name="connsiteX0" fmla="*/ 0 w 2180387"/>
                  <a:gd name="connsiteY0" fmla="*/ 750928 h 750928"/>
                  <a:gd name="connsiteX1" fmla="*/ 517901 w 2180387"/>
                  <a:gd name="connsiteY1" fmla="*/ 545049 h 750928"/>
                  <a:gd name="connsiteX2" fmla="*/ 791820 w 2180387"/>
                  <a:gd name="connsiteY2" fmla="*/ 8117 h 750928"/>
                  <a:gd name="connsiteX3" fmla="*/ 1312369 w 2180387"/>
                  <a:gd name="connsiteY3" fmla="*/ 356221 h 750928"/>
                  <a:gd name="connsiteX4" fmla="*/ 2180387 w 2180387"/>
                  <a:gd name="connsiteY4" fmla="*/ 697907 h 750928"/>
                  <a:gd name="connsiteX0" fmla="*/ 0 w 2180387"/>
                  <a:gd name="connsiteY0" fmla="*/ 750928 h 750928"/>
                  <a:gd name="connsiteX1" fmla="*/ 517901 w 2180387"/>
                  <a:gd name="connsiteY1" fmla="*/ 545049 h 750928"/>
                  <a:gd name="connsiteX2" fmla="*/ 791820 w 2180387"/>
                  <a:gd name="connsiteY2" fmla="*/ 8117 h 750928"/>
                  <a:gd name="connsiteX3" fmla="*/ 1312369 w 2180387"/>
                  <a:gd name="connsiteY3" fmla="*/ 356221 h 750928"/>
                  <a:gd name="connsiteX4" fmla="*/ 2180387 w 2180387"/>
                  <a:gd name="connsiteY4" fmla="*/ 697907 h 750928"/>
                  <a:gd name="connsiteX0" fmla="*/ 0 w 2171560"/>
                  <a:gd name="connsiteY0" fmla="*/ 678993 h 697907"/>
                  <a:gd name="connsiteX1" fmla="*/ 509074 w 2171560"/>
                  <a:gd name="connsiteY1" fmla="*/ 545049 h 697907"/>
                  <a:gd name="connsiteX2" fmla="*/ 782993 w 2171560"/>
                  <a:gd name="connsiteY2" fmla="*/ 8117 h 697907"/>
                  <a:gd name="connsiteX3" fmla="*/ 1303542 w 2171560"/>
                  <a:gd name="connsiteY3" fmla="*/ 356221 h 697907"/>
                  <a:gd name="connsiteX4" fmla="*/ 2171560 w 2171560"/>
                  <a:gd name="connsiteY4" fmla="*/ 697907 h 697907"/>
                  <a:gd name="connsiteX0" fmla="*/ 0 w 2171560"/>
                  <a:gd name="connsiteY0" fmla="*/ 678993 h 697907"/>
                  <a:gd name="connsiteX1" fmla="*/ 509074 w 2171560"/>
                  <a:gd name="connsiteY1" fmla="*/ 545049 h 697907"/>
                  <a:gd name="connsiteX2" fmla="*/ 782993 w 2171560"/>
                  <a:gd name="connsiteY2" fmla="*/ 8117 h 697907"/>
                  <a:gd name="connsiteX3" fmla="*/ 1303542 w 2171560"/>
                  <a:gd name="connsiteY3" fmla="*/ 356221 h 697907"/>
                  <a:gd name="connsiteX4" fmla="*/ 2171560 w 2171560"/>
                  <a:gd name="connsiteY4" fmla="*/ 697907 h 697907"/>
                  <a:gd name="connsiteX0" fmla="*/ 0 w 2171560"/>
                  <a:gd name="connsiteY0" fmla="*/ 678993 h 697907"/>
                  <a:gd name="connsiteX1" fmla="*/ 509074 w 2171560"/>
                  <a:gd name="connsiteY1" fmla="*/ 545049 h 697907"/>
                  <a:gd name="connsiteX2" fmla="*/ 782993 w 2171560"/>
                  <a:gd name="connsiteY2" fmla="*/ 8117 h 697907"/>
                  <a:gd name="connsiteX3" fmla="*/ 1303542 w 2171560"/>
                  <a:gd name="connsiteY3" fmla="*/ 356221 h 697907"/>
                  <a:gd name="connsiteX4" fmla="*/ 2171560 w 2171560"/>
                  <a:gd name="connsiteY4" fmla="*/ 697907 h 697907"/>
                  <a:gd name="connsiteX0" fmla="*/ 0 w 2171560"/>
                  <a:gd name="connsiteY0" fmla="*/ 714270 h 733184"/>
                  <a:gd name="connsiteX1" fmla="*/ 509074 w 2171560"/>
                  <a:gd name="connsiteY1" fmla="*/ 580326 h 733184"/>
                  <a:gd name="connsiteX2" fmla="*/ 782993 w 2171560"/>
                  <a:gd name="connsiteY2" fmla="*/ 43394 h 733184"/>
                  <a:gd name="connsiteX3" fmla="*/ 1303542 w 2171560"/>
                  <a:gd name="connsiteY3" fmla="*/ 391498 h 733184"/>
                  <a:gd name="connsiteX4" fmla="*/ 2171560 w 2171560"/>
                  <a:gd name="connsiteY4" fmla="*/ 733184 h 733184"/>
                  <a:gd name="connsiteX0" fmla="*/ 0 w 2171560"/>
                  <a:gd name="connsiteY0" fmla="*/ 714270 h 733184"/>
                  <a:gd name="connsiteX1" fmla="*/ 509074 w 2171560"/>
                  <a:gd name="connsiteY1" fmla="*/ 580326 h 733184"/>
                  <a:gd name="connsiteX2" fmla="*/ 782993 w 2171560"/>
                  <a:gd name="connsiteY2" fmla="*/ 43394 h 733184"/>
                  <a:gd name="connsiteX3" fmla="*/ 1303542 w 2171560"/>
                  <a:gd name="connsiteY3" fmla="*/ 391498 h 733184"/>
                  <a:gd name="connsiteX4" fmla="*/ 2171560 w 2171560"/>
                  <a:gd name="connsiteY4" fmla="*/ 733184 h 733184"/>
                  <a:gd name="connsiteX0" fmla="*/ 0 w 2171560"/>
                  <a:gd name="connsiteY0" fmla="*/ 706830 h 725744"/>
                  <a:gd name="connsiteX1" fmla="*/ 509074 w 2171560"/>
                  <a:gd name="connsiteY1" fmla="*/ 572886 h 725744"/>
                  <a:gd name="connsiteX2" fmla="*/ 782993 w 2171560"/>
                  <a:gd name="connsiteY2" fmla="*/ 35954 h 725744"/>
                  <a:gd name="connsiteX3" fmla="*/ 1303542 w 2171560"/>
                  <a:gd name="connsiteY3" fmla="*/ 384058 h 725744"/>
                  <a:gd name="connsiteX4" fmla="*/ 2171560 w 2171560"/>
                  <a:gd name="connsiteY4" fmla="*/ 725744 h 725744"/>
                  <a:gd name="connsiteX0" fmla="*/ 0 w 2171560"/>
                  <a:gd name="connsiteY0" fmla="*/ 715822 h 725744"/>
                  <a:gd name="connsiteX1" fmla="*/ 509074 w 2171560"/>
                  <a:gd name="connsiteY1" fmla="*/ 572886 h 725744"/>
                  <a:gd name="connsiteX2" fmla="*/ 782993 w 2171560"/>
                  <a:gd name="connsiteY2" fmla="*/ 35954 h 725744"/>
                  <a:gd name="connsiteX3" fmla="*/ 1303542 w 2171560"/>
                  <a:gd name="connsiteY3" fmla="*/ 384058 h 725744"/>
                  <a:gd name="connsiteX4" fmla="*/ 2171560 w 2171560"/>
                  <a:gd name="connsiteY4" fmla="*/ 725744 h 725744"/>
                  <a:gd name="connsiteX0" fmla="*/ 0 w 2171560"/>
                  <a:gd name="connsiteY0" fmla="*/ 725318 h 735240"/>
                  <a:gd name="connsiteX1" fmla="*/ 509074 w 2171560"/>
                  <a:gd name="connsiteY1" fmla="*/ 582382 h 735240"/>
                  <a:gd name="connsiteX2" fmla="*/ 1012507 w 2171560"/>
                  <a:gd name="connsiteY2" fmla="*/ 18475 h 735240"/>
                  <a:gd name="connsiteX3" fmla="*/ 1303542 w 2171560"/>
                  <a:gd name="connsiteY3" fmla="*/ 393554 h 735240"/>
                  <a:gd name="connsiteX4" fmla="*/ 2171560 w 2171560"/>
                  <a:gd name="connsiteY4" fmla="*/ 735240 h 735240"/>
                  <a:gd name="connsiteX0" fmla="*/ 0 w 2171560"/>
                  <a:gd name="connsiteY0" fmla="*/ 717854 h 727776"/>
                  <a:gd name="connsiteX1" fmla="*/ 509074 w 2171560"/>
                  <a:gd name="connsiteY1" fmla="*/ 574918 h 727776"/>
                  <a:gd name="connsiteX2" fmla="*/ 1012507 w 2171560"/>
                  <a:gd name="connsiteY2" fmla="*/ 11011 h 727776"/>
                  <a:gd name="connsiteX3" fmla="*/ 1303542 w 2171560"/>
                  <a:gd name="connsiteY3" fmla="*/ 386090 h 727776"/>
                  <a:gd name="connsiteX4" fmla="*/ 2171560 w 2171560"/>
                  <a:gd name="connsiteY4" fmla="*/ 727776 h 727776"/>
                  <a:gd name="connsiteX0" fmla="*/ 0 w 2171560"/>
                  <a:gd name="connsiteY0" fmla="*/ 730461 h 740383"/>
                  <a:gd name="connsiteX1" fmla="*/ 509074 w 2171560"/>
                  <a:gd name="connsiteY1" fmla="*/ 587525 h 740383"/>
                  <a:gd name="connsiteX2" fmla="*/ 1012507 w 2171560"/>
                  <a:gd name="connsiteY2" fmla="*/ 23618 h 740383"/>
                  <a:gd name="connsiteX3" fmla="*/ 1303542 w 2171560"/>
                  <a:gd name="connsiteY3" fmla="*/ 398697 h 740383"/>
                  <a:gd name="connsiteX4" fmla="*/ 2171560 w 2171560"/>
                  <a:gd name="connsiteY4" fmla="*/ 740383 h 740383"/>
                  <a:gd name="connsiteX0" fmla="*/ 0 w 2171560"/>
                  <a:gd name="connsiteY0" fmla="*/ 716090 h 726012"/>
                  <a:gd name="connsiteX1" fmla="*/ 509074 w 2171560"/>
                  <a:gd name="connsiteY1" fmla="*/ 573154 h 726012"/>
                  <a:gd name="connsiteX2" fmla="*/ 1012507 w 2171560"/>
                  <a:gd name="connsiteY2" fmla="*/ 9247 h 726012"/>
                  <a:gd name="connsiteX3" fmla="*/ 1303542 w 2171560"/>
                  <a:gd name="connsiteY3" fmla="*/ 384326 h 726012"/>
                  <a:gd name="connsiteX4" fmla="*/ 2171560 w 2171560"/>
                  <a:gd name="connsiteY4" fmla="*/ 726012 h 726012"/>
                  <a:gd name="connsiteX0" fmla="*/ 0 w 2171560"/>
                  <a:gd name="connsiteY0" fmla="*/ 710366 h 720288"/>
                  <a:gd name="connsiteX1" fmla="*/ 641487 w 2171560"/>
                  <a:gd name="connsiteY1" fmla="*/ 612389 h 720288"/>
                  <a:gd name="connsiteX2" fmla="*/ 1012507 w 2171560"/>
                  <a:gd name="connsiteY2" fmla="*/ 3523 h 720288"/>
                  <a:gd name="connsiteX3" fmla="*/ 1303542 w 2171560"/>
                  <a:gd name="connsiteY3" fmla="*/ 378602 h 720288"/>
                  <a:gd name="connsiteX4" fmla="*/ 2171560 w 2171560"/>
                  <a:gd name="connsiteY4" fmla="*/ 720288 h 720288"/>
                  <a:gd name="connsiteX0" fmla="*/ 0 w 2171560"/>
                  <a:gd name="connsiteY0" fmla="*/ 710366 h 722026"/>
                  <a:gd name="connsiteX1" fmla="*/ 641487 w 2171560"/>
                  <a:gd name="connsiteY1" fmla="*/ 612389 h 722026"/>
                  <a:gd name="connsiteX2" fmla="*/ 1012507 w 2171560"/>
                  <a:gd name="connsiteY2" fmla="*/ 3523 h 722026"/>
                  <a:gd name="connsiteX3" fmla="*/ 1303542 w 2171560"/>
                  <a:gd name="connsiteY3" fmla="*/ 378602 h 722026"/>
                  <a:gd name="connsiteX4" fmla="*/ 2171560 w 2171560"/>
                  <a:gd name="connsiteY4" fmla="*/ 720288 h 722026"/>
                  <a:gd name="connsiteX0" fmla="*/ 0 w 2171560"/>
                  <a:gd name="connsiteY0" fmla="*/ 707545 h 719205"/>
                  <a:gd name="connsiteX1" fmla="*/ 641487 w 2171560"/>
                  <a:gd name="connsiteY1" fmla="*/ 609568 h 719205"/>
                  <a:gd name="connsiteX2" fmla="*/ 1012507 w 2171560"/>
                  <a:gd name="connsiteY2" fmla="*/ 702 h 719205"/>
                  <a:gd name="connsiteX3" fmla="*/ 1382989 w 2171560"/>
                  <a:gd name="connsiteY3" fmla="*/ 492674 h 719205"/>
                  <a:gd name="connsiteX4" fmla="*/ 2171560 w 2171560"/>
                  <a:gd name="connsiteY4" fmla="*/ 717467 h 719205"/>
                  <a:gd name="connsiteX0" fmla="*/ 0 w 2171560"/>
                  <a:gd name="connsiteY0" fmla="*/ 709210 h 756119"/>
                  <a:gd name="connsiteX1" fmla="*/ 641487 w 2171560"/>
                  <a:gd name="connsiteY1" fmla="*/ 611233 h 756119"/>
                  <a:gd name="connsiteX2" fmla="*/ 1012507 w 2171560"/>
                  <a:gd name="connsiteY2" fmla="*/ 2367 h 756119"/>
                  <a:gd name="connsiteX3" fmla="*/ 1382989 w 2171560"/>
                  <a:gd name="connsiteY3" fmla="*/ 494339 h 756119"/>
                  <a:gd name="connsiteX4" fmla="*/ 2171560 w 2171560"/>
                  <a:gd name="connsiteY4" fmla="*/ 719132 h 756119"/>
                  <a:gd name="connsiteX0" fmla="*/ 0 w 2171560"/>
                  <a:gd name="connsiteY0" fmla="*/ 707996 h 719656"/>
                  <a:gd name="connsiteX1" fmla="*/ 641487 w 2171560"/>
                  <a:gd name="connsiteY1" fmla="*/ 610019 h 719656"/>
                  <a:gd name="connsiteX2" fmla="*/ 1012507 w 2171560"/>
                  <a:gd name="connsiteY2" fmla="*/ 1153 h 719656"/>
                  <a:gd name="connsiteX3" fmla="*/ 1382989 w 2171560"/>
                  <a:gd name="connsiteY3" fmla="*/ 493125 h 719656"/>
                  <a:gd name="connsiteX4" fmla="*/ 2171560 w 2171560"/>
                  <a:gd name="connsiteY4" fmla="*/ 717918 h 719656"/>
                  <a:gd name="connsiteX0" fmla="*/ 0 w 2171560"/>
                  <a:gd name="connsiteY0" fmla="*/ 706937 h 718597"/>
                  <a:gd name="connsiteX1" fmla="*/ 641487 w 2171560"/>
                  <a:gd name="connsiteY1" fmla="*/ 608960 h 718597"/>
                  <a:gd name="connsiteX2" fmla="*/ 1012507 w 2171560"/>
                  <a:gd name="connsiteY2" fmla="*/ 94 h 718597"/>
                  <a:gd name="connsiteX3" fmla="*/ 1382989 w 2171560"/>
                  <a:gd name="connsiteY3" fmla="*/ 492066 h 718597"/>
                  <a:gd name="connsiteX4" fmla="*/ 2171560 w 2171560"/>
                  <a:gd name="connsiteY4" fmla="*/ 716859 h 718597"/>
                  <a:gd name="connsiteX0" fmla="*/ 0 w 2171560"/>
                  <a:gd name="connsiteY0" fmla="*/ 706843 h 716764"/>
                  <a:gd name="connsiteX1" fmla="*/ 703279 w 2171560"/>
                  <a:gd name="connsiteY1" fmla="*/ 491973 h 716764"/>
                  <a:gd name="connsiteX2" fmla="*/ 1012507 w 2171560"/>
                  <a:gd name="connsiteY2" fmla="*/ 0 h 716764"/>
                  <a:gd name="connsiteX3" fmla="*/ 1382989 w 2171560"/>
                  <a:gd name="connsiteY3" fmla="*/ 491972 h 716764"/>
                  <a:gd name="connsiteX4" fmla="*/ 2171560 w 2171560"/>
                  <a:gd name="connsiteY4" fmla="*/ 716765 h 716764"/>
                  <a:gd name="connsiteX0" fmla="*/ 0 w 2171560"/>
                  <a:gd name="connsiteY0" fmla="*/ 706843 h 716765"/>
                  <a:gd name="connsiteX1" fmla="*/ 703279 w 2171560"/>
                  <a:gd name="connsiteY1" fmla="*/ 491973 h 716765"/>
                  <a:gd name="connsiteX2" fmla="*/ 1012507 w 2171560"/>
                  <a:gd name="connsiteY2" fmla="*/ 0 h 716765"/>
                  <a:gd name="connsiteX3" fmla="*/ 1382989 w 2171560"/>
                  <a:gd name="connsiteY3" fmla="*/ 491972 h 716765"/>
                  <a:gd name="connsiteX4" fmla="*/ 2171560 w 2171560"/>
                  <a:gd name="connsiteY4" fmla="*/ 716765 h 716765"/>
                  <a:gd name="connsiteX0" fmla="*/ 0 w 2171560"/>
                  <a:gd name="connsiteY0" fmla="*/ 706843 h 716765"/>
                  <a:gd name="connsiteX1" fmla="*/ 703279 w 2171560"/>
                  <a:gd name="connsiteY1" fmla="*/ 491973 h 716765"/>
                  <a:gd name="connsiteX2" fmla="*/ 1012507 w 2171560"/>
                  <a:gd name="connsiteY2" fmla="*/ 0 h 716765"/>
                  <a:gd name="connsiteX3" fmla="*/ 1382989 w 2171560"/>
                  <a:gd name="connsiteY3" fmla="*/ 491972 h 716765"/>
                  <a:gd name="connsiteX4" fmla="*/ 2171560 w 2171560"/>
                  <a:gd name="connsiteY4" fmla="*/ 716765 h 716765"/>
                  <a:gd name="connsiteX0" fmla="*/ 0 w 2171560"/>
                  <a:gd name="connsiteY0" fmla="*/ 706843 h 716765"/>
                  <a:gd name="connsiteX1" fmla="*/ 703279 w 2171560"/>
                  <a:gd name="connsiteY1" fmla="*/ 491973 h 716765"/>
                  <a:gd name="connsiteX2" fmla="*/ 1012507 w 2171560"/>
                  <a:gd name="connsiteY2" fmla="*/ 0 h 716765"/>
                  <a:gd name="connsiteX3" fmla="*/ 1382989 w 2171560"/>
                  <a:gd name="connsiteY3" fmla="*/ 491972 h 716765"/>
                  <a:gd name="connsiteX4" fmla="*/ 2171560 w 2171560"/>
                  <a:gd name="connsiteY4" fmla="*/ 716765 h 716765"/>
                  <a:gd name="connsiteX0" fmla="*/ 0 w 2171560"/>
                  <a:gd name="connsiteY0" fmla="*/ 707081 h 717003"/>
                  <a:gd name="connsiteX1" fmla="*/ 703279 w 2171560"/>
                  <a:gd name="connsiteY1" fmla="*/ 492211 h 717003"/>
                  <a:gd name="connsiteX2" fmla="*/ 1012507 w 2171560"/>
                  <a:gd name="connsiteY2" fmla="*/ 238 h 717003"/>
                  <a:gd name="connsiteX3" fmla="*/ 1382989 w 2171560"/>
                  <a:gd name="connsiteY3" fmla="*/ 492210 h 717003"/>
                  <a:gd name="connsiteX4" fmla="*/ 2171560 w 2171560"/>
                  <a:gd name="connsiteY4" fmla="*/ 717003 h 717003"/>
                  <a:gd name="connsiteX0" fmla="*/ 0 w 2171560"/>
                  <a:gd name="connsiteY0" fmla="*/ 707059 h 716981"/>
                  <a:gd name="connsiteX1" fmla="*/ 703279 w 2171560"/>
                  <a:gd name="connsiteY1" fmla="*/ 492189 h 716981"/>
                  <a:gd name="connsiteX2" fmla="*/ 1012507 w 2171560"/>
                  <a:gd name="connsiteY2" fmla="*/ 216 h 716981"/>
                  <a:gd name="connsiteX3" fmla="*/ 1382989 w 2171560"/>
                  <a:gd name="connsiteY3" fmla="*/ 492188 h 716981"/>
                  <a:gd name="connsiteX4" fmla="*/ 2171560 w 2171560"/>
                  <a:gd name="connsiteY4" fmla="*/ 716981 h 716981"/>
                  <a:gd name="connsiteX0" fmla="*/ 0 w 2171560"/>
                  <a:gd name="connsiteY0" fmla="*/ 698011 h 707933"/>
                  <a:gd name="connsiteX1" fmla="*/ 703279 w 2171560"/>
                  <a:gd name="connsiteY1" fmla="*/ 483141 h 707933"/>
                  <a:gd name="connsiteX2" fmla="*/ 1083127 w 2171560"/>
                  <a:gd name="connsiteY2" fmla="*/ 160 h 707933"/>
                  <a:gd name="connsiteX3" fmla="*/ 1382989 w 2171560"/>
                  <a:gd name="connsiteY3" fmla="*/ 483140 h 707933"/>
                  <a:gd name="connsiteX4" fmla="*/ 2171560 w 2171560"/>
                  <a:gd name="connsiteY4" fmla="*/ 707933 h 707933"/>
                  <a:gd name="connsiteX0" fmla="*/ 0 w 2171560"/>
                  <a:gd name="connsiteY0" fmla="*/ 698011 h 707933"/>
                  <a:gd name="connsiteX1" fmla="*/ 703279 w 2171560"/>
                  <a:gd name="connsiteY1" fmla="*/ 483141 h 707933"/>
                  <a:gd name="connsiteX2" fmla="*/ 1083127 w 2171560"/>
                  <a:gd name="connsiteY2" fmla="*/ 160 h 707933"/>
                  <a:gd name="connsiteX3" fmla="*/ 1382989 w 2171560"/>
                  <a:gd name="connsiteY3" fmla="*/ 483140 h 707933"/>
                  <a:gd name="connsiteX4" fmla="*/ 2171560 w 2171560"/>
                  <a:gd name="connsiteY4" fmla="*/ 707933 h 707933"/>
                  <a:gd name="connsiteX0" fmla="*/ 0 w 2171560"/>
                  <a:gd name="connsiteY0" fmla="*/ 698908 h 708830"/>
                  <a:gd name="connsiteX1" fmla="*/ 703279 w 2171560"/>
                  <a:gd name="connsiteY1" fmla="*/ 484038 h 708830"/>
                  <a:gd name="connsiteX2" fmla="*/ 1083127 w 2171560"/>
                  <a:gd name="connsiteY2" fmla="*/ 1057 h 708830"/>
                  <a:gd name="connsiteX3" fmla="*/ 1647813 w 2171560"/>
                  <a:gd name="connsiteY3" fmla="*/ 627906 h 708830"/>
                  <a:gd name="connsiteX4" fmla="*/ 2171560 w 2171560"/>
                  <a:gd name="connsiteY4" fmla="*/ 708830 h 708830"/>
                  <a:gd name="connsiteX0" fmla="*/ 0 w 2171560"/>
                  <a:gd name="connsiteY0" fmla="*/ 698086 h 708008"/>
                  <a:gd name="connsiteX1" fmla="*/ 871002 w 2171560"/>
                  <a:gd name="connsiteY1" fmla="*/ 555150 h 708008"/>
                  <a:gd name="connsiteX2" fmla="*/ 1083127 w 2171560"/>
                  <a:gd name="connsiteY2" fmla="*/ 235 h 708008"/>
                  <a:gd name="connsiteX3" fmla="*/ 1647813 w 2171560"/>
                  <a:gd name="connsiteY3" fmla="*/ 627084 h 708008"/>
                  <a:gd name="connsiteX4" fmla="*/ 2171560 w 2171560"/>
                  <a:gd name="connsiteY4" fmla="*/ 708008 h 708008"/>
                  <a:gd name="connsiteX0" fmla="*/ 0 w 2171560"/>
                  <a:gd name="connsiteY0" fmla="*/ 698135 h 708057"/>
                  <a:gd name="connsiteX1" fmla="*/ 871002 w 2171560"/>
                  <a:gd name="connsiteY1" fmla="*/ 555199 h 708057"/>
                  <a:gd name="connsiteX2" fmla="*/ 1083127 w 2171560"/>
                  <a:gd name="connsiteY2" fmla="*/ 284 h 708057"/>
                  <a:gd name="connsiteX3" fmla="*/ 1647813 w 2171560"/>
                  <a:gd name="connsiteY3" fmla="*/ 627133 h 708057"/>
                  <a:gd name="connsiteX4" fmla="*/ 2171560 w 2171560"/>
                  <a:gd name="connsiteY4" fmla="*/ 708057 h 708057"/>
                  <a:gd name="connsiteX0" fmla="*/ 0 w 2171560"/>
                  <a:gd name="connsiteY0" fmla="*/ 698135 h 771319"/>
                  <a:gd name="connsiteX1" fmla="*/ 871002 w 2171560"/>
                  <a:gd name="connsiteY1" fmla="*/ 555199 h 771319"/>
                  <a:gd name="connsiteX2" fmla="*/ 1083127 w 2171560"/>
                  <a:gd name="connsiteY2" fmla="*/ 284 h 771319"/>
                  <a:gd name="connsiteX3" fmla="*/ 1647813 w 2171560"/>
                  <a:gd name="connsiteY3" fmla="*/ 627133 h 771319"/>
                  <a:gd name="connsiteX4" fmla="*/ 2171560 w 2171560"/>
                  <a:gd name="connsiteY4" fmla="*/ 708057 h 771319"/>
                  <a:gd name="connsiteX0" fmla="*/ 0 w 2171560"/>
                  <a:gd name="connsiteY0" fmla="*/ 699054 h 708976"/>
                  <a:gd name="connsiteX1" fmla="*/ 871002 w 2171560"/>
                  <a:gd name="connsiteY1" fmla="*/ 556118 h 708976"/>
                  <a:gd name="connsiteX2" fmla="*/ 1083127 w 2171560"/>
                  <a:gd name="connsiteY2" fmla="*/ 1203 h 708976"/>
                  <a:gd name="connsiteX3" fmla="*/ 1656640 w 2171560"/>
                  <a:gd name="connsiteY3" fmla="*/ 448215 h 708976"/>
                  <a:gd name="connsiteX4" fmla="*/ 2171560 w 2171560"/>
                  <a:gd name="connsiteY4" fmla="*/ 708976 h 708976"/>
                  <a:gd name="connsiteX0" fmla="*/ 0 w 2171560"/>
                  <a:gd name="connsiteY0" fmla="*/ 699108 h 709030"/>
                  <a:gd name="connsiteX1" fmla="*/ 871002 w 2171560"/>
                  <a:gd name="connsiteY1" fmla="*/ 556172 h 709030"/>
                  <a:gd name="connsiteX2" fmla="*/ 1083127 w 2171560"/>
                  <a:gd name="connsiteY2" fmla="*/ 1257 h 709030"/>
                  <a:gd name="connsiteX3" fmla="*/ 1656640 w 2171560"/>
                  <a:gd name="connsiteY3" fmla="*/ 448269 h 709030"/>
                  <a:gd name="connsiteX4" fmla="*/ 2171560 w 2171560"/>
                  <a:gd name="connsiteY4" fmla="*/ 709030 h 709030"/>
                  <a:gd name="connsiteX0" fmla="*/ 0 w 2171560"/>
                  <a:gd name="connsiteY0" fmla="*/ 698446 h 708368"/>
                  <a:gd name="connsiteX1" fmla="*/ 844519 w 2171560"/>
                  <a:gd name="connsiteY1" fmla="*/ 519542 h 708368"/>
                  <a:gd name="connsiteX2" fmla="*/ 1083127 w 2171560"/>
                  <a:gd name="connsiteY2" fmla="*/ 595 h 708368"/>
                  <a:gd name="connsiteX3" fmla="*/ 1656640 w 2171560"/>
                  <a:gd name="connsiteY3" fmla="*/ 447607 h 708368"/>
                  <a:gd name="connsiteX4" fmla="*/ 2171560 w 2171560"/>
                  <a:gd name="connsiteY4" fmla="*/ 708368 h 708368"/>
                  <a:gd name="connsiteX0" fmla="*/ 0 w 2171560"/>
                  <a:gd name="connsiteY0" fmla="*/ 698197 h 708119"/>
                  <a:gd name="connsiteX1" fmla="*/ 809209 w 2171560"/>
                  <a:gd name="connsiteY1" fmla="*/ 501309 h 708119"/>
                  <a:gd name="connsiteX2" fmla="*/ 1083127 w 2171560"/>
                  <a:gd name="connsiteY2" fmla="*/ 346 h 708119"/>
                  <a:gd name="connsiteX3" fmla="*/ 1656640 w 2171560"/>
                  <a:gd name="connsiteY3" fmla="*/ 447358 h 708119"/>
                  <a:gd name="connsiteX4" fmla="*/ 2171560 w 2171560"/>
                  <a:gd name="connsiteY4" fmla="*/ 708119 h 708119"/>
                  <a:gd name="connsiteX0" fmla="*/ 0 w 2171560"/>
                  <a:gd name="connsiteY0" fmla="*/ 698010 h 707932"/>
                  <a:gd name="connsiteX1" fmla="*/ 756245 w 2171560"/>
                  <a:gd name="connsiteY1" fmla="*/ 483139 h 707932"/>
                  <a:gd name="connsiteX2" fmla="*/ 1083127 w 2171560"/>
                  <a:gd name="connsiteY2" fmla="*/ 159 h 707932"/>
                  <a:gd name="connsiteX3" fmla="*/ 1656640 w 2171560"/>
                  <a:gd name="connsiteY3" fmla="*/ 447171 h 707932"/>
                  <a:gd name="connsiteX4" fmla="*/ 2171560 w 2171560"/>
                  <a:gd name="connsiteY4" fmla="*/ 707932 h 707932"/>
                  <a:gd name="connsiteX0" fmla="*/ 0 w 2171560"/>
                  <a:gd name="connsiteY0" fmla="*/ 698587 h 708509"/>
                  <a:gd name="connsiteX1" fmla="*/ 756245 w 2171560"/>
                  <a:gd name="connsiteY1" fmla="*/ 483716 h 708509"/>
                  <a:gd name="connsiteX2" fmla="*/ 1083127 w 2171560"/>
                  <a:gd name="connsiteY2" fmla="*/ 736 h 708509"/>
                  <a:gd name="connsiteX3" fmla="*/ 1638986 w 2171560"/>
                  <a:gd name="connsiteY3" fmla="*/ 411781 h 708509"/>
                  <a:gd name="connsiteX4" fmla="*/ 2171560 w 2171560"/>
                  <a:gd name="connsiteY4" fmla="*/ 708509 h 708509"/>
                  <a:gd name="connsiteX0" fmla="*/ 0 w 2171560"/>
                  <a:gd name="connsiteY0" fmla="*/ 698633 h 708555"/>
                  <a:gd name="connsiteX1" fmla="*/ 756245 w 2171560"/>
                  <a:gd name="connsiteY1" fmla="*/ 483762 h 708555"/>
                  <a:gd name="connsiteX2" fmla="*/ 1083127 w 2171560"/>
                  <a:gd name="connsiteY2" fmla="*/ 782 h 708555"/>
                  <a:gd name="connsiteX3" fmla="*/ 1638986 w 2171560"/>
                  <a:gd name="connsiteY3" fmla="*/ 411827 h 708555"/>
                  <a:gd name="connsiteX4" fmla="*/ 2171560 w 2171560"/>
                  <a:gd name="connsiteY4" fmla="*/ 708555 h 708555"/>
                  <a:gd name="connsiteX0" fmla="*/ 0 w 2171560"/>
                  <a:gd name="connsiteY0" fmla="*/ 703230 h 713152"/>
                  <a:gd name="connsiteX1" fmla="*/ 756245 w 2171560"/>
                  <a:gd name="connsiteY1" fmla="*/ 488359 h 713152"/>
                  <a:gd name="connsiteX2" fmla="*/ 1083127 w 2171560"/>
                  <a:gd name="connsiteY2" fmla="*/ 5379 h 713152"/>
                  <a:gd name="connsiteX3" fmla="*/ 1568366 w 2171560"/>
                  <a:gd name="connsiteY3" fmla="*/ 335496 h 713152"/>
                  <a:gd name="connsiteX4" fmla="*/ 2171560 w 2171560"/>
                  <a:gd name="connsiteY4" fmla="*/ 713152 h 713152"/>
                  <a:gd name="connsiteX0" fmla="*/ 0 w 2171560"/>
                  <a:gd name="connsiteY0" fmla="*/ 703230 h 713152"/>
                  <a:gd name="connsiteX1" fmla="*/ 756245 w 2171560"/>
                  <a:gd name="connsiteY1" fmla="*/ 488359 h 713152"/>
                  <a:gd name="connsiteX2" fmla="*/ 1083127 w 2171560"/>
                  <a:gd name="connsiteY2" fmla="*/ 5379 h 713152"/>
                  <a:gd name="connsiteX3" fmla="*/ 1568366 w 2171560"/>
                  <a:gd name="connsiteY3" fmla="*/ 335496 h 713152"/>
                  <a:gd name="connsiteX4" fmla="*/ 2171560 w 2171560"/>
                  <a:gd name="connsiteY4" fmla="*/ 713152 h 713152"/>
                  <a:gd name="connsiteX0" fmla="*/ 0 w 2171560"/>
                  <a:gd name="connsiteY0" fmla="*/ 704199 h 714121"/>
                  <a:gd name="connsiteX1" fmla="*/ 756245 w 2171560"/>
                  <a:gd name="connsiteY1" fmla="*/ 489328 h 714121"/>
                  <a:gd name="connsiteX2" fmla="*/ 1083127 w 2171560"/>
                  <a:gd name="connsiteY2" fmla="*/ 6348 h 714121"/>
                  <a:gd name="connsiteX3" fmla="*/ 1506573 w 2171560"/>
                  <a:gd name="connsiteY3" fmla="*/ 327473 h 714121"/>
                  <a:gd name="connsiteX4" fmla="*/ 2171560 w 2171560"/>
                  <a:gd name="connsiteY4" fmla="*/ 714121 h 714121"/>
                  <a:gd name="connsiteX0" fmla="*/ 0 w 2171560"/>
                  <a:gd name="connsiteY0" fmla="*/ 704199 h 714121"/>
                  <a:gd name="connsiteX1" fmla="*/ 756245 w 2171560"/>
                  <a:gd name="connsiteY1" fmla="*/ 489328 h 714121"/>
                  <a:gd name="connsiteX2" fmla="*/ 1083127 w 2171560"/>
                  <a:gd name="connsiteY2" fmla="*/ 6348 h 714121"/>
                  <a:gd name="connsiteX3" fmla="*/ 1462437 w 2171560"/>
                  <a:gd name="connsiteY3" fmla="*/ 327473 h 714121"/>
                  <a:gd name="connsiteX4" fmla="*/ 2171560 w 2171560"/>
                  <a:gd name="connsiteY4" fmla="*/ 714121 h 714121"/>
                  <a:gd name="connsiteX0" fmla="*/ 0 w 2171560"/>
                  <a:gd name="connsiteY0" fmla="*/ 704199 h 714121"/>
                  <a:gd name="connsiteX1" fmla="*/ 756245 w 2171560"/>
                  <a:gd name="connsiteY1" fmla="*/ 489328 h 714121"/>
                  <a:gd name="connsiteX2" fmla="*/ 1083127 w 2171560"/>
                  <a:gd name="connsiteY2" fmla="*/ 6348 h 714121"/>
                  <a:gd name="connsiteX3" fmla="*/ 1462437 w 2171560"/>
                  <a:gd name="connsiteY3" fmla="*/ 327473 h 714121"/>
                  <a:gd name="connsiteX4" fmla="*/ 2171560 w 2171560"/>
                  <a:gd name="connsiteY4" fmla="*/ 714121 h 714121"/>
                  <a:gd name="connsiteX0" fmla="*/ 0 w 2171560"/>
                  <a:gd name="connsiteY0" fmla="*/ 704199 h 714121"/>
                  <a:gd name="connsiteX1" fmla="*/ 756245 w 2171560"/>
                  <a:gd name="connsiteY1" fmla="*/ 489328 h 714121"/>
                  <a:gd name="connsiteX2" fmla="*/ 1083127 w 2171560"/>
                  <a:gd name="connsiteY2" fmla="*/ 6348 h 714121"/>
                  <a:gd name="connsiteX3" fmla="*/ 1462437 w 2171560"/>
                  <a:gd name="connsiteY3" fmla="*/ 327473 h 714121"/>
                  <a:gd name="connsiteX4" fmla="*/ 2171560 w 2171560"/>
                  <a:gd name="connsiteY4" fmla="*/ 714121 h 71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560" h="714121">
                    <a:moveTo>
                      <a:pt x="0" y="704199"/>
                    </a:moveTo>
                    <a:cubicBezTo>
                      <a:pt x="231970" y="693865"/>
                      <a:pt x="549242" y="686564"/>
                      <a:pt x="756245" y="489328"/>
                    </a:cubicBezTo>
                    <a:cubicBezTo>
                      <a:pt x="963248" y="292092"/>
                      <a:pt x="965428" y="33324"/>
                      <a:pt x="1083127" y="6348"/>
                    </a:cubicBezTo>
                    <a:cubicBezTo>
                      <a:pt x="1200826" y="-20628"/>
                      <a:pt x="1422271" y="29675"/>
                      <a:pt x="1462437" y="327473"/>
                    </a:cubicBezTo>
                    <a:cubicBezTo>
                      <a:pt x="1502603" y="625271"/>
                      <a:pt x="1890066" y="696137"/>
                      <a:pt x="2171560" y="714121"/>
                    </a:cubicBezTo>
                  </a:path>
                </a:pathLst>
              </a:custGeom>
              <a:noFill/>
              <a:ln w="57150">
                <a:solidFill>
                  <a:srgbClr val="C6A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>
              <a:xfrm flipH="1">
                <a:off x="6581249" y="2373183"/>
                <a:ext cx="595066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extBox 148"/>
            <p:cNvSpPr txBox="1"/>
            <p:nvPr/>
          </p:nvSpPr>
          <p:spPr>
            <a:xfrm>
              <a:off x="6798238" y="1494893"/>
              <a:ext cx="801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Renew A</a:t>
              </a:r>
              <a:endParaRPr lang="en-US" sz="1200" dirty="0"/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2889504" y="4892040"/>
            <a:ext cx="264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</a:t>
            </a:r>
            <a:endParaRPr lang="en-US" sz="9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816044" y="4562198"/>
            <a:ext cx="1015145" cy="364071"/>
            <a:chOff x="2816044" y="4508858"/>
            <a:chExt cx="1015145" cy="364071"/>
          </a:xfrm>
        </p:grpSpPr>
        <p:sp>
          <p:nvSpPr>
            <p:cNvPr id="173" name="Down Arrow 172"/>
            <p:cNvSpPr/>
            <p:nvPr/>
          </p:nvSpPr>
          <p:spPr>
            <a:xfrm rot="1663662">
              <a:off x="2816044" y="4538678"/>
              <a:ext cx="232258" cy="334251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29088" y="4508858"/>
              <a:ext cx="802101" cy="338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Unexpected Plant Failure</a:t>
              </a:r>
              <a:endParaRPr lang="en-US" sz="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91079" y="5392895"/>
            <a:ext cx="1326478" cy="461665"/>
            <a:chOff x="2643479" y="5316695"/>
            <a:chExt cx="1326478" cy="461665"/>
          </a:xfrm>
        </p:grpSpPr>
        <p:sp>
          <p:nvSpPr>
            <p:cNvPr id="174" name="Down Arrow 173"/>
            <p:cNvSpPr/>
            <p:nvPr/>
          </p:nvSpPr>
          <p:spPr>
            <a:xfrm rot="3471559">
              <a:off x="2694476" y="5392297"/>
              <a:ext cx="232258" cy="334251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892884" y="5316695"/>
              <a:ext cx="1077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Sufficient Reserves with Conventional Assets</a:t>
              </a:r>
              <a:endParaRPr lang="en-US" sz="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24361" y="5465876"/>
            <a:ext cx="907122" cy="390999"/>
            <a:chOff x="6324361" y="5465876"/>
            <a:chExt cx="907122" cy="390999"/>
          </a:xfrm>
        </p:grpSpPr>
        <p:sp>
          <p:nvSpPr>
            <p:cNvPr id="21" name="Down Arrow 20"/>
            <p:cNvSpPr/>
            <p:nvPr/>
          </p:nvSpPr>
          <p:spPr>
            <a:xfrm rot="1663662">
              <a:off x="6999225" y="5522624"/>
              <a:ext cx="232258" cy="334251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324361" y="5465876"/>
              <a:ext cx="7905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Avoid Failure</a:t>
              </a:r>
              <a:endParaRPr lang="en-US" sz="800" dirty="0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849855" y="5793377"/>
            <a:ext cx="2436096" cy="20324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94944" y="3493008"/>
            <a:ext cx="219456" cy="118872"/>
          </a:xfrm>
          <a:prstGeom prst="rect">
            <a:avLst/>
          </a:prstGeom>
          <a:solidFill>
            <a:srgbClr val="D6E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85800" y="4956048"/>
            <a:ext cx="2194560" cy="1204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950880" y="3438144"/>
            <a:ext cx="333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60</a:t>
            </a:r>
            <a:endParaRPr lang="en-US" sz="9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584448" y="5961888"/>
            <a:ext cx="723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133631" y="5129784"/>
            <a:ext cx="48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MW</a:t>
            </a:r>
            <a:endParaRPr lang="en-US" sz="1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584448" y="5129784"/>
            <a:ext cx="723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345628" y="1291895"/>
            <a:ext cx="5215470" cy="1220528"/>
            <a:chOff x="1345628" y="1291895"/>
            <a:chExt cx="5215470" cy="1220528"/>
          </a:xfrm>
        </p:grpSpPr>
        <p:grpSp>
          <p:nvGrpSpPr>
            <p:cNvPr id="13" name="Group 12"/>
            <p:cNvGrpSpPr/>
            <p:nvPr/>
          </p:nvGrpSpPr>
          <p:grpSpPr>
            <a:xfrm>
              <a:off x="1563624" y="1499616"/>
              <a:ext cx="4997474" cy="1007023"/>
              <a:chOff x="1563624" y="1499616"/>
              <a:chExt cx="4997474" cy="1007023"/>
            </a:xfrm>
          </p:grpSpPr>
          <p:sp>
            <p:nvSpPr>
              <p:cNvPr id="79" name="Plus 78"/>
              <p:cNvSpPr/>
              <p:nvPr/>
            </p:nvSpPr>
            <p:spPr>
              <a:xfrm>
                <a:off x="6286778" y="1902303"/>
                <a:ext cx="274320" cy="274320"/>
              </a:xfrm>
              <a:prstGeom prst="mathPlus">
                <a:avLst/>
              </a:prstGeom>
              <a:gradFill>
                <a:gsLst>
                  <a:gs pos="0">
                    <a:schemeClr val="dk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</a:gra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4" name="Group 253"/>
              <p:cNvGrpSpPr/>
              <p:nvPr/>
            </p:nvGrpSpPr>
            <p:grpSpPr>
              <a:xfrm>
                <a:off x="1563624" y="1499616"/>
                <a:ext cx="1042852" cy="1007023"/>
                <a:chOff x="1564847" y="1498456"/>
                <a:chExt cx="1042852" cy="1007023"/>
              </a:xfrm>
            </p:grpSpPr>
            <p:cxnSp>
              <p:nvCxnSpPr>
                <p:cNvPr id="255" name="Straight Arrow Connector 254"/>
                <p:cNvCxnSpPr/>
                <p:nvPr/>
              </p:nvCxnSpPr>
              <p:spPr>
                <a:xfrm flipV="1">
                  <a:off x="1564847" y="1525884"/>
                  <a:ext cx="0" cy="97936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Arrow Connector 255"/>
                <p:cNvCxnSpPr/>
                <p:nvPr/>
              </p:nvCxnSpPr>
              <p:spPr>
                <a:xfrm flipV="1">
                  <a:off x="1564847" y="2505246"/>
                  <a:ext cx="1042852" cy="233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7" name="Freeform 256"/>
                <p:cNvSpPr/>
                <p:nvPr/>
              </p:nvSpPr>
              <p:spPr>
                <a:xfrm>
                  <a:off x="1585053" y="1686902"/>
                  <a:ext cx="793942" cy="802805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7523 w 3534494"/>
                    <a:gd name="connsiteY0" fmla="*/ 0 h 2043472"/>
                    <a:gd name="connsiteX1" fmla="*/ 259446 w 3534494"/>
                    <a:gd name="connsiteY1" fmla="*/ 1129006 h 2043472"/>
                    <a:gd name="connsiteX2" fmla="*/ 2262538 w 3534494"/>
                    <a:gd name="connsiteY2" fmla="*/ 943889 h 2043472"/>
                    <a:gd name="connsiteX3" fmla="*/ 3534494 w 3534494"/>
                    <a:gd name="connsiteY3" fmla="*/ 2043405 h 2043472"/>
                    <a:gd name="connsiteX0" fmla="*/ 7523 w 3353872"/>
                    <a:gd name="connsiteY0" fmla="*/ 45039 h 1205336"/>
                    <a:gd name="connsiteX1" fmla="*/ 259446 w 3353872"/>
                    <a:gd name="connsiteY1" fmla="*/ 1174045 h 1205336"/>
                    <a:gd name="connsiteX2" fmla="*/ 2262538 w 3353872"/>
                    <a:gd name="connsiteY2" fmla="*/ 988928 h 1205336"/>
                    <a:gd name="connsiteX3" fmla="*/ 3353872 w 3353872"/>
                    <a:gd name="connsiteY3" fmla="*/ 0 h 1205336"/>
                    <a:gd name="connsiteX0" fmla="*/ 0 w 3346349"/>
                    <a:gd name="connsiteY0" fmla="*/ 45039 h 1565742"/>
                    <a:gd name="connsiteX1" fmla="*/ 1369523 w 3346349"/>
                    <a:gd name="connsiteY1" fmla="*/ 1546578 h 1565742"/>
                    <a:gd name="connsiteX2" fmla="*/ 2255015 w 3346349"/>
                    <a:gd name="connsiteY2" fmla="*/ 988928 h 1565742"/>
                    <a:gd name="connsiteX3" fmla="*/ 3346349 w 3346349"/>
                    <a:gd name="connsiteY3" fmla="*/ 0 h 1565742"/>
                    <a:gd name="connsiteX0" fmla="*/ 0 w 3414082"/>
                    <a:gd name="connsiteY0" fmla="*/ 1998017 h 2197197"/>
                    <a:gd name="connsiteX1" fmla="*/ 1437256 w 3414082"/>
                    <a:gd name="connsiteY1" fmla="*/ 1546578 h 2197197"/>
                    <a:gd name="connsiteX2" fmla="*/ 2322748 w 3414082"/>
                    <a:gd name="connsiteY2" fmla="*/ 988928 h 2197197"/>
                    <a:gd name="connsiteX3" fmla="*/ 3414082 w 3414082"/>
                    <a:gd name="connsiteY3" fmla="*/ 0 h 2197197"/>
                    <a:gd name="connsiteX0" fmla="*/ 0 w 3414082"/>
                    <a:gd name="connsiteY0" fmla="*/ 1998017 h 1998017"/>
                    <a:gd name="connsiteX1" fmla="*/ 1437256 w 3414082"/>
                    <a:gd name="connsiteY1" fmla="*/ 1546578 h 1998017"/>
                    <a:gd name="connsiteX2" fmla="*/ 2322748 w 3414082"/>
                    <a:gd name="connsiteY2" fmla="*/ 988928 h 1998017"/>
                    <a:gd name="connsiteX3" fmla="*/ 3414082 w 3414082"/>
                    <a:gd name="connsiteY3" fmla="*/ 0 h 1998017"/>
                    <a:gd name="connsiteX0" fmla="*/ 0 w 3414082"/>
                    <a:gd name="connsiteY0" fmla="*/ 1998017 h 1998017"/>
                    <a:gd name="connsiteX1" fmla="*/ 805079 w 3414082"/>
                    <a:gd name="connsiteY1" fmla="*/ 1004712 h 1998017"/>
                    <a:gd name="connsiteX2" fmla="*/ 2322748 w 3414082"/>
                    <a:gd name="connsiteY2" fmla="*/ 988928 h 1998017"/>
                    <a:gd name="connsiteX3" fmla="*/ 3414082 w 3414082"/>
                    <a:gd name="connsiteY3" fmla="*/ 0 h 1998017"/>
                    <a:gd name="connsiteX0" fmla="*/ 0 w 3414082"/>
                    <a:gd name="connsiteY0" fmla="*/ 2021042 h 2021042"/>
                    <a:gd name="connsiteX1" fmla="*/ 805079 w 3414082"/>
                    <a:gd name="connsiteY1" fmla="*/ 1027737 h 2021042"/>
                    <a:gd name="connsiteX2" fmla="*/ 2040525 w 3414082"/>
                    <a:gd name="connsiteY2" fmla="*/ 18531 h 2021042"/>
                    <a:gd name="connsiteX3" fmla="*/ 3414082 w 3414082"/>
                    <a:gd name="connsiteY3" fmla="*/ 23025 h 2021042"/>
                    <a:gd name="connsiteX0" fmla="*/ 0 w 3414082"/>
                    <a:gd name="connsiteY0" fmla="*/ 2002511 h 2002511"/>
                    <a:gd name="connsiteX1" fmla="*/ 805079 w 3414082"/>
                    <a:gd name="connsiteY1" fmla="*/ 1009206 h 2002511"/>
                    <a:gd name="connsiteX2" fmla="*/ 2040525 w 3414082"/>
                    <a:gd name="connsiteY2" fmla="*/ 0 h 2002511"/>
                    <a:gd name="connsiteX3" fmla="*/ 3414082 w 3414082"/>
                    <a:gd name="connsiteY3" fmla="*/ 4494 h 2002511"/>
                    <a:gd name="connsiteX0" fmla="*/ 0 w 3414082"/>
                    <a:gd name="connsiteY0" fmla="*/ 2021042 h 2021042"/>
                    <a:gd name="connsiteX1" fmla="*/ 805079 w 3414082"/>
                    <a:gd name="connsiteY1" fmla="*/ 1027737 h 2021042"/>
                    <a:gd name="connsiteX2" fmla="*/ 2040525 w 3414082"/>
                    <a:gd name="connsiteY2" fmla="*/ 18531 h 2021042"/>
                    <a:gd name="connsiteX3" fmla="*/ 3414082 w 3414082"/>
                    <a:gd name="connsiteY3" fmla="*/ 23025 h 2021042"/>
                    <a:gd name="connsiteX0" fmla="*/ 0 w 3414082"/>
                    <a:gd name="connsiteY0" fmla="*/ 2012412 h 2012412"/>
                    <a:gd name="connsiteX1" fmla="*/ 805079 w 3414082"/>
                    <a:gd name="connsiteY1" fmla="*/ 1019107 h 2012412"/>
                    <a:gd name="connsiteX2" fmla="*/ 2040525 w 3414082"/>
                    <a:gd name="connsiteY2" fmla="*/ 9901 h 2012412"/>
                    <a:gd name="connsiteX3" fmla="*/ 3414082 w 3414082"/>
                    <a:gd name="connsiteY3" fmla="*/ 14395 h 2012412"/>
                    <a:gd name="connsiteX0" fmla="*/ 0 w 2567415"/>
                    <a:gd name="connsiteY0" fmla="*/ 2089839 h 2089839"/>
                    <a:gd name="connsiteX1" fmla="*/ 805079 w 2567415"/>
                    <a:gd name="connsiteY1" fmla="*/ 1096534 h 2089839"/>
                    <a:gd name="connsiteX2" fmla="*/ 2040525 w 2567415"/>
                    <a:gd name="connsiteY2" fmla="*/ 87328 h 2089839"/>
                    <a:gd name="connsiteX3" fmla="*/ 2567415 w 2567415"/>
                    <a:gd name="connsiteY3" fmla="*/ 46667 h 2089839"/>
                    <a:gd name="connsiteX0" fmla="*/ 0 w 2567415"/>
                    <a:gd name="connsiteY0" fmla="*/ 2043172 h 2043172"/>
                    <a:gd name="connsiteX1" fmla="*/ 805079 w 2567415"/>
                    <a:gd name="connsiteY1" fmla="*/ 1049867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2567415"/>
                    <a:gd name="connsiteY0" fmla="*/ 2043172 h 2043172"/>
                    <a:gd name="connsiteX1" fmla="*/ 251923 w 2567415"/>
                    <a:gd name="connsiteY1" fmla="*/ 1061156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2567415"/>
                    <a:gd name="connsiteY0" fmla="*/ 2043172 h 2043172"/>
                    <a:gd name="connsiteX1" fmla="*/ 251923 w 2567415"/>
                    <a:gd name="connsiteY1" fmla="*/ 1061156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2567415"/>
                    <a:gd name="connsiteY0" fmla="*/ 2043172 h 2043172"/>
                    <a:gd name="connsiteX1" fmla="*/ 251923 w 2567415"/>
                    <a:gd name="connsiteY1" fmla="*/ 1061156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1788482"/>
                    <a:gd name="connsiteY0" fmla="*/ 1961024 h 1961024"/>
                    <a:gd name="connsiteX1" fmla="*/ 251923 w 1788482"/>
                    <a:gd name="connsiteY1" fmla="*/ 979008 h 1961024"/>
                    <a:gd name="connsiteX2" fmla="*/ 877770 w 1788482"/>
                    <a:gd name="connsiteY2" fmla="*/ 93980 h 1961024"/>
                    <a:gd name="connsiteX3" fmla="*/ 1788482 w 1788482"/>
                    <a:gd name="connsiteY3" fmla="*/ 19452 h 1961024"/>
                    <a:gd name="connsiteX0" fmla="*/ 0 w 1788482"/>
                    <a:gd name="connsiteY0" fmla="*/ 1941572 h 1941572"/>
                    <a:gd name="connsiteX1" fmla="*/ 251923 w 1788482"/>
                    <a:gd name="connsiteY1" fmla="*/ 959556 h 1941572"/>
                    <a:gd name="connsiteX2" fmla="*/ 742303 w 1788482"/>
                    <a:gd name="connsiteY2" fmla="*/ 198706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251923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05236 w 1788482"/>
                    <a:gd name="connsiteY2" fmla="*/ 142261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05236 w 1788482"/>
                    <a:gd name="connsiteY2" fmla="*/ 142261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05236 w 1788482"/>
                    <a:gd name="connsiteY2" fmla="*/ 142261 h 1941572"/>
                    <a:gd name="connsiteX3" fmla="*/ 1788482 w 1788482"/>
                    <a:gd name="connsiteY3" fmla="*/ 0 h 1941572"/>
                    <a:gd name="connsiteX0" fmla="*/ 0 w 1824341"/>
                    <a:gd name="connsiteY0" fmla="*/ 32089 h 959923"/>
                    <a:gd name="connsiteX1" fmla="*/ 208760 w 1824341"/>
                    <a:gd name="connsiteY1" fmla="*/ 959556 h 959923"/>
                    <a:gd name="connsiteX2" fmla="*/ 541095 w 1824341"/>
                    <a:gd name="connsiteY2" fmla="*/ 142261 h 959923"/>
                    <a:gd name="connsiteX3" fmla="*/ 1824341 w 1824341"/>
                    <a:gd name="connsiteY3" fmla="*/ 0 h 959923"/>
                    <a:gd name="connsiteX0" fmla="*/ 0 w 1985706"/>
                    <a:gd name="connsiteY0" fmla="*/ 10946 h 2040777"/>
                    <a:gd name="connsiteX1" fmla="*/ 208760 w 1985706"/>
                    <a:gd name="connsiteY1" fmla="*/ 938413 h 2040777"/>
                    <a:gd name="connsiteX2" fmla="*/ 541095 w 1985706"/>
                    <a:gd name="connsiteY2" fmla="*/ 121118 h 2040777"/>
                    <a:gd name="connsiteX3" fmla="*/ 1985706 w 1985706"/>
                    <a:gd name="connsiteY3" fmla="*/ 2040740 h 2040777"/>
                    <a:gd name="connsiteX0" fmla="*/ 0 w 1985706"/>
                    <a:gd name="connsiteY0" fmla="*/ 13163 h 2043068"/>
                    <a:gd name="connsiteX1" fmla="*/ 208760 w 1985706"/>
                    <a:gd name="connsiteY1" fmla="*/ 940630 h 2043068"/>
                    <a:gd name="connsiteX2" fmla="*/ 1849942 w 1985706"/>
                    <a:gd name="connsiteY2" fmla="*/ 1288747 h 2043068"/>
                    <a:gd name="connsiteX3" fmla="*/ 1985706 w 1985706"/>
                    <a:gd name="connsiteY3" fmla="*/ 2042957 h 2043068"/>
                    <a:gd name="connsiteX0" fmla="*/ 0 w 1985706"/>
                    <a:gd name="connsiteY0" fmla="*/ 234289 h 2264242"/>
                    <a:gd name="connsiteX1" fmla="*/ 755607 w 1985706"/>
                    <a:gd name="connsiteY1" fmla="*/ 85992 h 2264242"/>
                    <a:gd name="connsiteX2" fmla="*/ 1849942 w 1985706"/>
                    <a:gd name="connsiteY2" fmla="*/ 1509873 h 2264242"/>
                    <a:gd name="connsiteX3" fmla="*/ 1985706 w 1985706"/>
                    <a:gd name="connsiteY3" fmla="*/ 2264083 h 2264242"/>
                    <a:gd name="connsiteX0" fmla="*/ 0 w 1985706"/>
                    <a:gd name="connsiteY0" fmla="*/ 87355 h 2117295"/>
                    <a:gd name="connsiteX1" fmla="*/ 908007 w 1985706"/>
                    <a:gd name="connsiteY1" fmla="*/ 172140 h 2117295"/>
                    <a:gd name="connsiteX2" fmla="*/ 1849942 w 1985706"/>
                    <a:gd name="connsiteY2" fmla="*/ 1362939 h 2117295"/>
                    <a:gd name="connsiteX3" fmla="*/ 1985706 w 1985706"/>
                    <a:gd name="connsiteY3" fmla="*/ 2117149 h 2117295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96117"/>
                    <a:gd name="connsiteY0" fmla="*/ 87355 h 2117149"/>
                    <a:gd name="connsiteX1" fmla="*/ 908007 w 1996117"/>
                    <a:gd name="connsiteY1" fmla="*/ 172140 h 2117149"/>
                    <a:gd name="connsiteX2" fmla="*/ 1849942 w 1996117"/>
                    <a:gd name="connsiteY2" fmla="*/ 1362939 h 2117149"/>
                    <a:gd name="connsiteX3" fmla="*/ 1985706 w 1996117"/>
                    <a:gd name="connsiteY3" fmla="*/ 2117149 h 2117149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85706"/>
                    <a:gd name="connsiteY0" fmla="*/ 70534 h 2100328"/>
                    <a:gd name="connsiteX1" fmla="*/ 908007 w 1985706"/>
                    <a:gd name="connsiteY1" fmla="*/ 155319 h 2100328"/>
                    <a:gd name="connsiteX2" fmla="*/ 1778224 w 1985706"/>
                    <a:gd name="connsiteY2" fmla="*/ 1005459 h 2100328"/>
                    <a:gd name="connsiteX3" fmla="*/ 1985706 w 1985706"/>
                    <a:gd name="connsiteY3" fmla="*/ 2100328 h 2100328"/>
                    <a:gd name="connsiteX0" fmla="*/ 0 w 1985706"/>
                    <a:gd name="connsiteY0" fmla="*/ 17151 h 2046945"/>
                    <a:gd name="connsiteX1" fmla="*/ 908007 w 1985706"/>
                    <a:gd name="connsiteY1" fmla="*/ 101936 h 2046945"/>
                    <a:gd name="connsiteX2" fmla="*/ 1778224 w 1985706"/>
                    <a:gd name="connsiteY2" fmla="*/ 952076 h 2046945"/>
                    <a:gd name="connsiteX3" fmla="*/ 1985706 w 1985706"/>
                    <a:gd name="connsiteY3" fmla="*/ 2046945 h 2046945"/>
                    <a:gd name="connsiteX0" fmla="*/ 0 w 1985706"/>
                    <a:gd name="connsiteY0" fmla="*/ 802 h 2030596"/>
                    <a:gd name="connsiteX1" fmla="*/ 1087301 w 1985706"/>
                    <a:gd name="connsiteY1" fmla="*/ 148340 h 2030596"/>
                    <a:gd name="connsiteX2" fmla="*/ 1778224 w 1985706"/>
                    <a:gd name="connsiteY2" fmla="*/ 935727 h 2030596"/>
                    <a:gd name="connsiteX3" fmla="*/ 1985706 w 1985706"/>
                    <a:gd name="connsiteY3" fmla="*/ 2030596 h 2030596"/>
                    <a:gd name="connsiteX0" fmla="*/ 0 w 1991341"/>
                    <a:gd name="connsiteY0" fmla="*/ 802 h 2030596"/>
                    <a:gd name="connsiteX1" fmla="*/ 1087301 w 1991341"/>
                    <a:gd name="connsiteY1" fmla="*/ 148340 h 2030596"/>
                    <a:gd name="connsiteX2" fmla="*/ 1894765 w 1991341"/>
                    <a:gd name="connsiteY2" fmla="*/ 935727 h 2030596"/>
                    <a:gd name="connsiteX3" fmla="*/ 1985706 w 1991341"/>
                    <a:gd name="connsiteY3" fmla="*/ 2030596 h 2030596"/>
                    <a:gd name="connsiteX0" fmla="*/ 0 w 1985706"/>
                    <a:gd name="connsiteY0" fmla="*/ 802 h 2030596"/>
                    <a:gd name="connsiteX1" fmla="*/ 1087301 w 1985706"/>
                    <a:gd name="connsiteY1" fmla="*/ 148340 h 2030596"/>
                    <a:gd name="connsiteX2" fmla="*/ 1894765 w 1985706"/>
                    <a:gd name="connsiteY2" fmla="*/ 935727 h 2030596"/>
                    <a:gd name="connsiteX3" fmla="*/ 1985706 w 1985706"/>
                    <a:gd name="connsiteY3" fmla="*/ 2030596 h 2030596"/>
                    <a:gd name="connsiteX0" fmla="*/ 0 w 1985706"/>
                    <a:gd name="connsiteY0" fmla="*/ 802 h 2030596"/>
                    <a:gd name="connsiteX1" fmla="*/ 1087301 w 1985706"/>
                    <a:gd name="connsiteY1" fmla="*/ 148340 h 2030596"/>
                    <a:gd name="connsiteX2" fmla="*/ 1894765 w 1985706"/>
                    <a:gd name="connsiteY2" fmla="*/ 935727 h 2030596"/>
                    <a:gd name="connsiteX3" fmla="*/ 1985706 w 1985706"/>
                    <a:gd name="connsiteY3" fmla="*/ 2030596 h 2030596"/>
                    <a:gd name="connsiteX0" fmla="*/ 0 w 1987381"/>
                    <a:gd name="connsiteY0" fmla="*/ 6892 h 2036686"/>
                    <a:gd name="connsiteX1" fmla="*/ 1159019 w 1987381"/>
                    <a:gd name="connsiteY1" fmla="*/ 118571 h 2036686"/>
                    <a:gd name="connsiteX2" fmla="*/ 1894765 w 1987381"/>
                    <a:gd name="connsiteY2" fmla="*/ 941817 h 2036686"/>
                    <a:gd name="connsiteX3" fmla="*/ 1985706 w 1987381"/>
                    <a:gd name="connsiteY3" fmla="*/ 2036686 h 2036686"/>
                    <a:gd name="connsiteX0" fmla="*/ 0 w 1987381"/>
                    <a:gd name="connsiteY0" fmla="*/ 491 h 2030285"/>
                    <a:gd name="connsiteX1" fmla="*/ 1159019 w 1987381"/>
                    <a:gd name="connsiteY1" fmla="*/ 112170 h 2030285"/>
                    <a:gd name="connsiteX2" fmla="*/ 1894765 w 1987381"/>
                    <a:gd name="connsiteY2" fmla="*/ 935416 h 2030285"/>
                    <a:gd name="connsiteX3" fmla="*/ 1985706 w 1987381"/>
                    <a:gd name="connsiteY3" fmla="*/ 2030285 h 2030285"/>
                    <a:gd name="connsiteX0" fmla="*/ 0 w 1985706"/>
                    <a:gd name="connsiteY0" fmla="*/ 491 h 2030285"/>
                    <a:gd name="connsiteX1" fmla="*/ 1159019 w 1985706"/>
                    <a:gd name="connsiteY1" fmla="*/ 112170 h 2030285"/>
                    <a:gd name="connsiteX2" fmla="*/ 1894765 w 1985706"/>
                    <a:gd name="connsiteY2" fmla="*/ 935416 h 2030285"/>
                    <a:gd name="connsiteX3" fmla="*/ 1985706 w 1985706"/>
                    <a:gd name="connsiteY3" fmla="*/ 2030285 h 2030285"/>
                    <a:gd name="connsiteX0" fmla="*/ 0 w 1985706"/>
                    <a:gd name="connsiteY0" fmla="*/ 491 h 2030285"/>
                    <a:gd name="connsiteX1" fmla="*/ 1159019 w 1985706"/>
                    <a:gd name="connsiteY1" fmla="*/ 112170 h 2030285"/>
                    <a:gd name="connsiteX2" fmla="*/ 1894765 w 1985706"/>
                    <a:gd name="connsiteY2" fmla="*/ 935416 h 2030285"/>
                    <a:gd name="connsiteX3" fmla="*/ 1985706 w 1985706"/>
                    <a:gd name="connsiteY3" fmla="*/ 2030285 h 2030285"/>
                    <a:gd name="connsiteX0" fmla="*/ 0 w 2044951"/>
                    <a:gd name="connsiteY0" fmla="*/ 4 h 2029798"/>
                    <a:gd name="connsiteX1" fmla="*/ 289442 w 2044951"/>
                    <a:gd name="connsiteY1" fmla="*/ 1429494 h 2029798"/>
                    <a:gd name="connsiteX2" fmla="*/ 1894765 w 2044951"/>
                    <a:gd name="connsiteY2" fmla="*/ 934929 h 2029798"/>
                    <a:gd name="connsiteX3" fmla="*/ 1985706 w 2044951"/>
                    <a:gd name="connsiteY3" fmla="*/ 2029798 h 2029798"/>
                    <a:gd name="connsiteX0" fmla="*/ 0 w 1985706"/>
                    <a:gd name="connsiteY0" fmla="*/ 4 h 2029798"/>
                    <a:gd name="connsiteX1" fmla="*/ 289442 w 1985706"/>
                    <a:gd name="connsiteY1" fmla="*/ 1429494 h 2029798"/>
                    <a:gd name="connsiteX2" fmla="*/ 1087942 w 1985706"/>
                    <a:gd name="connsiteY2" fmla="*/ 1858294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89442 w 1985706"/>
                    <a:gd name="connsiteY1" fmla="*/ 1429494 h 2029798"/>
                    <a:gd name="connsiteX2" fmla="*/ 1087942 w 1985706"/>
                    <a:gd name="connsiteY2" fmla="*/ 1858294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89442 w 1985706"/>
                    <a:gd name="connsiteY1" fmla="*/ 1429494 h 2029798"/>
                    <a:gd name="connsiteX2" fmla="*/ 1052083 w 1985706"/>
                    <a:gd name="connsiteY2" fmla="*/ 193897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1052083 w 1985706"/>
                    <a:gd name="connsiteY2" fmla="*/ 193897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872789 w 1985706"/>
                    <a:gd name="connsiteY2" fmla="*/ 1930013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872789 w 1985706"/>
                    <a:gd name="connsiteY2" fmla="*/ 1930013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827965 w 1985706"/>
                    <a:gd name="connsiteY2" fmla="*/ 1947942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947942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948022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948022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1699681 w 1985706"/>
                    <a:gd name="connsiteY2" fmla="*/ 1863900 h 2029798"/>
                    <a:gd name="connsiteX3" fmla="*/ 1985706 w 1985706"/>
                    <a:gd name="connsiteY3" fmla="*/ 2029798 h 2029798"/>
                    <a:gd name="connsiteX0" fmla="*/ 0 w 1743483"/>
                    <a:gd name="connsiteY0" fmla="*/ 4 h 2023796"/>
                    <a:gd name="connsiteX1" fmla="*/ 234858 w 1743483"/>
                    <a:gd name="connsiteY1" fmla="*/ 1690502 h 2023796"/>
                    <a:gd name="connsiteX2" fmla="*/ 1699681 w 1743483"/>
                    <a:gd name="connsiteY2" fmla="*/ 1863900 h 2023796"/>
                    <a:gd name="connsiteX3" fmla="*/ 1740374 w 1743483"/>
                    <a:gd name="connsiteY3" fmla="*/ 2023796 h 2023796"/>
                    <a:gd name="connsiteX0" fmla="*/ 0 w 1820004"/>
                    <a:gd name="connsiteY0" fmla="*/ 4 h 2023796"/>
                    <a:gd name="connsiteX1" fmla="*/ 234858 w 1820004"/>
                    <a:gd name="connsiteY1" fmla="*/ 1690502 h 2023796"/>
                    <a:gd name="connsiteX2" fmla="*/ 1699681 w 1820004"/>
                    <a:gd name="connsiteY2" fmla="*/ 1863900 h 2023796"/>
                    <a:gd name="connsiteX3" fmla="*/ 1740374 w 1820004"/>
                    <a:gd name="connsiteY3" fmla="*/ 2023796 h 2023796"/>
                    <a:gd name="connsiteX0" fmla="*/ 0 w 1749536"/>
                    <a:gd name="connsiteY0" fmla="*/ 4 h 2023796"/>
                    <a:gd name="connsiteX1" fmla="*/ 234858 w 1749536"/>
                    <a:gd name="connsiteY1" fmla="*/ 1690502 h 2023796"/>
                    <a:gd name="connsiteX2" fmla="*/ 1574405 w 1749536"/>
                    <a:gd name="connsiteY2" fmla="*/ 1863900 h 2023796"/>
                    <a:gd name="connsiteX3" fmla="*/ 1740374 w 1749536"/>
                    <a:gd name="connsiteY3" fmla="*/ 2023796 h 2023796"/>
                    <a:gd name="connsiteX0" fmla="*/ 0 w 1767066"/>
                    <a:gd name="connsiteY0" fmla="*/ 4 h 2023796"/>
                    <a:gd name="connsiteX1" fmla="*/ 234858 w 1767066"/>
                    <a:gd name="connsiteY1" fmla="*/ 1690502 h 2023796"/>
                    <a:gd name="connsiteX2" fmla="*/ 1574405 w 1767066"/>
                    <a:gd name="connsiteY2" fmla="*/ 1863900 h 2023796"/>
                    <a:gd name="connsiteX3" fmla="*/ 1740374 w 1767066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459567 w 1740373"/>
                    <a:gd name="connsiteY2" fmla="*/ 1857898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459567 w 1740373"/>
                    <a:gd name="connsiteY2" fmla="*/ 1857898 h 2023796"/>
                    <a:gd name="connsiteX3" fmla="*/ 1740374 w 1740373"/>
                    <a:gd name="connsiteY3" fmla="*/ 2023796 h 2023796"/>
                    <a:gd name="connsiteX0" fmla="*/ 0 w 1872682"/>
                    <a:gd name="connsiteY0" fmla="*/ 4 h 2023796"/>
                    <a:gd name="connsiteX1" fmla="*/ 234858 w 1872682"/>
                    <a:gd name="connsiteY1" fmla="*/ 1690502 h 2023796"/>
                    <a:gd name="connsiteX2" fmla="*/ 1731000 w 1872682"/>
                    <a:gd name="connsiteY2" fmla="*/ 1845893 h 2023796"/>
                    <a:gd name="connsiteX3" fmla="*/ 1740374 w 1872682"/>
                    <a:gd name="connsiteY3" fmla="*/ 2023796 h 2023796"/>
                    <a:gd name="connsiteX0" fmla="*/ 0 w 1872682"/>
                    <a:gd name="connsiteY0" fmla="*/ 4 h 2023796"/>
                    <a:gd name="connsiteX1" fmla="*/ 234858 w 1872682"/>
                    <a:gd name="connsiteY1" fmla="*/ 1690502 h 2023796"/>
                    <a:gd name="connsiteX2" fmla="*/ 1731000 w 1872682"/>
                    <a:gd name="connsiteY2" fmla="*/ 1845893 h 2023796"/>
                    <a:gd name="connsiteX3" fmla="*/ 1740374 w 1872682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31000 w 1740373"/>
                    <a:gd name="connsiteY2" fmla="*/ 1845893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9 w 1740373"/>
                    <a:gd name="connsiteY2" fmla="*/ 1629788 h 2023796"/>
                    <a:gd name="connsiteX3" fmla="*/ 1740374 w 1740373"/>
                    <a:gd name="connsiteY3" fmla="*/ 2023796 h 2023796"/>
                    <a:gd name="connsiteX0" fmla="*/ 0 w 1742140"/>
                    <a:gd name="connsiteY0" fmla="*/ 4 h 2023796"/>
                    <a:gd name="connsiteX1" fmla="*/ 234858 w 1742140"/>
                    <a:gd name="connsiteY1" fmla="*/ 1690502 h 2023796"/>
                    <a:gd name="connsiteX2" fmla="*/ 1736217 w 1742140"/>
                    <a:gd name="connsiteY2" fmla="*/ 1839891 h 2023796"/>
                    <a:gd name="connsiteX3" fmla="*/ 1740374 w 1742140"/>
                    <a:gd name="connsiteY3" fmla="*/ 2023796 h 2023796"/>
                    <a:gd name="connsiteX0" fmla="*/ 0 w 1742140"/>
                    <a:gd name="connsiteY0" fmla="*/ 4 h 2023796"/>
                    <a:gd name="connsiteX1" fmla="*/ 234858 w 1742140"/>
                    <a:gd name="connsiteY1" fmla="*/ 1690502 h 2023796"/>
                    <a:gd name="connsiteX2" fmla="*/ 1736217 w 1742140"/>
                    <a:gd name="connsiteY2" fmla="*/ 1839891 h 2023796"/>
                    <a:gd name="connsiteX3" fmla="*/ 1740374 w 1742140"/>
                    <a:gd name="connsiteY3" fmla="*/ 2023796 h 2023796"/>
                    <a:gd name="connsiteX0" fmla="*/ 0 w 1821383"/>
                    <a:gd name="connsiteY0" fmla="*/ 4 h 2023796"/>
                    <a:gd name="connsiteX1" fmla="*/ 234858 w 1821383"/>
                    <a:gd name="connsiteY1" fmla="*/ 1690502 h 2023796"/>
                    <a:gd name="connsiteX2" fmla="*/ 1819735 w 1821383"/>
                    <a:gd name="connsiteY2" fmla="*/ 1683814 h 2023796"/>
                    <a:gd name="connsiteX3" fmla="*/ 1740374 w 1821383"/>
                    <a:gd name="connsiteY3" fmla="*/ 2023796 h 2023796"/>
                    <a:gd name="connsiteX0" fmla="*/ 0 w 1821315"/>
                    <a:gd name="connsiteY0" fmla="*/ 4 h 2023796"/>
                    <a:gd name="connsiteX1" fmla="*/ 234858 w 1821315"/>
                    <a:gd name="connsiteY1" fmla="*/ 1690502 h 2023796"/>
                    <a:gd name="connsiteX2" fmla="*/ 1819735 w 1821315"/>
                    <a:gd name="connsiteY2" fmla="*/ 1683814 h 2023796"/>
                    <a:gd name="connsiteX3" fmla="*/ 1740374 w 1821315"/>
                    <a:gd name="connsiteY3" fmla="*/ 2023796 h 2023796"/>
                    <a:gd name="connsiteX0" fmla="*/ 0 w 1821541"/>
                    <a:gd name="connsiteY0" fmla="*/ 4 h 2023796"/>
                    <a:gd name="connsiteX1" fmla="*/ 234858 w 1821541"/>
                    <a:gd name="connsiteY1" fmla="*/ 1690502 h 2023796"/>
                    <a:gd name="connsiteX2" fmla="*/ 1819735 w 1821541"/>
                    <a:gd name="connsiteY2" fmla="*/ 1683814 h 2023796"/>
                    <a:gd name="connsiteX3" fmla="*/ 1740374 w 1821541"/>
                    <a:gd name="connsiteY3" fmla="*/ 2023796 h 2023796"/>
                    <a:gd name="connsiteX0" fmla="*/ 0 w 1761465"/>
                    <a:gd name="connsiteY0" fmla="*/ 4 h 2023796"/>
                    <a:gd name="connsiteX1" fmla="*/ 234858 w 1761465"/>
                    <a:gd name="connsiteY1" fmla="*/ 1690502 h 2023796"/>
                    <a:gd name="connsiteX2" fmla="*/ 1757096 w 1761465"/>
                    <a:gd name="connsiteY2" fmla="*/ 1761854 h 2023796"/>
                    <a:gd name="connsiteX3" fmla="*/ 1740374 w 1761465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04897 w 1740373"/>
                    <a:gd name="connsiteY2" fmla="*/ 1767856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04897 w 1740373"/>
                    <a:gd name="connsiteY2" fmla="*/ 1767856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4 w 1740373"/>
                    <a:gd name="connsiteY1" fmla="*/ 1732523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407113 w 1740373"/>
                    <a:gd name="connsiteY1" fmla="*/ 1726521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407113 w 1740373"/>
                    <a:gd name="connsiteY1" fmla="*/ 1726521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75792 w 1740373"/>
                    <a:gd name="connsiteY1" fmla="*/ 1738528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5053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38525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38525 h 2023796"/>
                    <a:gd name="connsiteX2" fmla="*/ 1730993 w 1740373"/>
                    <a:gd name="connsiteY2" fmla="*/ 1881912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38525 h 2023796"/>
                    <a:gd name="connsiteX2" fmla="*/ 1730993 w 1740373"/>
                    <a:gd name="connsiteY2" fmla="*/ 1881912 h 2023796"/>
                    <a:gd name="connsiteX3" fmla="*/ 1740374 w 1740373"/>
                    <a:gd name="connsiteY3" fmla="*/ 2023796 h 2023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0373" h="2023796">
                      <a:moveTo>
                        <a:pt x="0" y="4"/>
                      </a:moveTo>
                      <a:cubicBezTo>
                        <a:pt x="291288" y="-2525"/>
                        <a:pt x="243887" y="1640978"/>
                        <a:pt x="344472" y="1738525"/>
                      </a:cubicBezTo>
                      <a:cubicBezTo>
                        <a:pt x="445057" y="1836072"/>
                        <a:pt x="1396561" y="1838368"/>
                        <a:pt x="1730993" y="1881912"/>
                      </a:cubicBezTo>
                      <a:cubicBezTo>
                        <a:pt x="1731359" y="1961474"/>
                        <a:pt x="1734674" y="1922193"/>
                        <a:pt x="1740374" y="2023796"/>
                      </a:cubicBezTo>
                    </a:path>
                  </a:pathLst>
                </a:custGeom>
                <a:noFill/>
                <a:ln w="57150">
                  <a:solidFill>
                    <a:srgbClr val="7400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8" name="TextBox 257"/>
                <p:cNvSpPr txBox="1"/>
                <p:nvPr/>
              </p:nvSpPr>
              <p:spPr>
                <a:xfrm>
                  <a:off x="1765810" y="1498456"/>
                  <a:ext cx="720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Plant A</a:t>
                  </a:r>
                  <a:endParaRPr lang="en-US" sz="1200" dirty="0"/>
                </a:p>
              </p:txBody>
            </p:sp>
          </p:grpSp>
          <p:grpSp>
            <p:nvGrpSpPr>
              <p:cNvPr id="259" name="Group 258"/>
              <p:cNvGrpSpPr/>
              <p:nvPr/>
            </p:nvGrpSpPr>
            <p:grpSpPr>
              <a:xfrm>
                <a:off x="2788920" y="1499616"/>
                <a:ext cx="1042852" cy="1007023"/>
                <a:chOff x="1564847" y="1498456"/>
                <a:chExt cx="1042852" cy="1007023"/>
              </a:xfrm>
            </p:grpSpPr>
            <p:cxnSp>
              <p:nvCxnSpPr>
                <p:cNvPr id="260" name="Straight Arrow Connector 259"/>
                <p:cNvCxnSpPr/>
                <p:nvPr/>
              </p:nvCxnSpPr>
              <p:spPr>
                <a:xfrm flipV="1">
                  <a:off x="1564847" y="1525884"/>
                  <a:ext cx="0" cy="97936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Arrow Connector 260"/>
                <p:cNvCxnSpPr/>
                <p:nvPr/>
              </p:nvCxnSpPr>
              <p:spPr>
                <a:xfrm flipV="1">
                  <a:off x="1564847" y="2505246"/>
                  <a:ext cx="1042852" cy="233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2" name="Freeform 261"/>
                <p:cNvSpPr/>
                <p:nvPr/>
              </p:nvSpPr>
              <p:spPr>
                <a:xfrm>
                  <a:off x="1585053" y="1686902"/>
                  <a:ext cx="793942" cy="802805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7523 w 3534494"/>
                    <a:gd name="connsiteY0" fmla="*/ 0 h 2043472"/>
                    <a:gd name="connsiteX1" fmla="*/ 259446 w 3534494"/>
                    <a:gd name="connsiteY1" fmla="*/ 1129006 h 2043472"/>
                    <a:gd name="connsiteX2" fmla="*/ 2262538 w 3534494"/>
                    <a:gd name="connsiteY2" fmla="*/ 943889 h 2043472"/>
                    <a:gd name="connsiteX3" fmla="*/ 3534494 w 3534494"/>
                    <a:gd name="connsiteY3" fmla="*/ 2043405 h 2043472"/>
                    <a:gd name="connsiteX0" fmla="*/ 7523 w 3353872"/>
                    <a:gd name="connsiteY0" fmla="*/ 45039 h 1205336"/>
                    <a:gd name="connsiteX1" fmla="*/ 259446 w 3353872"/>
                    <a:gd name="connsiteY1" fmla="*/ 1174045 h 1205336"/>
                    <a:gd name="connsiteX2" fmla="*/ 2262538 w 3353872"/>
                    <a:gd name="connsiteY2" fmla="*/ 988928 h 1205336"/>
                    <a:gd name="connsiteX3" fmla="*/ 3353872 w 3353872"/>
                    <a:gd name="connsiteY3" fmla="*/ 0 h 1205336"/>
                    <a:gd name="connsiteX0" fmla="*/ 0 w 3346349"/>
                    <a:gd name="connsiteY0" fmla="*/ 45039 h 1565742"/>
                    <a:gd name="connsiteX1" fmla="*/ 1369523 w 3346349"/>
                    <a:gd name="connsiteY1" fmla="*/ 1546578 h 1565742"/>
                    <a:gd name="connsiteX2" fmla="*/ 2255015 w 3346349"/>
                    <a:gd name="connsiteY2" fmla="*/ 988928 h 1565742"/>
                    <a:gd name="connsiteX3" fmla="*/ 3346349 w 3346349"/>
                    <a:gd name="connsiteY3" fmla="*/ 0 h 1565742"/>
                    <a:gd name="connsiteX0" fmla="*/ 0 w 3414082"/>
                    <a:gd name="connsiteY0" fmla="*/ 1998017 h 2197197"/>
                    <a:gd name="connsiteX1" fmla="*/ 1437256 w 3414082"/>
                    <a:gd name="connsiteY1" fmla="*/ 1546578 h 2197197"/>
                    <a:gd name="connsiteX2" fmla="*/ 2322748 w 3414082"/>
                    <a:gd name="connsiteY2" fmla="*/ 988928 h 2197197"/>
                    <a:gd name="connsiteX3" fmla="*/ 3414082 w 3414082"/>
                    <a:gd name="connsiteY3" fmla="*/ 0 h 2197197"/>
                    <a:gd name="connsiteX0" fmla="*/ 0 w 3414082"/>
                    <a:gd name="connsiteY0" fmla="*/ 1998017 h 1998017"/>
                    <a:gd name="connsiteX1" fmla="*/ 1437256 w 3414082"/>
                    <a:gd name="connsiteY1" fmla="*/ 1546578 h 1998017"/>
                    <a:gd name="connsiteX2" fmla="*/ 2322748 w 3414082"/>
                    <a:gd name="connsiteY2" fmla="*/ 988928 h 1998017"/>
                    <a:gd name="connsiteX3" fmla="*/ 3414082 w 3414082"/>
                    <a:gd name="connsiteY3" fmla="*/ 0 h 1998017"/>
                    <a:gd name="connsiteX0" fmla="*/ 0 w 3414082"/>
                    <a:gd name="connsiteY0" fmla="*/ 1998017 h 1998017"/>
                    <a:gd name="connsiteX1" fmla="*/ 805079 w 3414082"/>
                    <a:gd name="connsiteY1" fmla="*/ 1004712 h 1998017"/>
                    <a:gd name="connsiteX2" fmla="*/ 2322748 w 3414082"/>
                    <a:gd name="connsiteY2" fmla="*/ 988928 h 1998017"/>
                    <a:gd name="connsiteX3" fmla="*/ 3414082 w 3414082"/>
                    <a:gd name="connsiteY3" fmla="*/ 0 h 1998017"/>
                    <a:gd name="connsiteX0" fmla="*/ 0 w 3414082"/>
                    <a:gd name="connsiteY0" fmla="*/ 2021042 h 2021042"/>
                    <a:gd name="connsiteX1" fmla="*/ 805079 w 3414082"/>
                    <a:gd name="connsiteY1" fmla="*/ 1027737 h 2021042"/>
                    <a:gd name="connsiteX2" fmla="*/ 2040525 w 3414082"/>
                    <a:gd name="connsiteY2" fmla="*/ 18531 h 2021042"/>
                    <a:gd name="connsiteX3" fmla="*/ 3414082 w 3414082"/>
                    <a:gd name="connsiteY3" fmla="*/ 23025 h 2021042"/>
                    <a:gd name="connsiteX0" fmla="*/ 0 w 3414082"/>
                    <a:gd name="connsiteY0" fmla="*/ 2002511 h 2002511"/>
                    <a:gd name="connsiteX1" fmla="*/ 805079 w 3414082"/>
                    <a:gd name="connsiteY1" fmla="*/ 1009206 h 2002511"/>
                    <a:gd name="connsiteX2" fmla="*/ 2040525 w 3414082"/>
                    <a:gd name="connsiteY2" fmla="*/ 0 h 2002511"/>
                    <a:gd name="connsiteX3" fmla="*/ 3414082 w 3414082"/>
                    <a:gd name="connsiteY3" fmla="*/ 4494 h 2002511"/>
                    <a:gd name="connsiteX0" fmla="*/ 0 w 3414082"/>
                    <a:gd name="connsiteY0" fmla="*/ 2021042 h 2021042"/>
                    <a:gd name="connsiteX1" fmla="*/ 805079 w 3414082"/>
                    <a:gd name="connsiteY1" fmla="*/ 1027737 h 2021042"/>
                    <a:gd name="connsiteX2" fmla="*/ 2040525 w 3414082"/>
                    <a:gd name="connsiteY2" fmla="*/ 18531 h 2021042"/>
                    <a:gd name="connsiteX3" fmla="*/ 3414082 w 3414082"/>
                    <a:gd name="connsiteY3" fmla="*/ 23025 h 2021042"/>
                    <a:gd name="connsiteX0" fmla="*/ 0 w 3414082"/>
                    <a:gd name="connsiteY0" fmla="*/ 2012412 h 2012412"/>
                    <a:gd name="connsiteX1" fmla="*/ 805079 w 3414082"/>
                    <a:gd name="connsiteY1" fmla="*/ 1019107 h 2012412"/>
                    <a:gd name="connsiteX2" fmla="*/ 2040525 w 3414082"/>
                    <a:gd name="connsiteY2" fmla="*/ 9901 h 2012412"/>
                    <a:gd name="connsiteX3" fmla="*/ 3414082 w 3414082"/>
                    <a:gd name="connsiteY3" fmla="*/ 14395 h 2012412"/>
                    <a:gd name="connsiteX0" fmla="*/ 0 w 2567415"/>
                    <a:gd name="connsiteY0" fmla="*/ 2089839 h 2089839"/>
                    <a:gd name="connsiteX1" fmla="*/ 805079 w 2567415"/>
                    <a:gd name="connsiteY1" fmla="*/ 1096534 h 2089839"/>
                    <a:gd name="connsiteX2" fmla="*/ 2040525 w 2567415"/>
                    <a:gd name="connsiteY2" fmla="*/ 87328 h 2089839"/>
                    <a:gd name="connsiteX3" fmla="*/ 2567415 w 2567415"/>
                    <a:gd name="connsiteY3" fmla="*/ 46667 h 2089839"/>
                    <a:gd name="connsiteX0" fmla="*/ 0 w 2567415"/>
                    <a:gd name="connsiteY0" fmla="*/ 2043172 h 2043172"/>
                    <a:gd name="connsiteX1" fmla="*/ 805079 w 2567415"/>
                    <a:gd name="connsiteY1" fmla="*/ 1049867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2567415"/>
                    <a:gd name="connsiteY0" fmla="*/ 2043172 h 2043172"/>
                    <a:gd name="connsiteX1" fmla="*/ 251923 w 2567415"/>
                    <a:gd name="connsiteY1" fmla="*/ 1061156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2567415"/>
                    <a:gd name="connsiteY0" fmla="*/ 2043172 h 2043172"/>
                    <a:gd name="connsiteX1" fmla="*/ 251923 w 2567415"/>
                    <a:gd name="connsiteY1" fmla="*/ 1061156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2567415"/>
                    <a:gd name="connsiteY0" fmla="*/ 2043172 h 2043172"/>
                    <a:gd name="connsiteX1" fmla="*/ 251923 w 2567415"/>
                    <a:gd name="connsiteY1" fmla="*/ 1061156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1788482"/>
                    <a:gd name="connsiteY0" fmla="*/ 1961024 h 1961024"/>
                    <a:gd name="connsiteX1" fmla="*/ 251923 w 1788482"/>
                    <a:gd name="connsiteY1" fmla="*/ 979008 h 1961024"/>
                    <a:gd name="connsiteX2" fmla="*/ 877770 w 1788482"/>
                    <a:gd name="connsiteY2" fmla="*/ 93980 h 1961024"/>
                    <a:gd name="connsiteX3" fmla="*/ 1788482 w 1788482"/>
                    <a:gd name="connsiteY3" fmla="*/ 19452 h 1961024"/>
                    <a:gd name="connsiteX0" fmla="*/ 0 w 1788482"/>
                    <a:gd name="connsiteY0" fmla="*/ 1941572 h 1941572"/>
                    <a:gd name="connsiteX1" fmla="*/ 251923 w 1788482"/>
                    <a:gd name="connsiteY1" fmla="*/ 959556 h 1941572"/>
                    <a:gd name="connsiteX2" fmla="*/ 742303 w 1788482"/>
                    <a:gd name="connsiteY2" fmla="*/ 198706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251923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05236 w 1788482"/>
                    <a:gd name="connsiteY2" fmla="*/ 142261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05236 w 1788482"/>
                    <a:gd name="connsiteY2" fmla="*/ 142261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05236 w 1788482"/>
                    <a:gd name="connsiteY2" fmla="*/ 142261 h 1941572"/>
                    <a:gd name="connsiteX3" fmla="*/ 1788482 w 1788482"/>
                    <a:gd name="connsiteY3" fmla="*/ 0 h 1941572"/>
                    <a:gd name="connsiteX0" fmla="*/ 0 w 1824341"/>
                    <a:gd name="connsiteY0" fmla="*/ 32089 h 959923"/>
                    <a:gd name="connsiteX1" fmla="*/ 208760 w 1824341"/>
                    <a:gd name="connsiteY1" fmla="*/ 959556 h 959923"/>
                    <a:gd name="connsiteX2" fmla="*/ 541095 w 1824341"/>
                    <a:gd name="connsiteY2" fmla="*/ 142261 h 959923"/>
                    <a:gd name="connsiteX3" fmla="*/ 1824341 w 1824341"/>
                    <a:gd name="connsiteY3" fmla="*/ 0 h 959923"/>
                    <a:gd name="connsiteX0" fmla="*/ 0 w 1985706"/>
                    <a:gd name="connsiteY0" fmla="*/ 10946 h 2040777"/>
                    <a:gd name="connsiteX1" fmla="*/ 208760 w 1985706"/>
                    <a:gd name="connsiteY1" fmla="*/ 938413 h 2040777"/>
                    <a:gd name="connsiteX2" fmla="*/ 541095 w 1985706"/>
                    <a:gd name="connsiteY2" fmla="*/ 121118 h 2040777"/>
                    <a:gd name="connsiteX3" fmla="*/ 1985706 w 1985706"/>
                    <a:gd name="connsiteY3" fmla="*/ 2040740 h 2040777"/>
                    <a:gd name="connsiteX0" fmla="*/ 0 w 1985706"/>
                    <a:gd name="connsiteY0" fmla="*/ 13163 h 2043068"/>
                    <a:gd name="connsiteX1" fmla="*/ 208760 w 1985706"/>
                    <a:gd name="connsiteY1" fmla="*/ 940630 h 2043068"/>
                    <a:gd name="connsiteX2" fmla="*/ 1849942 w 1985706"/>
                    <a:gd name="connsiteY2" fmla="*/ 1288747 h 2043068"/>
                    <a:gd name="connsiteX3" fmla="*/ 1985706 w 1985706"/>
                    <a:gd name="connsiteY3" fmla="*/ 2042957 h 2043068"/>
                    <a:gd name="connsiteX0" fmla="*/ 0 w 1985706"/>
                    <a:gd name="connsiteY0" fmla="*/ 234289 h 2264242"/>
                    <a:gd name="connsiteX1" fmla="*/ 755607 w 1985706"/>
                    <a:gd name="connsiteY1" fmla="*/ 85992 h 2264242"/>
                    <a:gd name="connsiteX2" fmla="*/ 1849942 w 1985706"/>
                    <a:gd name="connsiteY2" fmla="*/ 1509873 h 2264242"/>
                    <a:gd name="connsiteX3" fmla="*/ 1985706 w 1985706"/>
                    <a:gd name="connsiteY3" fmla="*/ 2264083 h 2264242"/>
                    <a:gd name="connsiteX0" fmla="*/ 0 w 1985706"/>
                    <a:gd name="connsiteY0" fmla="*/ 87355 h 2117295"/>
                    <a:gd name="connsiteX1" fmla="*/ 908007 w 1985706"/>
                    <a:gd name="connsiteY1" fmla="*/ 172140 h 2117295"/>
                    <a:gd name="connsiteX2" fmla="*/ 1849942 w 1985706"/>
                    <a:gd name="connsiteY2" fmla="*/ 1362939 h 2117295"/>
                    <a:gd name="connsiteX3" fmla="*/ 1985706 w 1985706"/>
                    <a:gd name="connsiteY3" fmla="*/ 2117149 h 2117295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96117"/>
                    <a:gd name="connsiteY0" fmla="*/ 87355 h 2117149"/>
                    <a:gd name="connsiteX1" fmla="*/ 908007 w 1996117"/>
                    <a:gd name="connsiteY1" fmla="*/ 172140 h 2117149"/>
                    <a:gd name="connsiteX2" fmla="*/ 1849942 w 1996117"/>
                    <a:gd name="connsiteY2" fmla="*/ 1362939 h 2117149"/>
                    <a:gd name="connsiteX3" fmla="*/ 1985706 w 1996117"/>
                    <a:gd name="connsiteY3" fmla="*/ 2117149 h 2117149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85706"/>
                    <a:gd name="connsiteY0" fmla="*/ 70534 h 2100328"/>
                    <a:gd name="connsiteX1" fmla="*/ 908007 w 1985706"/>
                    <a:gd name="connsiteY1" fmla="*/ 155319 h 2100328"/>
                    <a:gd name="connsiteX2" fmla="*/ 1778224 w 1985706"/>
                    <a:gd name="connsiteY2" fmla="*/ 1005459 h 2100328"/>
                    <a:gd name="connsiteX3" fmla="*/ 1985706 w 1985706"/>
                    <a:gd name="connsiteY3" fmla="*/ 2100328 h 2100328"/>
                    <a:gd name="connsiteX0" fmla="*/ 0 w 1985706"/>
                    <a:gd name="connsiteY0" fmla="*/ 17151 h 2046945"/>
                    <a:gd name="connsiteX1" fmla="*/ 908007 w 1985706"/>
                    <a:gd name="connsiteY1" fmla="*/ 101936 h 2046945"/>
                    <a:gd name="connsiteX2" fmla="*/ 1778224 w 1985706"/>
                    <a:gd name="connsiteY2" fmla="*/ 952076 h 2046945"/>
                    <a:gd name="connsiteX3" fmla="*/ 1985706 w 1985706"/>
                    <a:gd name="connsiteY3" fmla="*/ 2046945 h 2046945"/>
                    <a:gd name="connsiteX0" fmla="*/ 0 w 1985706"/>
                    <a:gd name="connsiteY0" fmla="*/ 802 h 2030596"/>
                    <a:gd name="connsiteX1" fmla="*/ 1087301 w 1985706"/>
                    <a:gd name="connsiteY1" fmla="*/ 148340 h 2030596"/>
                    <a:gd name="connsiteX2" fmla="*/ 1778224 w 1985706"/>
                    <a:gd name="connsiteY2" fmla="*/ 935727 h 2030596"/>
                    <a:gd name="connsiteX3" fmla="*/ 1985706 w 1985706"/>
                    <a:gd name="connsiteY3" fmla="*/ 2030596 h 2030596"/>
                    <a:gd name="connsiteX0" fmla="*/ 0 w 1991341"/>
                    <a:gd name="connsiteY0" fmla="*/ 802 h 2030596"/>
                    <a:gd name="connsiteX1" fmla="*/ 1087301 w 1991341"/>
                    <a:gd name="connsiteY1" fmla="*/ 148340 h 2030596"/>
                    <a:gd name="connsiteX2" fmla="*/ 1894765 w 1991341"/>
                    <a:gd name="connsiteY2" fmla="*/ 935727 h 2030596"/>
                    <a:gd name="connsiteX3" fmla="*/ 1985706 w 1991341"/>
                    <a:gd name="connsiteY3" fmla="*/ 2030596 h 2030596"/>
                    <a:gd name="connsiteX0" fmla="*/ 0 w 1985706"/>
                    <a:gd name="connsiteY0" fmla="*/ 802 h 2030596"/>
                    <a:gd name="connsiteX1" fmla="*/ 1087301 w 1985706"/>
                    <a:gd name="connsiteY1" fmla="*/ 148340 h 2030596"/>
                    <a:gd name="connsiteX2" fmla="*/ 1894765 w 1985706"/>
                    <a:gd name="connsiteY2" fmla="*/ 935727 h 2030596"/>
                    <a:gd name="connsiteX3" fmla="*/ 1985706 w 1985706"/>
                    <a:gd name="connsiteY3" fmla="*/ 2030596 h 2030596"/>
                    <a:gd name="connsiteX0" fmla="*/ 0 w 1985706"/>
                    <a:gd name="connsiteY0" fmla="*/ 802 h 2030596"/>
                    <a:gd name="connsiteX1" fmla="*/ 1087301 w 1985706"/>
                    <a:gd name="connsiteY1" fmla="*/ 148340 h 2030596"/>
                    <a:gd name="connsiteX2" fmla="*/ 1894765 w 1985706"/>
                    <a:gd name="connsiteY2" fmla="*/ 935727 h 2030596"/>
                    <a:gd name="connsiteX3" fmla="*/ 1985706 w 1985706"/>
                    <a:gd name="connsiteY3" fmla="*/ 2030596 h 2030596"/>
                    <a:gd name="connsiteX0" fmla="*/ 0 w 1987381"/>
                    <a:gd name="connsiteY0" fmla="*/ 6892 h 2036686"/>
                    <a:gd name="connsiteX1" fmla="*/ 1159019 w 1987381"/>
                    <a:gd name="connsiteY1" fmla="*/ 118571 h 2036686"/>
                    <a:gd name="connsiteX2" fmla="*/ 1894765 w 1987381"/>
                    <a:gd name="connsiteY2" fmla="*/ 941817 h 2036686"/>
                    <a:gd name="connsiteX3" fmla="*/ 1985706 w 1987381"/>
                    <a:gd name="connsiteY3" fmla="*/ 2036686 h 2036686"/>
                    <a:gd name="connsiteX0" fmla="*/ 0 w 1987381"/>
                    <a:gd name="connsiteY0" fmla="*/ 491 h 2030285"/>
                    <a:gd name="connsiteX1" fmla="*/ 1159019 w 1987381"/>
                    <a:gd name="connsiteY1" fmla="*/ 112170 h 2030285"/>
                    <a:gd name="connsiteX2" fmla="*/ 1894765 w 1987381"/>
                    <a:gd name="connsiteY2" fmla="*/ 935416 h 2030285"/>
                    <a:gd name="connsiteX3" fmla="*/ 1985706 w 1987381"/>
                    <a:gd name="connsiteY3" fmla="*/ 2030285 h 2030285"/>
                    <a:gd name="connsiteX0" fmla="*/ 0 w 1985706"/>
                    <a:gd name="connsiteY0" fmla="*/ 491 h 2030285"/>
                    <a:gd name="connsiteX1" fmla="*/ 1159019 w 1985706"/>
                    <a:gd name="connsiteY1" fmla="*/ 112170 h 2030285"/>
                    <a:gd name="connsiteX2" fmla="*/ 1894765 w 1985706"/>
                    <a:gd name="connsiteY2" fmla="*/ 935416 h 2030285"/>
                    <a:gd name="connsiteX3" fmla="*/ 1985706 w 1985706"/>
                    <a:gd name="connsiteY3" fmla="*/ 2030285 h 2030285"/>
                    <a:gd name="connsiteX0" fmla="*/ 0 w 1985706"/>
                    <a:gd name="connsiteY0" fmla="*/ 491 h 2030285"/>
                    <a:gd name="connsiteX1" fmla="*/ 1159019 w 1985706"/>
                    <a:gd name="connsiteY1" fmla="*/ 112170 h 2030285"/>
                    <a:gd name="connsiteX2" fmla="*/ 1894765 w 1985706"/>
                    <a:gd name="connsiteY2" fmla="*/ 935416 h 2030285"/>
                    <a:gd name="connsiteX3" fmla="*/ 1985706 w 1985706"/>
                    <a:gd name="connsiteY3" fmla="*/ 2030285 h 2030285"/>
                    <a:gd name="connsiteX0" fmla="*/ 0 w 2044951"/>
                    <a:gd name="connsiteY0" fmla="*/ 4 h 2029798"/>
                    <a:gd name="connsiteX1" fmla="*/ 289442 w 2044951"/>
                    <a:gd name="connsiteY1" fmla="*/ 1429494 h 2029798"/>
                    <a:gd name="connsiteX2" fmla="*/ 1894765 w 2044951"/>
                    <a:gd name="connsiteY2" fmla="*/ 934929 h 2029798"/>
                    <a:gd name="connsiteX3" fmla="*/ 1985706 w 2044951"/>
                    <a:gd name="connsiteY3" fmla="*/ 2029798 h 2029798"/>
                    <a:gd name="connsiteX0" fmla="*/ 0 w 1985706"/>
                    <a:gd name="connsiteY0" fmla="*/ 4 h 2029798"/>
                    <a:gd name="connsiteX1" fmla="*/ 289442 w 1985706"/>
                    <a:gd name="connsiteY1" fmla="*/ 1429494 h 2029798"/>
                    <a:gd name="connsiteX2" fmla="*/ 1087942 w 1985706"/>
                    <a:gd name="connsiteY2" fmla="*/ 1858294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89442 w 1985706"/>
                    <a:gd name="connsiteY1" fmla="*/ 1429494 h 2029798"/>
                    <a:gd name="connsiteX2" fmla="*/ 1087942 w 1985706"/>
                    <a:gd name="connsiteY2" fmla="*/ 1858294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89442 w 1985706"/>
                    <a:gd name="connsiteY1" fmla="*/ 1429494 h 2029798"/>
                    <a:gd name="connsiteX2" fmla="*/ 1052083 w 1985706"/>
                    <a:gd name="connsiteY2" fmla="*/ 193897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1052083 w 1985706"/>
                    <a:gd name="connsiteY2" fmla="*/ 193897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872789 w 1985706"/>
                    <a:gd name="connsiteY2" fmla="*/ 1930013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872789 w 1985706"/>
                    <a:gd name="connsiteY2" fmla="*/ 1930013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827965 w 1985706"/>
                    <a:gd name="connsiteY2" fmla="*/ 1947942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947942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948022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948022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1699681 w 1985706"/>
                    <a:gd name="connsiteY2" fmla="*/ 1863900 h 2029798"/>
                    <a:gd name="connsiteX3" fmla="*/ 1985706 w 1985706"/>
                    <a:gd name="connsiteY3" fmla="*/ 2029798 h 2029798"/>
                    <a:gd name="connsiteX0" fmla="*/ 0 w 1743483"/>
                    <a:gd name="connsiteY0" fmla="*/ 4 h 2023796"/>
                    <a:gd name="connsiteX1" fmla="*/ 234858 w 1743483"/>
                    <a:gd name="connsiteY1" fmla="*/ 1690502 h 2023796"/>
                    <a:gd name="connsiteX2" fmla="*/ 1699681 w 1743483"/>
                    <a:gd name="connsiteY2" fmla="*/ 1863900 h 2023796"/>
                    <a:gd name="connsiteX3" fmla="*/ 1740374 w 1743483"/>
                    <a:gd name="connsiteY3" fmla="*/ 2023796 h 2023796"/>
                    <a:gd name="connsiteX0" fmla="*/ 0 w 1820004"/>
                    <a:gd name="connsiteY0" fmla="*/ 4 h 2023796"/>
                    <a:gd name="connsiteX1" fmla="*/ 234858 w 1820004"/>
                    <a:gd name="connsiteY1" fmla="*/ 1690502 h 2023796"/>
                    <a:gd name="connsiteX2" fmla="*/ 1699681 w 1820004"/>
                    <a:gd name="connsiteY2" fmla="*/ 1863900 h 2023796"/>
                    <a:gd name="connsiteX3" fmla="*/ 1740374 w 1820004"/>
                    <a:gd name="connsiteY3" fmla="*/ 2023796 h 2023796"/>
                    <a:gd name="connsiteX0" fmla="*/ 0 w 1749536"/>
                    <a:gd name="connsiteY0" fmla="*/ 4 h 2023796"/>
                    <a:gd name="connsiteX1" fmla="*/ 234858 w 1749536"/>
                    <a:gd name="connsiteY1" fmla="*/ 1690502 h 2023796"/>
                    <a:gd name="connsiteX2" fmla="*/ 1574405 w 1749536"/>
                    <a:gd name="connsiteY2" fmla="*/ 1863900 h 2023796"/>
                    <a:gd name="connsiteX3" fmla="*/ 1740374 w 1749536"/>
                    <a:gd name="connsiteY3" fmla="*/ 2023796 h 2023796"/>
                    <a:gd name="connsiteX0" fmla="*/ 0 w 1767066"/>
                    <a:gd name="connsiteY0" fmla="*/ 4 h 2023796"/>
                    <a:gd name="connsiteX1" fmla="*/ 234858 w 1767066"/>
                    <a:gd name="connsiteY1" fmla="*/ 1690502 h 2023796"/>
                    <a:gd name="connsiteX2" fmla="*/ 1574405 w 1767066"/>
                    <a:gd name="connsiteY2" fmla="*/ 1863900 h 2023796"/>
                    <a:gd name="connsiteX3" fmla="*/ 1740374 w 1767066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459567 w 1740373"/>
                    <a:gd name="connsiteY2" fmla="*/ 1857898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459567 w 1740373"/>
                    <a:gd name="connsiteY2" fmla="*/ 1857898 h 2023796"/>
                    <a:gd name="connsiteX3" fmla="*/ 1740374 w 1740373"/>
                    <a:gd name="connsiteY3" fmla="*/ 2023796 h 2023796"/>
                    <a:gd name="connsiteX0" fmla="*/ 0 w 1872682"/>
                    <a:gd name="connsiteY0" fmla="*/ 4 h 2023796"/>
                    <a:gd name="connsiteX1" fmla="*/ 234858 w 1872682"/>
                    <a:gd name="connsiteY1" fmla="*/ 1690502 h 2023796"/>
                    <a:gd name="connsiteX2" fmla="*/ 1731000 w 1872682"/>
                    <a:gd name="connsiteY2" fmla="*/ 1845893 h 2023796"/>
                    <a:gd name="connsiteX3" fmla="*/ 1740374 w 1872682"/>
                    <a:gd name="connsiteY3" fmla="*/ 2023796 h 2023796"/>
                    <a:gd name="connsiteX0" fmla="*/ 0 w 1872682"/>
                    <a:gd name="connsiteY0" fmla="*/ 4 h 2023796"/>
                    <a:gd name="connsiteX1" fmla="*/ 234858 w 1872682"/>
                    <a:gd name="connsiteY1" fmla="*/ 1690502 h 2023796"/>
                    <a:gd name="connsiteX2" fmla="*/ 1731000 w 1872682"/>
                    <a:gd name="connsiteY2" fmla="*/ 1845893 h 2023796"/>
                    <a:gd name="connsiteX3" fmla="*/ 1740374 w 1872682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31000 w 1740373"/>
                    <a:gd name="connsiteY2" fmla="*/ 1845893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9 w 1740373"/>
                    <a:gd name="connsiteY2" fmla="*/ 1629788 h 2023796"/>
                    <a:gd name="connsiteX3" fmla="*/ 1740374 w 1740373"/>
                    <a:gd name="connsiteY3" fmla="*/ 2023796 h 2023796"/>
                    <a:gd name="connsiteX0" fmla="*/ 0 w 1742140"/>
                    <a:gd name="connsiteY0" fmla="*/ 4 h 2023796"/>
                    <a:gd name="connsiteX1" fmla="*/ 234858 w 1742140"/>
                    <a:gd name="connsiteY1" fmla="*/ 1690502 h 2023796"/>
                    <a:gd name="connsiteX2" fmla="*/ 1736217 w 1742140"/>
                    <a:gd name="connsiteY2" fmla="*/ 1839891 h 2023796"/>
                    <a:gd name="connsiteX3" fmla="*/ 1740374 w 1742140"/>
                    <a:gd name="connsiteY3" fmla="*/ 2023796 h 2023796"/>
                    <a:gd name="connsiteX0" fmla="*/ 0 w 1742140"/>
                    <a:gd name="connsiteY0" fmla="*/ 4 h 2023796"/>
                    <a:gd name="connsiteX1" fmla="*/ 234858 w 1742140"/>
                    <a:gd name="connsiteY1" fmla="*/ 1690502 h 2023796"/>
                    <a:gd name="connsiteX2" fmla="*/ 1736217 w 1742140"/>
                    <a:gd name="connsiteY2" fmla="*/ 1839891 h 2023796"/>
                    <a:gd name="connsiteX3" fmla="*/ 1740374 w 1742140"/>
                    <a:gd name="connsiteY3" fmla="*/ 2023796 h 2023796"/>
                    <a:gd name="connsiteX0" fmla="*/ 0 w 1821383"/>
                    <a:gd name="connsiteY0" fmla="*/ 4 h 2023796"/>
                    <a:gd name="connsiteX1" fmla="*/ 234858 w 1821383"/>
                    <a:gd name="connsiteY1" fmla="*/ 1690502 h 2023796"/>
                    <a:gd name="connsiteX2" fmla="*/ 1819735 w 1821383"/>
                    <a:gd name="connsiteY2" fmla="*/ 1683814 h 2023796"/>
                    <a:gd name="connsiteX3" fmla="*/ 1740374 w 1821383"/>
                    <a:gd name="connsiteY3" fmla="*/ 2023796 h 2023796"/>
                    <a:gd name="connsiteX0" fmla="*/ 0 w 1821315"/>
                    <a:gd name="connsiteY0" fmla="*/ 4 h 2023796"/>
                    <a:gd name="connsiteX1" fmla="*/ 234858 w 1821315"/>
                    <a:gd name="connsiteY1" fmla="*/ 1690502 h 2023796"/>
                    <a:gd name="connsiteX2" fmla="*/ 1819735 w 1821315"/>
                    <a:gd name="connsiteY2" fmla="*/ 1683814 h 2023796"/>
                    <a:gd name="connsiteX3" fmla="*/ 1740374 w 1821315"/>
                    <a:gd name="connsiteY3" fmla="*/ 2023796 h 2023796"/>
                    <a:gd name="connsiteX0" fmla="*/ 0 w 1821541"/>
                    <a:gd name="connsiteY0" fmla="*/ 4 h 2023796"/>
                    <a:gd name="connsiteX1" fmla="*/ 234858 w 1821541"/>
                    <a:gd name="connsiteY1" fmla="*/ 1690502 h 2023796"/>
                    <a:gd name="connsiteX2" fmla="*/ 1819735 w 1821541"/>
                    <a:gd name="connsiteY2" fmla="*/ 1683814 h 2023796"/>
                    <a:gd name="connsiteX3" fmla="*/ 1740374 w 1821541"/>
                    <a:gd name="connsiteY3" fmla="*/ 2023796 h 2023796"/>
                    <a:gd name="connsiteX0" fmla="*/ 0 w 1761465"/>
                    <a:gd name="connsiteY0" fmla="*/ 4 h 2023796"/>
                    <a:gd name="connsiteX1" fmla="*/ 234858 w 1761465"/>
                    <a:gd name="connsiteY1" fmla="*/ 1690502 h 2023796"/>
                    <a:gd name="connsiteX2" fmla="*/ 1757096 w 1761465"/>
                    <a:gd name="connsiteY2" fmla="*/ 1761854 h 2023796"/>
                    <a:gd name="connsiteX3" fmla="*/ 1740374 w 1761465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04897 w 1740373"/>
                    <a:gd name="connsiteY2" fmla="*/ 1767856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04897 w 1740373"/>
                    <a:gd name="connsiteY2" fmla="*/ 1767856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4 w 1740373"/>
                    <a:gd name="connsiteY1" fmla="*/ 1732523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407113 w 1740373"/>
                    <a:gd name="connsiteY1" fmla="*/ 1726521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407113 w 1740373"/>
                    <a:gd name="connsiteY1" fmla="*/ 1726521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75792 w 1740373"/>
                    <a:gd name="connsiteY1" fmla="*/ 1738528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5053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38525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38525 h 2023796"/>
                    <a:gd name="connsiteX2" fmla="*/ 1730993 w 1740373"/>
                    <a:gd name="connsiteY2" fmla="*/ 1881912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38525 h 2023796"/>
                    <a:gd name="connsiteX2" fmla="*/ 1730993 w 1740373"/>
                    <a:gd name="connsiteY2" fmla="*/ 1881912 h 2023796"/>
                    <a:gd name="connsiteX3" fmla="*/ 1740374 w 1740373"/>
                    <a:gd name="connsiteY3" fmla="*/ 2023796 h 2023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0373" h="2023796">
                      <a:moveTo>
                        <a:pt x="0" y="4"/>
                      </a:moveTo>
                      <a:cubicBezTo>
                        <a:pt x="291288" y="-2525"/>
                        <a:pt x="243887" y="1640978"/>
                        <a:pt x="344472" y="1738525"/>
                      </a:cubicBezTo>
                      <a:cubicBezTo>
                        <a:pt x="445057" y="1836072"/>
                        <a:pt x="1396561" y="1838368"/>
                        <a:pt x="1730993" y="1881912"/>
                      </a:cubicBezTo>
                      <a:cubicBezTo>
                        <a:pt x="1731359" y="1961474"/>
                        <a:pt x="1734674" y="1922193"/>
                        <a:pt x="1740374" y="2023796"/>
                      </a:cubicBezTo>
                    </a:path>
                  </a:pathLst>
                </a:custGeom>
                <a:noFill/>
                <a:ln w="57150">
                  <a:solidFill>
                    <a:srgbClr val="7400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1765810" y="1498456"/>
                  <a:ext cx="720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Plant B</a:t>
                  </a:r>
                  <a:endParaRPr lang="en-US" sz="1200" dirty="0"/>
                </a:p>
              </p:txBody>
            </p:sp>
          </p:grpSp>
          <p:grpSp>
            <p:nvGrpSpPr>
              <p:cNvPr id="268" name="Group 267"/>
              <p:cNvGrpSpPr/>
              <p:nvPr/>
            </p:nvGrpSpPr>
            <p:grpSpPr>
              <a:xfrm>
                <a:off x="4014216" y="1499616"/>
                <a:ext cx="1042852" cy="1007023"/>
                <a:chOff x="1564847" y="1498456"/>
                <a:chExt cx="1042852" cy="1007023"/>
              </a:xfrm>
            </p:grpSpPr>
            <p:cxnSp>
              <p:nvCxnSpPr>
                <p:cNvPr id="270" name="Straight Arrow Connector 269"/>
                <p:cNvCxnSpPr/>
                <p:nvPr/>
              </p:nvCxnSpPr>
              <p:spPr>
                <a:xfrm flipV="1">
                  <a:off x="1564847" y="1525884"/>
                  <a:ext cx="0" cy="97936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Arrow Connector 275"/>
                <p:cNvCxnSpPr/>
                <p:nvPr/>
              </p:nvCxnSpPr>
              <p:spPr>
                <a:xfrm flipV="1">
                  <a:off x="1564847" y="2505246"/>
                  <a:ext cx="1042852" cy="233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Freeform 276"/>
                <p:cNvSpPr/>
                <p:nvPr/>
              </p:nvSpPr>
              <p:spPr>
                <a:xfrm>
                  <a:off x="1585053" y="1686902"/>
                  <a:ext cx="793942" cy="802805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7523 w 3534494"/>
                    <a:gd name="connsiteY0" fmla="*/ 0 h 2043472"/>
                    <a:gd name="connsiteX1" fmla="*/ 259446 w 3534494"/>
                    <a:gd name="connsiteY1" fmla="*/ 1129006 h 2043472"/>
                    <a:gd name="connsiteX2" fmla="*/ 2262538 w 3534494"/>
                    <a:gd name="connsiteY2" fmla="*/ 943889 h 2043472"/>
                    <a:gd name="connsiteX3" fmla="*/ 3534494 w 3534494"/>
                    <a:gd name="connsiteY3" fmla="*/ 2043405 h 2043472"/>
                    <a:gd name="connsiteX0" fmla="*/ 7523 w 3353872"/>
                    <a:gd name="connsiteY0" fmla="*/ 45039 h 1205336"/>
                    <a:gd name="connsiteX1" fmla="*/ 259446 w 3353872"/>
                    <a:gd name="connsiteY1" fmla="*/ 1174045 h 1205336"/>
                    <a:gd name="connsiteX2" fmla="*/ 2262538 w 3353872"/>
                    <a:gd name="connsiteY2" fmla="*/ 988928 h 1205336"/>
                    <a:gd name="connsiteX3" fmla="*/ 3353872 w 3353872"/>
                    <a:gd name="connsiteY3" fmla="*/ 0 h 1205336"/>
                    <a:gd name="connsiteX0" fmla="*/ 0 w 3346349"/>
                    <a:gd name="connsiteY0" fmla="*/ 45039 h 1565742"/>
                    <a:gd name="connsiteX1" fmla="*/ 1369523 w 3346349"/>
                    <a:gd name="connsiteY1" fmla="*/ 1546578 h 1565742"/>
                    <a:gd name="connsiteX2" fmla="*/ 2255015 w 3346349"/>
                    <a:gd name="connsiteY2" fmla="*/ 988928 h 1565742"/>
                    <a:gd name="connsiteX3" fmla="*/ 3346349 w 3346349"/>
                    <a:gd name="connsiteY3" fmla="*/ 0 h 1565742"/>
                    <a:gd name="connsiteX0" fmla="*/ 0 w 3414082"/>
                    <a:gd name="connsiteY0" fmla="*/ 1998017 h 2197197"/>
                    <a:gd name="connsiteX1" fmla="*/ 1437256 w 3414082"/>
                    <a:gd name="connsiteY1" fmla="*/ 1546578 h 2197197"/>
                    <a:gd name="connsiteX2" fmla="*/ 2322748 w 3414082"/>
                    <a:gd name="connsiteY2" fmla="*/ 988928 h 2197197"/>
                    <a:gd name="connsiteX3" fmla="*/ 3414082 w 3414082"/>
                    <a:gd name="connsiteY3" fmla="*/ 0 h 2197197"/>
                    <a:gd name="connsiteX0" fmla="*/ 0 w 3414082"/>
                    <a:gd name="connsiteY0" fmla="*/ 1998017 h 1998017"/>
                    <a:gd name="connsiteX1" fmla="*/ 1437256 w 3414082"/>
                    <a:gd name="connsiteY1" fmla="*/ 1546578 h 1998017"/>
                    <a:gd name="connsiteX2" fmla="*/ 2322748 w 3414082"/>
                    <a:gd name="connsiteY2" fmla="*/ 988928 h 1998017"/>
                    <a:gd name="connsiteX3" fmla="*/ 3414082 w 3414082"/>
                    <a:gd name="connsiteY3" fmla="*/ 0 h 1998017"/>
                    <a:gd name="connsiteX0" fmla="*/ 0 w 3414082"/>
                    <a:gd name="connsiteY0" fmla="*/ 1998017 h 1998017"/>
                    <a:gd name="connsiteX1" fmla="*/ 805079 w 3414082"/>
                    <a:gd name="connsiteY1" fmla="*/ 1004712 h 1998017"/>
                    <a:gd name="connsiteX2" fmla="*/ 2322748 w 3414082"/>
                    <a:gd name="connsiteY2" fmla="*/ 988928 h 1998017"/>
                    <a:gd name="connsiteX3" fmla="*/ 3414082 w 3414082"/>
                    <a:gd name="connsiteY3" fmla="*/ 0 h 1998017"/>
                    <a:gd name="connsiteX0" fmla="*/ 0 w 3414082"/>
                    <a:gd name="connsiteY0" fmla="*/ 2021042 h 2021042"/>
                    <a:gd name="connsiteX1" fmla="*/ 805079 w 3414082"/>
                    <a:gd name="connsiteY1" fmla="*/ 1027737 h 2021042"/>
                    <a:gd name="connsiteX2" fmla="*/ 2040525 w 3414082"/>
                    <a:gd name="connsiteY2" fmla="*/ 18531 h 2021042"/>
                    <a:gd name="connsiteX3" fmla="*/ 3414082 w 3414082"/>
                    <a:gd name="connsiteY3" fmla="*/ 23025 h 2021042"/>
                    <a:gd name="connsiteX0" fmla="*/ 0 w 3414082"/>
                    <a:gd name="connsiteY0" fmla="*/ 2002511 h 2002511"/>
                    <a:gd name="connsiteX1" fmla="*/ 805079 w 3414082"/>
                    <a:gd name="connsiteY1" fmla="*/ 1009206 h 2002511"/>
                    <a:gd name="connsiteX2" fmla="*/ 2040525 w 3414082"/>
                    <a:gd name="connsiteY2" fmla="*/ 0 h 2002511"/>
                    <a:gd name="connsiteX3" fmla="*/ 3414082 w 3414082"/>
                    <a:gd name="connsiteY3" fmla="*/ 4494 h 2002511"/>
                    <a:gd name="connsiteX0" fmla="*/ 0 w 3414082"/>
                    <a:gd name="connsiteY0" fmla="*/ 2021042 h 2021042"/>
                    <a:gd name="connsiteX1" fmla="*/ 805079 w 3414082"/>
                    <a:gd name="connsiteY1" fmla="*/ 1027737 h 2021042"/>
                    <a:gd name="connsiteX2" fmla="*/ 2040525 w 3414082"/>
                    <a:gd name="connsiteY2" fmla="*/ 18531 h 2021042"/>
                    <a:gd name="connsiteX3" fmla="*/ 3414082 w 3414082"/>
                    <a:gd name="connsiteY3" fmla="*/ 23025 h 2021042"/>
                    <a:gd name="connsiteX0" fmla="*/ 0 w 3414082"/>
                    <a:gd name="connsiteY0" fmla="*/ 2012412 h 2012412"/>
                    <a:gd name="connsiteX1" fmla="*/ 805079 w 3414082"/>
                    <a:gd name="connsiteY1" fmla="*/ 1019107 h 2012412"/>
                    <a:gd name="connsiteX2" fmla="*/ 2040525 w 3414082"/>
                    <a:gd name="connsiteY2" fmla="*/ 9901 h 2012412"/>
                    <a:gd name="connsiteX3" fmla="*/ 3414082 w 3414082"/>
                    <a:gd name="connsiteY3" fmla="*/ 14395 h 2012412"/>
                    <a:gd name="connsiteX0" fmla="*/ 0 w 2567415"/>
                    <a:gd name="connsiteY0" fmla="*/ 2089839 h 2089839"/>
                    <a:gd name="connsiteX1" fmla="*/ 805079 w 2567415"/>
                    <a:gd name="connsiteY1" fmla="*/ 1096534 h 2089839"/>
                    <a:gd name="connsiteX2" fmla="*/ 2040525 w 2567415"/>
                    <a:gd name="connsiteY2" fmla="*/ 87328 h 2089839"/>
                    <a:gd name="connsiteX3" fmla="*/ 2567415 w 2567415"/>
                    <a:gd name="connsiteY3" fmla="*/ 46667 h 2089839"/>
                    <a:gd name="connsiteX0" fmla="*/ 0 w 2567415"/>
                    <a:gd name="connsiteY0" fmla="*/ 2043172 h 2043172"/>
                    <a:gd name="connsiteX1" fmla="*/ 805079 w 2567415"/>
                    <a:gd name="connsiteY1" fmla="*/ 1049867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2567415"/>
                    <a:gd name="connsiteY0" fmla="*/ 2043172 h 2043172"/>
                    <a:gd name="connsiteX1" fmla="*/ 251923 w 2567415"/>
                    <a:gd name="connsiteY1" fmla="*/ 1061156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2567415"/>
                    <a:gd name="connsiteY0" fmla="*/ 2043172 h 2043172"/>
                    <a:gd name="connsiteX1" fmla="*/ 251923 w 2567415"/>
                    <a:gd name="connsiteY1" fmla="*/ 1061156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2567415"/>
                    <a:gd name="connsiteY0" fmla="*/ 2043172 h 2043172"/>
                    <a:gd name="connsiteX1" fmla="*/ 251923 w 2567415"/>
                    <a:gd name="connsiteY1" fmla="*/ 1061156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1788482"/>
                    <a:gd name="connsiteY0" fmla="*/ 1961024 h 1961024"/>
                    <a:gd name="connsiteX1" fmla="*/ 251923 w 1788482"/>
                    <a:gd name="connsiteY1" fmla="*/ 979008 h 1961024"/>
                    <a:gd name="connsiteX2" fmla="*/ 877770 w 1788482"/>
                    <a:gd name="connsiteY2" fmla="*/ 93980 h 1961024"/>
                    <a:gd name="connsiteX3" fmla="*/ 1788482 w 1788482"/>
                    <a:gd name="connsiteY3" fmla="*/ 19452 h 1961024"/>
                    <a:gd name="connsiteX0" fmla="*/ 0 w 1788482"/>
                    <a:gd name="connsiteY0" fmla="*/ 1941572 h 1941572"/>
                    <a:gd name="connsiteX1" fmla="*/ 251923 w 1788482"/>
                    <a:gd name="connsiteY1" fmla="*/ 959556 h 1941572"/>
                    <a:gd name="connsiteX2" fmla="*/ 742303 w 1788482"/>
                    <a:gd name="connsiteY2" fmla="*/ 198706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251923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05236 w 1788482"/>
                    <a:gd name="connsiteY2" fmla="*/ 142261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05236 w 1788482"/>
                    <a:gd name="connsiteY2" fmla="*/ 142261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05236 w 1788482"/>
                    <a:gd name="connsiteY2" fmla="*/ 142261 h 1941572"/>
                    <a:gd name="connsiteX3" fmla="*/ 1788482 w 1788482"/>
                    <a:gd name="connsiteY3" fmla="*/ 0 h 1941572"/>
                    <a:gd name="connsiteX0" fmla="*/ 0 w 1824341"/>
                    <a:gd name="connsiteY0" fmla="*/ 32089 h 959923"/>
                    <a:gd name="connsiteX1" fmla="*/ 208760 w 1824341"/>
                    <a:gd name="connsiteY1" fmla="*/ 959556 h 959923"/>
                    <a:gd name="connsiteX2" fmla="*/ 541095 w 1824341"/>
                    <a:gd name="connsiteY2" fmla="*/ 142261 h 959923"/>
                    <a:gd name="connsiteX3" fmla="*/ 1824341 w 1824341"/>
                    <a:gd name="connsiteY3" fmla="*/ 0 h 959923"/>
                    <a:gd name="connsiteX0" fmla="*/ 0 w 1985706"/>
                    <a:gd name="connsiteY0" fmla="*/ 10946 h 2040777"/>
                    <a:gd name="connsiteX1" fmla="*/ 208760 w 1985706"/>
                    <a:gd name="connsiteY1" fmla="*/ 938413 h 2040777"/>
                    <a:gd name="connsiteX2" fmla="*/ 541095 w 1985706"/>
                    <a:gd name="connsiteY2" fmla="*/ 121118 h 2040777"/>
                    <a:gd name="connsiteX3" fmla="*/ 1985706 w 1985706"/>
                    <a:gd name="connsiteY3" fmla="*/ 2040740 h 2040777"/>
                    <a:gd name="connsiteX0" fmla="*/ 0 w 1985706"/>
                    <a:gd name="connsiteY0" fmla="*/ 13163 h 2043068"/>
                    <a:gd name="connsiteX1" fmla="*/ 208760 w 1985706"/>
                    <a:gd name="connsiteY1" fmla="*/ 940630 h 2043068"/>
                    <a:gd name="connsiteX2" fmla="*/ 1849942 w 1985706"/>
                    <a:gd name="connsiteY2" fmla="*/ 1288747 h 2043068"/>
                    <a:gd name="connsiteX3" fmla="*/ 1985706 w 1985706"/>
                    <a:gd name="connsiteY3" fmla="*/ 2042957 h 2043068"/>
                    <a:gd name="connsiteX0" fmla="*/ 0 w 1985706"/>
                    <a:gd name="connsiteY0" fmla="*/ 234289 h 2264242"/>
                    <a:gd name="connsiteX1" fmla="*/ 755607 w 1985706"/>
                    <a:gd name="connsiteY1" fmla="*/ 85992 h 2264242"/>
                    <a:gd name="connsiteX2" fmla="*/ 1849942 w 1985706"/>
                    <a:gd name="connsiteY2" fmla="*/ 1509873 h 2264242"/>
                    <a:gd name="connsiteX3" fmla="*/ 1985706 w 1985706"/>
                    <a:gd name="connsiteY3" fmla="*/ 2264083 h 2264242"/>
                    <a:gd name="connsiteX0" fmla="*/ 0 w 1985706"/>
                    <a:gd name="connsiteY0" fmla="*/ 87355 h 2117295"/>
                    <a:gd name="connsiteX1" fmla="*/ 908007 w 1985706"/>
                    <a:gd name="connsiteY1" fmla="*/ 172140 h 2117295"/>
                    <a:gd name="connsiteX2" fmla="*/ 1849942 w 1985706"/>
                    <a:gd name="connsiteY2" fmla="*/ 1362939 h 2117295"/>
                    <a:gd name="connsiteX3" fmla="*/ 1985706 w 1985706"/>
                    <a:gd name="connsiteY3" fmla="*/ 2117149 h 2117295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96117"/>
                    <a:gd name="connsiteY0" fmla="*/ 87355 h 2117149"/>
                    <a:gd name="connsiteX1" fmla="*/ 908007 w 1996117"/>
                    <a:gd name="connsiteY1" fmla="*/ 172140 h 2117149"/>
                    <a:gd name="connsiteX2" fmla="*/ 1849942 w 1996117"/>
                    <a:gd name="connsiteY2" fmla="*/ 1362939 h 2117149"/>
                    <a:gd name="connsiteX3" fmla="*/ 1985706 w 1996117"/>
                    <a:gd name="connsiteY3" fmla="*/ 2117149 h 2117149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85706"/>
                    <a:gd name="connsiteY0" fmla="*/ 70534 h 2100328"/>
                    <a:gd name="connsiteX1" fmla="*/ 908007 w 1985706"/>
                    <a:gd name="connsiteY1" fmla="*/ 155319 h 2100328"/>
                    <a:gd name="connsiteX2" fmla="*/ 1778224 w 1985706"/>
                    <a:gd name="connsiteY2" fmla="*/ 1005459 h 2100328"/>
                    <a:gd name="connsiteX3" fmla="*/ 1985706 w 1985706"/>
                    <a:gd name="connsiteY3" fmla="*/ 2100328 h 2100328"/>
                    <a:gd name="connsiteX0" fmla="*/ 0 w 1985706"/>
                    <a:gd name="connsiteY0" fmla="*/ 17151 h 2046945"/>
                    <a:gd name="connsiteX1" fmla="*/ 908007 w 1985706"/>
                    <a:gd name="connsiteY1" fmla="*/ 101936 h 2046945"/>
                    <a:gd name="connsiteX2" fmla="*/ 1778224 w 1985706"/>
                    <a:gd name="connsiteY2" fmla="*/ 952076 h 2046945"/>
                    <a:gd name="connsiteX3" fmla="*/ 1985706 w 1985706"/>
                    <a:gd name="connsiteY3" fmla="*/ 2046945 h 2046945"/>
                    <a:gd name="connsiteX0" fmla="*/ 0 w 1985706"/>
                    <a:gd name="connsiteY0" fmla="*/ 802 h 2030596"/>
                    <a:gd name="connsiteX1" fmla="*/ 1087301 w 1985706"/>
                    <a:gd name="connsiteY1" fmla="*/ 148340 h 2030596"/>
                    <a:gd name="connsiteX2" fmla="*/ 1778224 w 1985706"/>
                    <a:gd name="connsiteY2" fmla="*/ 935727 h 2030596"/>
                    <a:gd name="connsiteX3" fmla="*/ 1985706 w 1985706"/>
                    <a:gd name="connsiteY3" fmla="*/ 2030596 h 2030596"/>
                    <a:gd name="connsiteX0" fmla="*/ 0 w 1991341"/>
                    <a:gd name="connsiteY0" fmla="*/ 802 h 2030596"/>
                    <a:gd name="connsiteX1" fmla="*/ 1087301 w 1991341"/>
                    <a:gd name="connsiteY1" fmla="*/ 148340 h 2030596"/>
                    <a:gd name="connsiteX2" fmla="*/ 1894765 w 1991341"/>
                    <a:gd name="connsiteY2" fmla="*/ 935727 h 2030596"/>
                    <a:gd name="connsiteX3" fmla="*/ 1985706 w 1991341"/>
                    <a:gd name="connsiteY3" fmla="*/ 2030596 h 2030596"/>
                    <a:gd name="connsiteX0" fmla="*/ 0 w 1985706"/>
                    <a:gd name="connsiteY0" fmla="*/ 802 h 2030596"/>
                    <a:gd name="connsiteX1" fmla="*/ 1087301 w 1985706"/>
                    <a:gd name="connsiteY1" fmla="*/ 148340 h 2030596"/>
                    <a:gd name="connsiteX2" fmla="*/ 1894765 w 1985706"/>
                    <a:gd name="connsiteY2" fmla="*/ 935727 h 2030596"/>
                    <a:gd name="connsiteX3" fmla="*/ 1985706 w 1985706"/>
                    <a:gd name="connsiteY3" fmla="*/ 2030596 h 2030596"/>
                    <a:gd name="connsiteX0" fmla="*/ 0 w 1985706"/>
                    <a:gd name="connsiteY0" fmla="*/ 802 h 2030596"/>
                    <a:gd name="connsiteX1" fmla="*/ 1087301 w 1985706"/>
                    <a:gd name="connsiteY1" fmla="*/ 148340 h 2030596"/>
                    <a:gd name="connsiteX2" fmla="*/ 1894765 w 1985706"/>
                    <a:gd name="connsiteY2" fmla="*/ 935727 h 2030596"/>
                    <a:gd name="connsiteX3" fmla="*/ 1985706 w 1985706"/>
                    <a:gd name="connsiteY3" fmla="*/ 2030596 h 2030596"/>
                    <a:gd name="connsiteX0" fmla="*/ 0 w 1987381"/>
                    <a:gd name="connsiteY0" fmla="*/ 6892 h 2036686"/>
                    <a:gd name="connsiteX1" fmla="*/ 1159019 w 1987381"/>
                    <a:gd name="connsiteY1" fmla="*/ 118571 h 2036686"/>
                    <a:gd name="connsiteX2" fmla="*/ 1894765 w 1987381"/>
                    <a:gd name="connsiteY2" fmla="*/ 941817 h 2036686"/>
                    <a:gd name="connsiteX3" fmla="*/ 1985706 w 1987381"/>
                    <a:gd name="connsiteY3" fmla="*/ 2036686 h 2036686"/>
                    <a:gd name="connsiteX0" fmla="*/ 0 w 1987381"/>
                    <a:gd name="connsiteY0" fmla="*/ 491 h 2030285"/>
                    <a:gd name="connsiteX1" fmla="*/ 1159019 w 1987381"/>
                    <a:gd name="connsiteY1" fmla="*/ 112170 h 2030285"/>
                    <a:gd name="connsiteX2" fmla="*/ 1894765 w 1987381"/>
                    <a:gd name="connsiteY2" fmla="*/ 935416 h 2030285"/>
                    <a:gd name="connsiteX3" fmla="*/ 1985706 w 1987381"/>
                    <a:gd name="connsiteY3" fmla="*/ 2030285 h 2030285"/>
                    <a:gd name="connsiteX0" fmla="*/ 0 w 1985706"/>
                    <a:gd name="connsiteY0" fmla="*/ 491 h 2030285"/>
                    <a:gd name="connsiteX1" fmla="*/ 1159019 w 1985706"/>
                    <a:gd name="connsiteY1" fmla="*/ 112170 h 2030285"/>
                    <a:gd name="connsiteX2" fmla="*/ 1894765 w 1985706"/>
                    <a:gd name="connsiteY2" fmla="*/ 935416 h 2030285"/>
                    <a:gd name="connsiteX3" fmla="*/ 1985706 w 1985706"/>
                    <a:gd name="connsiteY3" fmla="*/ 2030285 h 2030285"/>
                    <a:gd name="connsiteX0" fmla="*/ 0 w 1985706"/>
                    <a:gd name="connsiteY0" fmla="*/ 491 h 2030285"/>
                    <a:gd name="connsiteX1" fmla="*/ 1159019 w 1985706"/>
                    <a:gd name="connsiteY1" fmla="*/ 112170 h 2030285"/>
                    <a:gd name="connsiteX2" fmla="*/ 1894765 w 1985706"/>
                    <a:gd name="connsiteY2" fmla="*/ 935416 h 2030285"/>
                    <a:gd name="connsiteX3" fmla="*/ 1985706 w 1985706"/>
                    <a:gd name="connsiteY3" fmla="*/ 2030285 h 2030285"/>
                    <a:gd name="connsiteX0" fmla="*/ 0 w 2044951"/>
                    <a:gd name="connsiteY0" fmla="*/ 4 h 2029798"/>
                    <a:gd name="connsiteX1" fmla="*/ 289442 w 2044951"/>
                    <a:gd name="connsiteY1" fmla="*/ 1429494 h 2029798"/>
                    <a:gd name="connsiteX2" fmla="*/ 1894765 w 2044951"/>
                    <a:gd name="connsiteY2" fmla="*/ 934929 h 2029798"/>
                    <a:gd name="connsiteX3" fmla="*/ 1985706 w 2044951"/>
                    <a:gd name="connsiteY3" fmla="*/ 2029798 h 2029798"/>
                    <a:gd name="connsiteX0" fmla="*/ 0 w 1985706"/>
                    <a:gd name="connsiteY0" fmla="*/ 4 h 2029798"/>
                    <a:gd name="connsiteX1" fmla="*/ 289442 w 1985706"/>
                    <a:gd name="connsiteY1" fmla="*/ 1429494 h 2029798"/>
                    <a:gd name="connsiteX2" fmla="*/ 1087942 w 1985706"/>
                    <a:gd name="connsiteY2" fmla="*/ 1858294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89442 w 1985706"/>
                    <a:gd name="connsiteY1" fmla="*/ 1429494 h 2029798"/>
                    <a:gd name="connsiteX2" fmla="*/ 1087942 w 1985706"/>
                    <a:gd name="connsiteY2" fmla="*/ 1858294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89442 w 1985706"/>
                    <a:gd name="connsiteY1" fmla="*/ 1429494 h 2029798"/>
                    <a:gd name="connsiteX2" fmla="*/ 1052083 w 1985706"/>
                    <a:gd name="connsiteY2" fmla="*/ 193897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1052083 w 1985706"/>
                    <a:gd name="connsiteY2" fmla="*/ 193897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872789 w 1985706"/>
                    <a:gd name="connsiteY2" fmla="*/ 1930013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872789 w 1985706"/>
                    <a:gd name="connsiteY2" fmla="*/ 1930013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827965 w 1985706"/>
                    <a:gd name="connsiteY2" fmla="*/ 1947942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947942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948022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948022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1699681 w 1985706"/>
                    <a:gd name="connsiteY2" fmla="*/ 1863900 h 2029798"/>
                    <a:gd name="connsiteX3" fmla="*/ 1985706 w 1985706"/>
                    <a:gd name="connsiteY3" fmla="*/ 2029798 h 2029798"/>
                    <a:gd name="connsiteX0" fmla="*/ 0 w 1743483"/>
                    <a:gd name="connsiteY0" fmla="*/ 4 h 2023796"/>
                    <a:gd name="connsiteX1" fmla="*/ 234858 w 1743483"/>
                    <a:gd name="connsiteY1" fmla="*/ 1690502 h 2023796"/>
                    <a:gd name="connsiteX2" fmla="*/ 1699681 w 1743483"/>
                    <a:gd name="connsiteY2" fmla="*/ 1863900 h 2023796"/>
                    <a:gd name="connsiteX3" fmla="*/ 1740374 w 1743483"/>
                    <a:gd name="connsiteY3" fmla="*/ 2023796 h 2023796"/>
                    <a:gd name="connsiteX0" fmla="*/ 0 w 1820004"/>
                    <a:gd name="connsiteY0" fmla="*/ 4 h 2023796"/>
                    <a:gd name="connsiteX1" fmla="*/ 234858 w 1820004"/>
                    <a:gd name="connsiteY1" fmla="*/ 1690502 h 2023796"/>
                    <a:gd name="connsiteX2" fmla="*/ 1699681 w 1820004"/>
                    <a:gd name="connsiteY2" fmla="*/ 1863900 h 2023796"/>
                    <a:gd name="connsiteX3" fmla="*/ 1740374 w 1820004"/>
                    <a:gd name="connsiteY3" fmla="*/ 2023796 h 2023796"/>
                    <a:gd name="connsiteX0" fmla="*/ 0 w 1749536"/>
                    <a:gd name="connsiteY0" fmla="*/ 4 h 2023796"/>
                    <a:gd name="connsiteX1" fmla="*/ 234858 w 1749536"/>
                    <a:gd name="connsiteY1" fmla="*/ 1690502 h 2023796"/>
                    <a:gd name="connsiteX2" fmla="*/ 1574405 w 1749536"/>
                    <a:gd name="connsiteY2" fmla="*/ 1863900 h 2023796"/>
                    <a:gd name="connsiteX3" fmla="*/ 1740374 w 1749536"/>
                    <a:gd name="connsiteY3" fmla="*/ 2023796 h 2023796"/>
                    <a:gd name="connsiteX0" fmla="*/ 0 w 1767066"/>
                    <a:gd name="connsiteY0" fmla="*/ 4 h 2023796"/>
                    <a:gd name="connsiteX1" fmla="*/ 234858 w 1767066"/>
                    <a:gd name="connsiteY1" fmla="*/ 1690502 h 2023796"/>
                    <a:gd name="connsiteX2" fmla="*/ 1574405 w 1767066"/>
                    <a:gd name="connsiteY2" fmla="*/ 1863900 h 2023796"/>
                    <a:gd name="connsiteX3" fmla="*/ 1740374 w 1767066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459567 w 1740373"/>
                    <a:gd name="connsiteY2" fmla="*/ 1857898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459567 w 1740373"/>
                    <a:gd name="connsiteY2" fmla="*/ 1857898 h 2023796"/>
                    <a:gd name="connsiteX3" fmla="*/ 1740374 w 1740373"/>
                    <a:gd name="connsiteY3" fmla="*/ 2023796 h 2023796"/>
                    <a:gd name="connsiteX0" fmla="*/ 0 w 1872682"/>
                    <a:gd name="connsiteY0" fmla="*/ 4 h 2023796"/>
                    <a:gd name="connsiteX1" fmla="*/ 234858 w 1872682"/>
                    <a:gd name="connsiteY1" fmla="*/ 1690502 h 2023796"/>
                    <a:gd name="connsiteX2" fmla="*/ 1731000 w 1872682"/>
                    <a:gd name="connsiteY2" fmla="*/ 1845893 h 2023796"/>
                    <a:gd name="connsiteX3" fmla="*/ 1740374 w 1872682"/>
                    <a:gd name="connsiteY3" fmla="*/ 2023796 h 2023796"/>
                    <a:gd name="connsiteX0" fmla="*/ 0 w 1872682"/>
                    <a:gd name="connsiteY0" fmla="*/ 4 h 2023796"/>
                    <a:gd name="connsiteX1" fmla="*/ 234858 w 1872682"/>
                    <a:gd name="connsiteY1" fmla="*/ 1690502 h 2023796"/>
                    <a:gd name="connsiteX2" fmla="*/ 1731000 w 1872682"/>
                    <a:gd name="connsiteY2" fmla="*/ 1845893 h 2023796"/>
                    <a:gd name="connsiteX3" fmla="*/ 1740374 w 1872682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31000 w 1740373"/>
                    <a:gd name="connsiteY2" fmla="*/ 1845893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9 w 1740373"/>
                    <a:gd name="connsiteY2" fmla="*/ 1629788 h 2023796"/>
                    <a:gd name="connsiteX3" fmla="*/ 1740374 w 1740373"/>
                    <a:gd name="connsiteY3" fmla="*/ 2023796 h 2023796"/>
                    <a:gd name="connsiteX0" fmla="*/ 0 w 1742140"/>
                    <a:gd name="connsiteY0" fmla="*/ 4 h 2023796"/>
                    <a:gd name="connsiteX1" fmla="*/ 234858 w 1742140"/>
                    <a:gd name="connsiteY1" fmla="*/ 1690502 h 2023796"/>
                    <a:gd name="connsiteX2" fmla="*/ 1736217 w 1742140"/>
                    <a:gd name="connsiteY2" fmla="*/ 1839891 h 2023796"/>
                    <a:gd name="connsiteX3" fmla="*/ 1740374 w 1742140"/>
                    <a:gd name="connsiteY3" fmla="*/ 2023796 h 2023796"/>
                    <a:gd name="connsiteX0" fmla="*/ 0 w 1742140"/>
                    <a:gd name="connsiteY0" fmla="*/ 4 h 2023796"/>
                    <a:gd name="connsiteX1" fmla="*/ 234858 w 1742140"/>
                    <a:gd name="connsiteY1" fmla="*/ 1690502 h 2023796"/>
                    <a:gd name="connsiteX2" fmla="*/ 1736217 w 1742140"/>
                    <a:gd name="connsiteY2" fmla="*/ 1839891 h 2023796"/>
                    <a:gd name="connsiteX3" fmla="*/ 1740374 w 1742140"/>
                    <a:gd name="connsiteY3" fmla="*/ 2023796 h 2023796"/>
                    <a:gd name="connsiteX0" fmla="*/ 0 w 1821383"/>
                    <a:gd name="connsiteY0" fmla="*/ 4 h 2023796"/>
                    <a:gd name="connsiteX1" fmla="*/ 234858 w 1821383"/>
                    <a:gd name="connsiteY1" fmla="*/ 1690502 h 2023796"/>
                    <a:gd name="connsiteX2" fmla="*/ 1819735 w 1821383"/>
                    <a:gd name="connsiteY2" fmla="*/ 1683814 h 2023796"/>
                    <a:gd name="connsiteX3" fmla="*/ 1740374 w 1821383"/>
                    <a:gd name="connsiteY3" fmla="*/ 2023796 h 2023796"/>
                    <a:gd name="connsiteX0" fmla="*/ 0 w 1821315"/>
                    <a:gd name="connsiteY0" fmla="*/ 4 h 2023796"/>
                    <a:gd name="connsiteX1" fmla="*/ 234858 w 1821315"/>
                    <a:gd name="connsiteY1" fmla="*/ 1690502 h 2023796"/>
                    <a:gd name="connsiteX2" fmla="*/ 1819735 w 1821315"/>
                    <a:gd name="connsiteY2" fmla="*/ 1683814 h 2023796"/>
                    <a:gd name="connsiteX3" fmla="*/ 1740374 w 1821315"/>
                    <a:gd name="connsiteY3" fmla="*/ 2023796 h 2023796"/>
                    <a:gd name="connsiteX0" fmla="*/ 0 w 1821541"/>
                    <a:gd name="connsiteY0" fmla="*/ 4 h 2023796"/>
                    <a:gd name="connsiteX1" fmla="*/ 234858 w 1821541"/>
                    <a:gd name="connsiteY1" fmla="*/ 1690502 h 2023796"/>
                    <a:gd name="connsiteX2" fmla="*/ 1819735 w 1821541"/>
                    <a:gd name="connsiteY2" fmla="*/ 1683814 h 2023796"/>
                    <a:gd name="connsiteX3" fmla="*/ 1740374 w 1821541"/>
                    <a:gd name="connsiteY3" fmla="*/ 2023796 h 2023796"/>
                    <a:gd name="connsiteX0" fmla="*/ 0 w 1761465"/>
                    <a:gd name="connsiteY0" fmla="*/ 4 h 2023796"/>
                    <a:gd name="connsiteX1" fmla="*/ 234858 w 1761465"/>
                    <a:gd name="connsiteY1" fmla="*/ 1690502 h 2023796"/>
                    <a:gd name="connsiteX2" fmla="*/ 1757096 w 1761465"/>
                    <a:gd name="connsiteY2" fmla="*/ 1761854 h 2023796"/>
                    <a:gd name="connsiteX3" fmla="*/ 1740374 w 1761465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04897 w 1740373"/>
                    <a:gd name="connsiteY2" fmla="*/ 1767856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04897 w 1740373"/>
                    <a:gd name="connsiteY2" fmla="*/ 1767856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4 w 1740373"/>
                    <a:gd name="connsiteY1" fmla="*/ 1732523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407113 w 1740373"/>
                    <a:gd name="connsiteY1" fmla="*/ 1726521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407113 w 1740373"/>
                    <a:gd name="connsiteY1" fmla="*/ 1726521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75792 w 1740373"/>
                    <a:gd name="connsiteY1" fmla="*/ 1738528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5053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38525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38525 h 2023796"/>
                    <a:gd name="connsiteX2" fmla="*/ 1730993 w 1740373"/>
                    <a:gd name="connsiteY2" fmla="*/ 1881912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38525 h 2023796"/>
                    <a:gd name="connsiteX2" fmla="*/ 1730993 w 1740373"/>
                    <a:gd name="connsiteY2" fmla="*/ 1881912 h 2023796"/>
                    <a:gd name="connsiteX3" fmla="*/ 1740374 w 1740373"/>
                    <a:gd name="connsiteY3" fmla="*/ 2023796 h 2023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0373" h="2023796">
                      <a:moveTo>
                        <a:pt x="0" y="4"/>
                      </a:moveTo>
                      <a:cubicBezTo>
                        <a:pt x="291288" y="-2525"/>
                        <a:pt x="243887" y="1640978"/>
                        <a:pt x="344472" y="1738525"/>
                      </a:cubicBezTo>
                      <a:cubicBezTo>
                        <a:pt x="445057" y="1836072"/>
                        <a:pt x="1396561" y="1838368"/>
                        <a:pt x="1730993" y="1881912"/>
                      </a:cubicBezTo>
                      <a:cubicBezTo>
                        <a:pt x="1731359" y="1961474"/>
                        <a:pt x="1734674" y="1922193"/>
                        <a:pt x="1740374" y="2023796"/>
                      </a:cubicBezTo>
                    </a:path>
                  </a:pathLst>
                </a:custGeom>
                <a:noFill/>
                <a:ln w="57150">
                  <a:solidFill>
                    <a:srgbClr val="7400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8" name="TextBox 277"/>
                <p:cNvSpPr txBox="1"/>
                <p:nvPr/>
              </p:nvSpPr>
              <p:spPr>
                <a:xfrm>
                  <a:off x="1765810" y="1498456"/>
                  <a:ext cx="720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Plant C</a:t>
                  </a:r>
                  <a:endParaRPr lang="en-US" sz="1200" dirty="0"/>
                </a:p>
              </p:txBody>
            </p:sp>
          </p:grpSp>
          <p:grpSp>
            <p:nvGrpSpPr>
              <p:cNvPr id="307" name="Group 306"/>
              <p:cNvGrpSpPr/>
              <p:nvPr/>
            </p:nvGrpSpPr>
            <p:grpSpPr>
              <a:xfrm>
                <a:off x="5248656" y="1499616"/>
                <a:ext cx="1042852" cy="1007023"/>
                <a:chOff x="1564847" y="1498456"/>
                <a:chExt cx="1042852" cy="1007023"/>
              </a:xfrm>
            </p:grpSpPr>
            <p:cxnSp>
              <p:nvCxnSpPr>
                <p:cNvPr id="314" name="Straight Arrow Connector 313"/>
                <p:cNvCxnSpPr/>
                <p:nvPr/>
              </p:nvCxnSpPr>
              <p:spPr>
                <a:xfrm flipV="1">
                  <a:off x="1564847" y="1525884"/>
                  <a:ext cx="0" cy="979362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Arrow Connector 314"/>
                <p:cNvCxnSpPr/>
                <p:nvPr/>
              </p:nvCxnSpPr>
              <p:spPr>
                <a:xfrm flipV="1">
                  <a:off x="1564847" y="2505246"/>
                  <a:ext cx="1042852" cy="233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9" name="Freeform 318"/>
                <p:cNvSpPr/>
                <p:nvPr/>
              </p:nvSpPr>
              <p:spPr>
                <a:xfrm>
                  <a:off x="1585053" y="1686902"/>
                  <a:ext cx="793942" cy="802805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7523 w 3534494"/>
                    <a:gd name="connsiteY0" fmla="*/ 0 h 2043472"/>
                    <a:gd name="connsiteX1" fmla="*/ 259446 w 3534494"/>
                    <a:gd name="connsiteY1" fmla="*/ 1129006 h 2043472"/>
                    <a:gd name="connsiteX2" fmla="*/ 2262538 w 3534494"/>
                    <a:gd name="connsiteY2" fmla="*/ 943889 h 2043472"/>
                    <a:gd name="connsiteX3" fmla="*/ 3534494 w 3534494"/>
                    <a:gd name="connsiteY3" fmla="*/ 2043405 h 2043472"/>
                    <a:gd name="connsiteX0" fmla="*/ 7523 w 3353872"/>
                    <a:gd name="connsiteY0" fmla="*/ 45039 h 1205336"/>
                    <a:gd name="connsiteX1" fmla="*/ 259446 w 3353872"/>
                    <a:gd name="connsiteY1" fmla="*/ 1174045 h 1205336"/>
                    <a:gd name="connsiteX2" fmla="*/ 2262538 w 3353872"/>
                    <a:gd name="connsiteY2" fmla="*/ 988928 h 1205336"/>
                    <a:gd name="connsiteX3" fmla="*/ 3353872 w 3353872"/>
                    <a:gd name="connsiteY3" fmla="*/ 0 h 1205336"/>
                    <a:gd name="connsiteX0" fmla="*/ 0 w 3346349"/>
                    <a:gd name="connsiteY0" fmla="*/ 45039 h 1565742"/>
                    <a:gd name="connsiteX1" fmla="*/ 1369523 w 3346349"/>
                    <a:gd name="connsiteY1" fmla="*/ 1546578 h 1565742"/>
                    <a:gd name="connsiteX2" fmla="*/ 2255015 w 3346349"/>
                    <a:gd name="connsiteY2" fmla="*/ 988928 h 1565742"/>
                    <a:gd name="connsiteX3" fmla="*/ 3346349 w 3346349"/>
                    <a:gd name="connsiteY3" fmla="*/ 0 h 1565742"/>
                    <a:gd name="connsiteX0" fmla="*/ 0 w 3414082"/>
                    <a:gd name="connsiteY0" fmla="*/ 1998017 h 2197197"/>
                    <a:gd name="connsiteX1" fmla="*/ 1437256 w 3414082"/>
                    <a:gd name="connsiteY1" fmla="*/ 1546578 h 2197197"/>
                    <a:gd name="connsiteX2" fmla="*/ 2322748 w 3414082"/>
                    <a:gd name="connsiteY2" fmla="*/ 988928 h 2197197"/>
                    <a:gd name="connsiteX3" fmla="*/ 3414082 w 3414082"/>
                    <a:gd name="connsiteY3" fmla="*/ 0 h 2197197"/>
                    <a:gd name="connsiteX0" fmla="*/ 0 w 3414082"/>
                    <a:gd name="connsiteY0" fmla="*/ 1998017 h 1998017"/>
                    <a:gd name="connsiteX1" fmla="*/ 1437256 w 3414082"/>
                    <a:gd name="connsiteY1" fmla="*/ 1546578 h 1998017"/>
                    <a:gd name="connsiteX2" fmla="*/ 2322748 w 3414082"/>
                    <a:gd name="connsiteY2" fmla="*/ 988928 h 1998017"/>
                    <a:gd name="connsiteX3" fmla="*/ 3414082 w 3414082"/>
                    <a:gd name="connsiteY3" fmla="*/ 0 h 1998017"/>
                    <a:gd name="connsiteX0" fmla="*/ 0 w 3414082"/>
                    <a:gd name="connsiteY0" fmla="*/ 1998017 h 1998017"/>
                    <a:gd name="connsiteX1" fmla="*/ 805079 w 3414082"/>
                    <a:gd name="connsiteY1" fmla="*/ 1004712 h 1998017"/>
                    <a:gd name="connsiteX2" fmla="*/ 2322748 w 3414082"/>
                    <a:gd name="connsiteY2" fmla="*/ 988928 h 1998017"/>
                    <a:gd name="connsiteX3" fmla="*/ 3414082 w 3414082"/>
                    <a:gd name="connsiteY3" fmla="*/ 0 h 1998017"/>
                    <a:gd name="connsiteX0" fmla="*/ 0 w 3414082"/>
                    <a:gd name="connsiteY0" fmla="*/ 2021042 h 2021042"/>
                    <a:gd name="connsiteX1" fmla="*/ 805079 w 3414082"/>
                    <a:gd name="connsiteY1" fmla="*/ 1027737 h 2021042"/>
                    <a:gd name="connsiteX2" fmla="*/ 2040525 w 3414082"/>
                    <a:gd name="connsiteY2" fmla="*/ 18531 h 2021042"/>
                    <a:gd name="connsiteX3" fmla="*/ 3414082 w 3414082"/>
                    <a:gd name="connsiteY3" fmla="*/ 23025 h 2021042"/>
                    <a:gd name="connsiteX0" fmla="*/ 0 w 3414082"/>
                    <a:gd name="connsiteY0" fmla="*/ 2002511 h 2002511"/>
                    <a:gd name="connsiteX1" fmla="*/ 805079 w 3414082"/>
                    <a:gd name="connsiteY1" fmla="*/ 1009206 h 2002511"/>
                    <a:gd name="connsiteX2" fmla="*/ 2040525 w 3414082"/>
                    <a:gd name="connsiteY2" fmla="*/ 0 h 2002511"/>
                    <a:gd name="connsiteX3" fmla="*/ 3414082 w 3414082"/>
                    <a:gd name="connsiteY3" fmla="*/ 4494 h 2002511"/>
                    <a:gd name="connsiteX0" fmla="*/ 0 w 3414082"/>
                    <a:gd name="connsiteY0" fmla="*/ 2021042 h 2021042"/>
                    <a:gd name="connsiteX1" fmla="*/ 805079 w 3414082"/>
                    <a:gd name="connsiteY1" fmla="*/ 1027737 h 2021042"/>
                    <a:gd name="connsiteX2" fmla="*/ 2040525 w 3414082"/>
                    <a:gd name="connsiteY2" fmla="*/ 18531 h 2021042"/>
                    <a:gd name="connsiteX3" fmla="*/ 3414082 w 3414082"/>
                    <a:gd name="connsiteY3" fmla="*/ 23025 h 2021042"/>
                    <a:gd name="connsiteX0" fmla="*/ 0 w 3414082"/>
                    <a:gd name="connsiteY0" fmla="*/ 2012412 h 2012412"/>
                    <a:gd name="connsiteX1" fmla="*/ 805079 w 3414082"/>
                    <a:gd name="connsiteY1" fmla="*/ 1019107 h 2012412"/>
                    <a:gd name="connsiteX2" fmla="*/ 2040525 w 3414082"/>
                    <a:gd name="connsiteY2" fmla="*/ 9901 h 2012412"/>
                    <a:gd name="connsiteX3" fmla="*/ 3414082 w 3414082"/>
                    <a:gd name="connsiteY3" fmla="*/ 14395 h 2012412"/>
                    <a:gd name="connsiteX0" fmla="*/ 0 w 2567415"/>
                    <a:gd name="connsiteY0" fmla="*/ 2089839 h 2089839"/>
                    <a:gd name="connsiteX1" fmla="*/ 805079 w 2567415"/>
                    <a:gd name="connsiteY1" fmla="*/ 1096534 h 2089839"/>
                    <a:gd name="connsiteX2" fmla="*/ 2040525 w 2567415"/>
                    <a:gd name="connsiteY2" fmla="*/ 87328 h 2089839"/>
                    <a:gd name="connsiteX3" fmla="*/ 2567415 w 2567415"/>
                    <a:gd name="connsiteY3" fmla="*/ 46667 h 2089839"/>
                    <a:gd name="connsiteX0" fmla="*/ 0 w 2567415"/>
                    <a:gd name="connsiteY0" fmla="*/ 2043172 h 2043172"/>
                    <a:gd name="connsiteX1" fmla="*/ 805079 w 2567415"/>
                    <a:gd name="connsiteY1" fmla="*/ 1049867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2567415"/>
                    <a:gd name="connsiteY0" fmla="*/ 2043172 h 2043172"/>
                    <a:gd name="connsiteX1" fmla="*/ 251923 w 2567415"/>
                    <a:gd name="connsiteY1" fmla="*/ 1061156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2567415"/>
                    <a:gd name="connsiteY0" fmla="*/ 2043172 h 2043172"/>
                    <a:gd name="connsiteX1" fmla="*/ 251923 w 2567415"/>
                    <a:gd name="connsiteY1" fmla="*/ 1061156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2567415"/>
                    <a:gd name="connsiteY0" fmla="*/ 2043172 h 2043172"/>
                    <a:gd name="connsiteX1" fmla="*/ 251923 w 2567415"/>
                    <a:gd name="connsiteY1" fmla="*/ 1061156 h 2043172"/>
                    <a:gd name="connsiteX2" fmla="*/ 877770 w 2567415"/>
                    <a:gd name="connsiteY2" fmla="*/ 176128 h 2043172"/>
                    <a:gd name="connsiteX3" fmla="*/ 2567415 w 2567415"/>
                    <a:gd name="connsiteY3" fmla="*/ 0 h 2043172"/>
                    <a:gd name="connsiteX0" fmla="*/ 0 w 1788482"/>
                    <a:gd name="connsiteY0" fmla="*/ 1961024 h 1961024"/>
                    <a:gd name="connsiteX1" fmla="*/ 251923 w 1788482"/>
                    <a:gd name="connsiteY1" fmla="*/ 979008 h 1961024"/>
                    <a:gd name="connsiteX2" fmla="*/ 877770 w 1788482"/>
                    <a:gd name="connsiteY2" fmla="*/ 93980 h 1961024"/>
                    <a:gd name="connsiteX3" fmla="*/ 1788482 w 1788482"/>
                    <a:gd name="connsiteY3" fmla="*/ 19452 h 1961024"/>
                    <a:gd name="connsiteX0" fmla="*/ 0 w 1788482"/>
                    <a:gd name="connsiteY0" fmla="*/ 1941572 h 1941572"/>
                    <a:gd name="connsiteX1" fmla="*/ 251923 w 1788482"/>
                    <a:gd name="connsiteY1" fmla="*/ 959556 h 1941572"/>
                    <a:gd name="connsiteX2" fmla="*/ 742303 w 1788482"/>
                    <a:gd name="connsiteY2" fmla="*/ 198706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251923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27814 w 1788482"/>
                    <a:gd name="connsiteY2" fmla="*/ 187417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05236 w 1788482"/>
                    <a:gd name="connsiteY2" fmla="*/ 142261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05236 w 1788482"/>
                    <a:gd name="connsiteY2" fmla="*/ 142261 h 1941572"/>
                    <a:gd name="connsiteX3" fmla="*/ 1788482 w 1788482"/>
                    <a:gd name="connsiteY3" fmla="*/ 0 h 1941572"/>
                    <a:gd name="connsiteX0" fmla="*/ 0 w 1788482"/>
                    <a:gd name="connsiteY0" fmla="*/ 1941572 h 1941572"/>
                    <a:gd name="connsiteX1" fmla="*/ 172901 w 1788482"/>
                    <a:gd name="connsiteY1" fmla="*/ 959556 h 1941572"/>
                    <a:gd name="connsiteX2" fmla="*/ 505236 w 1788482"/>
                    <a:gd name="connsiteY2" fmla="*/ 142261 h 1941572"/>
                    <a:gd name="connsiteX3" fmla="*/ 1788482 w 1788482"/>
                    <a:gd name="connsiteY3" fmla="*/ 0 h 1941572"/>
                    <a:gd name="connsiteX0" fmla="*/ 0 w 1824341"/>
                    <a:gd name="connsiteY0" fmla="*/ 32089 h 959923"/>
                    <a:gd name="connsiteX1" fmla="*/ 208760 w 1824341"/>
                    <a:gd name="connsiteY1" fmla="*/ 959556 h 959923"/>
                    <a:gd name="connsiteX2" fmla="*/ 541095 w 1824341"/>
                    <a:gd name="connsiteY2" fmla="*/ 142261 h 959923"/>
                    <a:gd name="connsiteX3" fmla="*/ 1824341 w 1824341"/>
                    <a:gd name="connsiteY3" fmla="*/ 0 h 959923"/>
                    <a:gd name="connsiteX0" fmla="*/ 0 w 1985706"/>
                    <a:gd name="connsiteY0" fmla="*/ 10946 h 2040777"/>
                    <a:gd name="connsiteX1" fmla="*/ 208760 w 1985706"/>
                    <a:gd name="connsiteY1" fmla="*/ 938413 h 2040777"/>
                    <a:gd name="connsiteX2" fmla="*/ 541095 w 1985706"/>
                    <a:gd name="connsiteY2" fmla="*/ 121118 h 2040777"/>
                    <a:gd name="connsiteX3" fmla="*/ 1985706 w 1985706"/>
                    <a:gd name="connsiteY3" fmla="*/ 2040740 h 2040777"/>
                    <a:gd name="connsiteX0" fmla="*/ 0 w 1985706"/>
                    <a:gd name="connsiteY0" fmla="*/ 13163 h 2043068"/>
                    <a:gd name="connsiteX1" fmla="*/ 208760 w 1985706"/>
                    <a:gd name="connsiteY1" fmla="*/ 940630 h 2043068"/>
                    <a:gd name="connsiteX2" fmla="*/ 1849942 w 1985706"/>
                    <a:gd name="connsiteY2" fmla="*/ 1288747 h 2043068"/>
                    <a:gd name="connsiteX3" fmla="*/ 1985706 w 1985706"/>
                    <a:gd name="connsiteY3" fmla="*/ 2042957 h 2043068"/>
                    <a:gd name="connsiteX0" fmla="*/ 0 w 1985706"/>
                    <a:gd name="connsiteY0" fmla="*/ 234289 h 2264242"/>
                    <a:gd name="connsiteX1" fmla="*/ 755607 w 1985706"/>
                    <a:gd name="connsiteY1" fmla="*/ 85992 h 2264242"/>
                    <a:gd name="connsiteX2" fmla="*/ 1849942 w 1985706"/>
                    <a:gd name="connsiteY2" fmla="*/ 1509873 h 2264242"/>
                    <a:gd name="connsiteX3" fmla="*/ 1985706 w 1985706"/>
                    <a:gd name="connsiteY3" fmla="*/ 2264083 h 2264242"/>
                    <a:gd name="connsiteX0" fmla="*/ 0 w 1985706"/>
                    <a:gd name="connsiteY0" fmla="*/ 87355 h 2117295"/>
                    <a:gd name="connsiteX1" fmla="*/ 908007 w 1985706"/>
                    <a:gd name="connsiteY1" fmla="*/ 172140 h 2117295"/>
                    <a:gd name="connsiteX2" fmla="*/ 1849942 w 1985706"/>
                    <a:gd name="connsiteY2" fmla="*/ 1362939 h 2117295"/>
                    <a:gd name="connsiteX3" fmla="*/ 1985706 w 1985706"/>
                    <a:gd name="connsiteY3" fmla="*/ 2117149 h 2117295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96117"/>
                    <a:gd name="connsiteY0" fmla="*/ 87355 h 2117149"/>
                    <a:gd name="connsiteX1" fmla="*/ 908007 w 1996117"/>
                    <a:gd name="connsiteY1" fmla="*/ 172140 h 2117149"/>
                    <a:gd name="connsiteX2" fmla="*/ 1849942 w 1996117"/>
                    <a:gd name="connsiteY2" fmla="*/ 1362939 h 2117149"/>
                    <a:gd name="connsiteX3" fmla="*/ 1985706 w 1996117"/>
                    <a:gd name="connsiteY3" fmla="*/ 2117149 h 2117149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85706"/>
                    <a:gd name="connsiteY0" fmla="*/ 87355 h 2117149"/>
                    <a:gd name="connsiteX1" fmla="*/ 908007 w 1985706"/>
                    <a:gd name="connsiteY1" fmla="*/ 172140 h 2117149"/>
                    <a:gd name="connsiteX2" fmla="*/ 1849942 w 1985706"/>
                    <a:gd name="connsiteY2" fmla="*/ 1362939 h 2117149"/>
                    <a:gd name="connsiteX3" fmla="*/ 1985706 w 1985706"/>
                    <a:gd name="connsiteY3" fmla="*/ 2117149 h 2117149"/>
                    <a:gd name="connsiteX0" fmla="*/ 0 w 1985706"/>
                    <a:gd name="connsiteY0" fmla="*/ 70534 h 2100328"/>
                    <a:gd name="connsiteX1" fmla="*/ 908007 w 1985706"/>
                    <a:gd name="connsiteY1" fmla="*/ 155319 h 2100328"/>
                    <a:gd name="connsiteX2" fmla="*/ 1778224 w 1985706"/>
                    <a:gd name="connsiteY2" fmla="*/ 1005459 h 2100328"/>
                    <a:gd name="connsiteX3" fmla="*/ 1985706 w 1985706"/>
                    <a:gd name="connsiteY3" fmla="*/ 2100328 h 2100328"/>
                    <a:gd name="connsiteX0" fmla="*/ 0 w 1985706"/>
                    <a:gd name="connsiteY0" fmla="*/ 17151 h 2046945"/>
                    <a:gd name="connsiteX1" fmla="*/ 908007 w 1985706"/>
                    <a:gd name="connsiteY1" fmla="*/ 101936 h 2046945"/>
                    <a:gd name="connsiteX2" fmla="*/ 1778224 w 1985706"/>
                    <a:gd name="connsiteY2" fmla="*/ 952076 h 2046945"/>
                    <a:gd name="connsiteX3" fmla="*/ 1985706 w 1985706"/>
                    <a:gd name="connsiteY3" fmla="*/ 2046945 h 2046945"/>
                    <a:gd name="connsiteX0" fmla="*/ 0 w 1985706"/>
                    <a:gd name="connsiteY0" fmla="*/ 802 h 2030596"/>
                    <a:gd name="connsiteX1" fmla="*/ 1087301 w 1985706"/>
                    <a:gd name="connsiteY1" fmla="*/ 148340 h 2030596"/>
                    <a:gd name="connsiteX2" fmla="*/ 1778224 w 1985706"/>
                    <a:gd name="connsiteY2" fmla="*/ 935727 h 2030596"/>
                    <a:gd name="connsiteX3" fmla="*/ 1985706 w 1985706"/>
                    <a:gd name="connsiteY3" fmla="*/ 2030596 h 2030596"/>
                    <a:gd name="connsiteX0" fmla="*/ 0 w 1991341"/>
                    <a:gd name="connsiteY0" fmla="*/ 802 h 2030596"/>
                    <a:gd name="connsiteX1" fmla="*/ 1087301 w 1991341"/>
                    <a:gd name="connsiteY1" fmla="*/ 148340 h 2030596"/>
                    <a:gd name="connsiteX2" fmla="*/ 1894765 w 1991341"/>
                    <a:gd name="connsiteY2" fmla="*/ 935727 h 2030596"/>
                    <a:gd name="connsiteX3" fmla="*/ 1985706 w 1991341"/>
                    <a:gd name="connsiteY3" fmla="*/ 2030596 h 2030596"/>
                    <a:gd name="connsiteX0" fmla="*/ 0 w 1985706"/>
                    <a:gd name="connsiteY0" fmla="*/ 802 h 2030596"/>
                    <a:gd name="connsiteX1" fmla="*/ 1087301 w 1985706"/>
                    <a:gd name="connsiteY1" fmla="*/ 148340 h 2030596"/>
                    <a:gd name="connsiteX2" fmla="*/ 1894765 w 1985706"/>
                    <a:gd name="connsiteY2" fmla="*/ 935727 h 2030596"/>
                    <a:gd name="connsiteX3" fmla="*/ 1985706 w 1985706"/>
                    <a:gd name="connsiteY3" fmla="*/ 2030596 h 2030596"/>
                    <a:gd name="connsiteX0" fmla="*/ 0 w 1985706"/>
                    <a:gd name="connsiteY0" fmla="*/ 802 h 2030596"/>
                    <a:gd name="connsiteX1" fmla="*/ 1087301 w 1985706"/>
                    <a:gd name="connsiteY1" fmla="*/ 148340 h 2030596"/>
                    <a:gd name="connsiteX2" fmla="*/ 1894765 w 1985706"/>
                    <a:gd name="connsiteY2" fmla="*/ 935727 h 2030596"/>
                    <a:gd name="connsiteX3" fmla="*/ 1985706 w 1985706"/>
                    <a:gd name="connsiteY3" fmla="*/ 2030596 h 2030596"/>
                    <a:gd name="connsiteX0" fmla="*/ 0 w 1987381"/>
                    <a:gd name="connsiteY0" fmla="*/ 6892 h 2036686"/>
                    <a:gd name="connsiteX1" fmla="*/ 1159019 w 1987381"/>
                    <a:gd name="connsiteY1" fmla="*/ 118571 h 2036686"/>
                    <a:gd name="connsiteX2" fmla="*/ 1894765 w 1987381"/>
                    <a:gd name="connsiteY2" fmla="*/ 941817 h 2036686"/>
                    <a:gd name="connsiteX3" fmla="*/ 1985706 w 1987381"/>
                    <a:gd name="connsiteY3" fmla="*/ 2036686 h 2036686"/>
                    <a:gd name="connsiteX0" fmla="*/ 0 w 1987381"/>
                    <a:gd name="connsiteY0" fmla="*/ 491 h 2030285"/>
                    <a:gd name="connsiteX1" fmla="*/ 1159019 w 1987381"/>
                    <a:gd name="connsiteY1" fmla="*/ 112170 h 2030285"/>
                    <a:gd name="connsiteX2" fmla="*/ 1894765 w 1987381"/>
                    <a:gd name="connsiteY2" fmla="*/ 935416 h 2030285"/>
                    <a:gd name="connsiteX3" fmla="*/ 1985706 w 1987381"/>
                    <a:gd name="connsiteY3" fmla="*/ 2030285 h 2030285"/>
                    <a:gd name="connsiteX0" fmla="*/ 0 w 1985706"/>
                    <a:gd name="connsiteY0" fmla="*/ 491 h 2030285"/>
                    <a:gd name="connsiteX1" fmla="*/ 1159019 w 1985706"/>
                    <a:gd name="connsiteY1" fmla="*/ 112170 h 2030285"/>
                    <a:gd name="connsiteX2" fmla="*/ 1894765 w 1985706"/>
                    <a:gd name="connsiteY2" fmla="*/ 935416 h 2030285"/>
                    <a:gd name="connsiteX3" fmla="*/ 1985706 w 1985706"/>
                    <a:gd name="connsiteY3" fmla="*/ 2030285 h 2030285"/>
                    <a:gd name="connsiteX0" fmla="*/ 0 w 1985706"/>
                    <a:gd name="connsiteY0" fmla="*/ 491 h 2030285"/>
                    <a:gd name="connsiteX1" fmla="*/ 1159019 w 1985706"/>
                    <a:gd name="connsiteY1" fmla="*/ 112170 h 2030285"/>
                    <a:gd name="connsiteX2" fmla="*/ 1894765 w 1985706"/>
                    <a:gd name="connsiteY2" fmla="*/ 935416 h 2030285"/>
                    <a:gd name="connsiteX3" fmla="*/ 1985706 w 1985706"/>
                    <a:gd name="connsiteY3" fmla="*/ 2030285 h 2030285"/>
                    <a:gd name="connsiteX0" fmla="*/ 0 w 2044951"/>
                    <a:gd name="connsiteY0" fmla="*/ 4 h 2029798"/>
                    <a:gd name="connsiteX1" fmla="*/ 289442 w 2044951"/>
                    <a:gd name="connsiteY1" fmla="*/ 1429494 h 2029798"/>
                    <a:gd name="connsiteX2" fmla="*/ 1894765 w 2044951"/>
                    <a:gd name="connsiteY2" fmla="*/ 934929 h 2029798"/>
                    <a:gd name="connsiteX3" fmla="*/ 1985706 w 2044951"/>
                    <a:gd name="connsiteY3" fmla="*/ 2029798 h 2029798"/>
                    <a:gd name="connsiteX0" fmla="*/ 0 w 1985706"/>
                    <a:gd name="connsiteY0" fmla="*/ 4 h 2029798"/>
                    <a:gd name="connsiteX1" fmla="*/ 289442 w 1985706"/>
                    <a:gd name="connsiteY1" fmla="*/ 1429494 h 2029798"/>
                    <a:gd name="connsiteX2" fmla="*/ 1087942 w 1985706"/>
                    <a:gd name="connsiteY2" fmla="*/ 1858294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89442 w 1985706"/>
                    <a:gd name="connsiteY1" fmla="*/ 1429494 h 2029798"/>
                    <a:gd name="connsiteX2" fmla="*/ 1087942 w 1985706"/>
                    <a:gd name="connsiteY2" fmla="*/ 1858294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89442 w 1985706"/>
                    <a:gd name="connsiteY1" fmla="*/ 1429494 h 2029798"/>
                    <a:gd name="connsiteX2" fmla="*/ 1052083 w 1985706"/>
                    <a:gd name="connsiteY2" fmla="*/ 193897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1052083 w 1985706"/>
                    <a:gd name="connsiteY2" fmla="*/ 193897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872789 w 1985706"/>
                    <a:gd name="connsiteY2" fmla="*/ 1930013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872789 w 1985706"/>
                    <a:gd name="connsiteY2" fmla="*/ 1930013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08760 w 1985706"/>
                    <a:gd name="connsiteY1" fmla="*/ 1456389 h 2029798"/>
                    <a:gd name="connsiteX2" fmla="*/ 827965 w 1985706"/>
                    <a:gd name="connsiteY2" fmla="*/ 1947942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947942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827965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948022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948022 w 1985706"/>
                    <a:gd name="connsiteY2" fmla="*/ 1875907 h 2029798"/>
                    <a:gd name="connsiteX3" fmla="*/ 1985706 w 1985706"/>
                    <a:gd name="connsiteY3" fmla="*/ 2029798 h 2029798"/>
                    <a:gd name="connsiteX0" fmla="*/ 0 w 1985706"/>
                    <a:gd name="connsiteY0" fmla="*/ 4 h 2029798"/>
                    <a:gd name="connsiteX1" fmla="*/ 234858 w 1985706"/>
                    <a:gd name="connsiteY1" fmla="*/ 1690502 h 2029798"/>
                    <a:gd name="connsiteX2" fmla="*/ 1699681 w 1985706"/>
                    <a:gd name="connsiteY2" fmla="*/ 1863900 h 2029798"/>
                    <a:gd name="connsiteX3" fmla="*/ 1985706 w 1985706"/>
                    <a:gd name="connsiteY3" fmla="*/ 2029798 h 2029798"/>
                    <a:gd name="connsiteX0" fmla="*/ 0 w 1743483"/>
                    <a:gd name="connsiteY0" fmla="*/ 4 h 2023796"/>
                    <a:gd name="connsiteX1" fmla="*/ 234858 w 1743483"/>
                    <a:gd name="connsiteY1" fmla="*/ 1690502 h 2023796"/>
                    <a:gd name="connsiteX2" fmla="*/ 1699681 w 1743483"/>
                    <a:gd name="connsiteY2" fmla="*/ 1863900 h 2023796"/>
                    <a:gd name="connsiteX3" fmla="*/ 1740374 w 1743483"/>
                    <a:gd name="connsiteY3" fmla="*/ 2023796 h 2023796"/>
                    <a:gd name="connsiteX0" fmla="*/ 0 w 1820004"/>
                    <a:gd name="connsiteY0" fmla="*/ 4 h 2023796"/>
                    <a:gd name="connsiteX1" fmla="*/ 234858 w 1820004"/>
                    <a:gd name="connsiteY1" fmla="*/ 1690502 h 2023796"/>
                    <a:gd name="connsiteX2" fmla="*/ 1699681 w 1820004"/>
                    <a:gd name="connsiteY2" fmla="*/ 1863900 h 2023796"/>
                    <a:gd name="connsiteX3" fmla="*/ 1740374 w 1820004"/>
                    <a:gd name="connsiteY3" fmla="*/ 2023796 h 2023796"/>
                    <a:gd name="connsiteX0" fmla="*/ 0 w 1749536"/>
                    <a:gd name="connsiteY0" fmla="*/ 4 h 2023796"/>
                    <a:gd name="connsiteX1" fmla="*/ 234858 w 1749536"/>
                    <a:gd name="connsiteY1" fmla="*/ 1690502 h 2023796"/>
                    <a:gd name="connsiteX2" fmla="*/ 1574405 w 1749536"/>
                    <a:gd name="connsiteY2" fmla="*/ 1863900 h 2023796"/>
                    <a:gd name="connsiteX3" fmla="*/ 1740374 w 1749536"/>
                    <a:gd name="connsiteY3" fmla="*/ 2023796 h 2023796"/>
                    <a:gd name="connsiteX0" fmla="*/ 0 w 1767066"/>
                    <a:gd name="connsiteY0" fmla="*/ 4 h 2023796"/>
                    <a:gd name="connsiteX1" fmla="*/ 234858 w 1767066"/>
                    <a:gd name="connsiteY1" fmla="*/ 1690502 h 2023796"/>
                    <a:gd name="connsiteX2" fmla="*/ 1574405 w 1767066"/>
                    <a:gd name="connsiteY2" fmla="*/ 1863900 h 2023796"/>
                    <a:gd name="connsiteX3" fmla="*/ 1740374 w 1767066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459567 w 1740373"/>
                    <a:gd name="connsiteY2" fmla="*/ 1857898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459567 w 1740373"/>
                    <a:gd name="connsiteY2" fmla="*/ 1857898 h 2023796"/>
                    <a:gd name="connsiteX3" fmla="*/ 1740374 w 1740373"/>
                    <a:gd name="connsiteY3" fmla="*/ 2023796 h 2023796"/>
                    <a:gd name="connsiteX0" fmla="*/ 0 w 1872682"/>
                    <a:gd name="connsiteY0" fmla="*/ 4 h 2023796"/>
                    <a:gd name="connsiteX1" fmla="*/ 234858 w 1872682"/>
                    <a:gd name="connsiteY1" fmla="*/ 1690502 h 2023796"/>
                    <a:gd name="connsiteX2" fmla="*/ 1731000 w 1872682"/>
                    <a:gd name="connsiteY2" fmla="*/ 1845893 h 2023796"/>
                    <a:gd name="connsiteX3" fmla="*/ 1740374 w 1872682"/>
                    <a:gd name="connsiteY3" fmla="*/ 2023796 h 2023796"/>
                    <a:gd name="connsiteX0" fmla="*/ 0 w 1872682"/>
                    <a:gd name="connsiteY0" fmla="*/ 4 h 2023796"/>
                    <a:gd name="connsiteX1" fmla="*/ 234858 w 1872682"/>
                    <a:gd name="connsiteY1" fmla="*/ 1690502 h 2023796"/>
                    <a:gd name="connsiteX2" fmla="*/ 1731000 w 1872682"/>
                    <a:gd name="connsiteY2" fmla="*/ 1845893 h 2023796"/>
                    <a:gd name="connsiteX3" fmla="*/ 1740374 w 1872682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31000 w 1740373"/>
                    <a:gd name="connsiteY2" fmla="*/ 1845893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9 w 1740373"/>
                    <a:gd name="connsiteY2" fmla="*/ 1629788 h 2023796"/>
                    <a:gd name="connsiteX3" fmla="*/ 1740374 w 1740373"/>
                    <a:gd name="connsiteY3" fmla="*/ 2023796 h 2023796"/>
                    <a:gd name="connsiteX0" fmla="*/ 0 w 1742140"/>
                    <a:gd name="connsiteY0" fmla="*/ 4 h 2023796"/>
                    <a:gd name="connsiteX1" fmla="*/ 234858 w 1742140"/>
                    <a:gd name="connsiteY1" fmla="*/ 1690502 h 2023796"/>
                    <a:gd name="connsiteX2" fmla="*/ 1736217 w 1742140"/>
                    <a:gd name="connsiteY2" fmla="*/ 1839891 h 2023796"/>
                    <a:gd name="connsiteX3" fmla="*/ 1740374 w 1742140"/>
                    <a:gd name="connsiteY3" fmla="*/ 2023796 h 2023796"/>
                    <a:gd name="connsiteX0" fmla="*/ 0 w 1742140"/>
                    <a:gd name="connsiteY0" fmla="*/ 4 h 2023796"/>
                    <a:gd name="connsiteX1" fmla="*/ 234858 w 1742140"/>
                    <a:gd name="connsiteY1" fmla="*/ 1690502 h 2023796"/>
                    <a:gd name="connsiteX2" fmla="*/ 1736217 w 1742140"/>
                    <a:gd name="connsiteY2" fmla="*/ 1839891 h 2023796"/>
                    <a:gd name="connsiteX3" fmla="*/ 1740374 w 1742140"/>
                    <a:gd name="connsiteY3" fmla="*/ 2023796 h 2023796"/>
                    <a:gd name="connsiteX0" fmla="*/ 0 w 1821383"/>
                    <a:gd name="connsiteY0" fmla="*/ 4 h 2023796"/>
                    <a:gd name="connsiteX1" fmla="*/ 234858 w 1821383"/>
                    <a:gd name="connsiteY1" fmla="*/ 1690502 h 2023796"/>
                    <a:gd name="connsiteX2" fmla="*/ 1819735 w 1821383"/>
                    <a:gd name="connsiteY2" fmla="*/ 1683814 h 2023796"/>
                    <a:gd name="connsiteX3" fmla="*/ 1740374 w 1821383"/>
                    <a:gd name="connsiteY3" fmla="*/ 2023796 h 2023796"/>
                    <a:gd name="connsiteX0" fmla="*/ 0 w 1821315"/>
                    <a:gd name="connsiteY0" fmla="*/ 4 h 2023796"/>
                    <a:gd name="connsiteX1" fmla="*/ 234858 w 1821315"/>
                    <a:gd name="connsiteY1" fmla="*/ 1690502 h 2023796"/>
                    <a:gd name="connsiteX2" fmla="*/ 1819735 w 1821315"/>
                    <a:gd name="connsiteY2" fmla="*/ 1683814 h 2023796"/>
                    <a:gd name="connsiteX3" fmla="*/ 1740374 w 1821315"/>
                    <a:gd name="connsiteY3" fmla="*/ 2023796 h 2023796"/>
                    <a:gd name="connsiteX0" fmla="*/ 0 w 1821541"/>
                    <a:gd name="connsiteY0" fmla="*/ 4 h 2023796"/>
                    <a:gd name="connsiteX1" fmla="*/ 234858 w 1821541"/>
                    <a:gd name="connsiteY1" fmla="*/ 1690502 h 2023796"/>
                    <a:gd name="connsiteX2" fmla="*/ 1819735 w 1821541"/>
                    <a:gd name="connsiteY2" fmla="*/ 1683814 h 2023796"/>
                    <a:gd name="connsiteX3" fmla="*/ 1740374 w 1821541"/>
                    <a:gd name="connsiteY3" fmla="*/ 2023796 h 2023796"/>
                    <a:gd name="connsiteX0" fmla="*/ 0 w 1761465"/>
                    <a:gd name="connsiteY0" fmla="*/ 4 h 2023796"/>
                    <a:gd name="connsiteX1" fmla="*/ 234858 w 1761465"/>
                    <a:gd name="connsiteY1" fmla="*/ 1690502 h 2023796"/>
                    <a:gd name="connsiteX2" fmla="*/ 1757096 w 1761465"/>
                    <a:gd name="connsiteY2" fmla="*/ 1761854 h 2023796"/>
                    <a:gd name="connsiteX3" fmla="*/ 1740374 w 1761465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04897 w 1740373"/>
                    <a:gd name="connsiteY2" fmla="*/ 1767856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04897 w 1740373"/>
                    <a:gd name="connsiteY2" fmla="*/ 1767856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234858 w 1740373"/>
                    <a:gd name="connsiteY1" fmla="*/ 169050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4 w 1740373"/>
                    <a:gd name="connsiteY1" fmla="*/ 1732523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407113 w 1740373"/>
                    <a:gd name="connsiteY1" fmla="*/ 1726521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407113 w 1740373"/>
                    <a:gd name="connsiteY1" fmla="*/ 1726521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75792 w 1740373"/>
                    <a:gd name="connsiteY1" fmla="*/ 1738528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34034 w 1740373"/>
                    <a:gd name="connsiteY1" fmla="*/ 1774544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50532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38525 h 2023796"/>
                    <a:gd name="connsiteX2" fmla="*/ 1720555 w 1740373"/>
                    <a:gd name="connsiteY2" fmla="*/ 1821884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38525 h 2023796"/>
                    <a:gd name="connsiteX2" fmla="*/ 1730993 w 1740373"/>
                    <a:gd name="connsiteY2" fmla="*/ 1881912 h 2023796"/>
                    <a:gd name="connsiteX3" fmla="*/ 1740374 w 1740373"/>
                    <a:gd name="connsiteY3" fmla="*/ 2023796 h 2023796"/>
                    <a:gd name="connsiteX0" fmla="*/ 0 w 1740373"/>
                    <a:gd name="connsiteY0" fmla="*/ 4 h 2023796"/>
                    <a:gd name="connsiteX1" fmla="*/ 344472 w 1740373"/>
                    <a:gd name="connsiteY1" fmla="*/ 1738525 h 2023796"/>
                    <a:gd name="connsiteX2" fmla="*/ 1730993 w 1740373"/>
                    <a:gd name="connsiteY2" fmla="*/ 1881912 h 2023796"/>
                    <a:gd name="connsiteX3" fmla="*/ 1740374 w 1740373"/>
                    <a:gd name="connsiteY3" fmla="*/ 2023796 h 2023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0373" h="2023796">
                      <a:moveTo>
                        <a:pt x="0" y="4"/>
                      </a:moveTo>
                      <a:cubicBezTo>
                        <a:pt x="291288" y="-2525"/>
                        <a:pt x="243887" y="1640978"/>
                        <a:pt x="344472" y="1738525"/>
                      </a:cubicBezTo>
                      <a:cubicBezTo>
                        <a:pt x="445057" y="1836072"/>
                        <a:pt x="1396561" y="1838368"/>
                        <a:pt x="1730993" y="1881912"/>
                      </a:cubicBezTo>
                      <a:cubicBezTo>
                        <a:pt x="1731359" y="1961474"/>
                        <a:pt x="1734674" y="1922193"/>
                        <a:pt x="1740374" y="2023796"/>
                      </a:cubicBezTo>
                    </a:path>
                  </a:pathLst>
                </a:custGeom>
                <a:noFill/>
                <a:ln w="57150">
                  <a:solidFill>
                    <a:srgbClr val="7400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6" name="TextBox 365"/>
                <p:cNvSpPr txBox="1"/>
                <p:nvPr/>
              </p:nvSpPr>
              <p:spPr>
                <a:xfrm>
                  <a:off x="1765810" y="1498456"/>
                  <a:ext cx="720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Plant D</a:t>
                  </a:r>
                  <a:endParaRPr lang="en-US" sz="1200" dirty="0"/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2367331" y="2290962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119" name="TextBox 118"/>
            <p:cNvSpPr txBox="1"/>
            <p:nvPr/>
          </p:nvSpPr>
          <p:spPr>
            <a:xfrm rot="16200000">
              <a:off x="1174483" y="1463319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600087" y="2290962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833074" y="2296979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057283" y="2296979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123" name="TextBox 122"/>
            <p:cNvSpPr txBox="1"/>
            <p:nvPr/>
          </p:nvSpPr>
          <p:spPr>
            <a:xfrm rot="16200000">
              <a:off x="2407017" y="1463320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124" name="TextBox 123"/>
            <p:cNvSpPr txBox="1"/>
            <p:nvPr/>
          </p:nvSpPr>
          <p:spPr>
            <a:xfrm rot="16200000">
              <a:off x="3619098" y="1463320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125" name="TextBox 124"/>
            <p:cNvSpPr txBox="1"/>
            <p:nvPr/>
          </p:nvSpPr>
          <p:spPr>
            <a:xfrm rot="16200000">
              <a:off x="4858218" y="1463040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</p:grpSp>
      <p:sp>
        <p:nvSpPr>
          <p:cNvPr id="126" name="TextBox 125"/>
          <p:cNvSpPr txBox="1"/>
          <p:nvPr/>
        </p:nvSpPr>
        <p:spPr>
          <a:xfrm rot="16200000">
            <a:off x="6771240" y="1831464"/>
            <a:ext cx="557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P[</a:t>
            </a:r>
            <a:r>
              <a:rPr lang="en-US" sz="800" dirty="0" smtClean="0">
                <a:latin typeface="Symbol" panose="05050102010706020507" pitchFamily="18" charset="2"/>
              </a:rPr>
              <a:t>D</a:t>
            </a:r>
            <a:r>
              <a:rPr lang="en-US" sz="800" dirty="0" smtClean="0"/>
              <a:t>MW]</a:t>
            </a:r>
            <a:endParaRPr lang="en-US" sz="8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457766" y="2184154"/>
            <a:ext cx="4779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Symbol" panose="05050102010706020507" pitchFamily="18" charset="2"/>
              </a:rPr>
              <a:t>D</a:t>
            </a:r>
            <a:r>
              <a:rPr lang="en-US" sz="800" dirty="0" smtClean="0"/>
              <a:t>MW</a:t>
            </a:r>
            <a:endParaRPr lang="en-US" sz="8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584448" y="5129784"/>
            <a:ext cx="723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Delivered</a:t>
            </a:r>
            <a:endParaRPr lang="en-US" sz="1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584448" y="5961888"/>
            <a:ext cx="723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Delivered</a:t>
            </a:r>
            <a:endParaRPr lang="en-US" sz="1000" dirty="0"/>
          </a:p>
        </p:txBody>
      </p:sp>
      <p:sp>
        <p:nvSpPr>
          <p:cNvPr id="131" name="Right Brace 130"/>
          <p:cNvSpPr/>
          <p:nvPr/>
        </p:nvSpPr>
        <p:spPr>
          <a:xfrm rot="5400000">
            <a:off x="7031437" y="2048406"/>
            <a:ext cx="322683" cy="1248167"/>
          </a:xfrm>
          <a:prstGeom prst="righ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6464289" y="2832795"/>
            <a:ext cx="2541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 part of security policy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140071" y="4102179"/>
            <a:ext cx="1229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Manage with Cont. Reserves</a:t>
            </a:r>
          </a:p>
        </p:txBody>
      </p:sp>
    </p:spTree>
    <p:extLst>
      <p:ext uri="{BB962C8B-B14F-4D97-AF65-F5344CB8AC3E}">
        <p14:creationId xmlns:p14="http://schemas.microsoft.com/office/powerpoint/2010/main" val="29543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72" grpId="0"/>
      <p:bldP spid="10" grpId="0" animBg="1"/>
      <p:bldP spid="12" grpId="0"/>
      <p:bldP spid="114" grpId="0" animBg="1"/>
      <p:bldP spid="115" grpId="0"/>
      <p:bldP spid="166" grpId="0"/>
      <p:bldP spid="98" grpId="0" animBg="1"/>
      <p:bldP spid="99" grpId="0" animBg="1"/>
      <p:bldP spid="100" grpId="0" animBg="1"/>
      <p:bldP spid="103" grpId="0"/>
      <p:bldP spid="105" grpId="0"/>
      <p:bldP spid="118" grpId="0"/>
      <p:bldP spid="128" grpId="0"/>
      <p:bldP spid="1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/>
          <p:cNvGrpSpPr/>
          <p:nvPr/>
        </p:nvGrpSpPr>
        <p:grpSpPr>
          <a:xfrm>
            <a:off x="845916" y="3346704"/>
            <a:ext cx="841811" cy="1147101"/>
            <a:chOff x="843624" y="3347080"/>
            <a:chExt cx="841811" cy="1147101"/>
          </a:xfrm>
        </p:grpSpPr>
        <p:sp>
          <p:nvSpPr>
            <p:cNvPr id="203" name="TextBox 202"/>
            <p:cNvSpPr txBox="1"/>
            <p:nvPr/>
          </p:nvSpPr>
          <p:spPr>
            <a:xfrm>
              <a:off x="944790" y="3347080"/>
              <a:ext cx="3666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60</a:t>
              </a:r>
              <a:endParaRPr lang="en-US" sz="9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130796" y="3528654"/>
              <a:ext cx="40016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120</a:t>
              </a:r>
              <a:endParaRPr lang="en-US" sz="9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243509" y="3713121"/>
              <a:ext cx="3104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90</a:t>
              </a:r>
              <a:endParaRPr lang="en-US" sz="9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843624" y="3892826"/>
              <a:ext cx="3288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25</a:t>
              </a:r>
              <a:endParaRPr lang="en-US" sz="9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281628" y="4077612"/>
              <a:ext cx="4038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160</a:t>
              </a:r>
              <a:endParaRPr lang="en-US" sz="9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095250" y="4263349"/>
              <a:ext cx="4201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110</a:t>
              </a:r>
              <a:endParaRPr lang="en-US" sz="9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3623" y="3347080"/>
            <a:ext cx="798288" cy="1147101"/>
            <a:chOff x="843623" y="3347080"/>
            <a:chExt cx="798288" cy="1147101"/>
          </a:xfrm>
        </p:grpSpPr>
        <p:sp>
          <p:nvSpPr>
            <p:cNvPr id="288" name="TextBox 287"/>
            <p:cNvSpPr txBox="1"/>
            <p:nvPr/>
          </p:nvSpPr>
          <p:spPr>
            <a:xfrm>
              <a:off x="949551" y="3347080"/>
              <a:ext cx="3179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70</a:t>
              </a:r>
              <a:endParaRPr lang="en-US" sz="900" dirty="0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1061742" y="3528654"/>
              <a:ext cx="40016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100</a:t>
              </a:r>
              <a:endParaRPr lang="en-US" sz="900" dirty="0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1245896" y="3713121"/>
              <a:ext cx="3960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150</a:t>
              </a:r>
              <a:endParaRPr lang="en-US" sz="900" dirty="0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843623" y="3892826"/>
              <a:ext cx="3288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40</a:t>
              </a:r>
              <a:endParaRPr lang="en-US" sz="900" dirty="0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1174469" y="4077612"/>
              <a:ext cx="4038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130</a:t>
              </a:r>
              <a:endParaRPr lang="en-US" sz="900" dirty="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1026196" y="4263349"/>
              <a:ext cx="3117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90</a:t>
              </a:r>
              <a:endParaRPr lang="en-US" sz="9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2080" y="3433519"/>
            <a:ext cx="2245916" cy="1329098"/>
            <a:chOff x="692080" y="3433519"/>
            <a:chExt cx="2245916" cy="1329098"/>
          </a:xfrm>
        </p:grpSpPr>
        <p:sp>
          <p:nvSpPr>
            <p:cNvPr id="85" name="Rectangle 84"/>
            <p:cNvSpPr/>
            <p:nvPr/>
          </p:nvSpPr>
          <p:spPr>
            <a:xfrm>
              <a:off x="692080" y="4590288"/>
              <a:ext cx="1280160" cy="1188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74472" y="4531785"/>
              <a:ext cx="4169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350</a:t>
              </a:r>
              <a:endParaRPr lang="en-US" sz="9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92080" y="4224528"/>
              <a:ext cx="658368" cy="1188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351436" y="4171697"/>
              <a:ext cx="4169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180</a:t>
              </a:r>
              <a:endParaRPr lang="en-US" sz="9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92080" y="3858768"/>
              <a:ext cx="1828800" cy="1188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521014" y="3802349"/>
              <a:ext cx="4169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500</a:t>
              </a:r>
              <a:endParaRPr lang="en-US" sz="9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92080" y="3493008"/>
              <a:ext cx="256032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51085" y="3433519"/>
              <a:ext cx="3201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70</a:t>
              </a:r>
              <a:endParaRPr lang="en-US" sz="900" dirty="0"/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3584448" y="5129784"/>
            <a:ext cx="723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Delivered</a:t>
            </a:r>
            <a:endParaRPr lang="en-US" sz="1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91942" y="4461068"/>
            <a:ext cx="3659814" cy="595522"/>
            <a:chOff x="691942" y="4461068"/>
            <a:chExt cx="3659814" cy="595522"/>
          </a:xfrm>
        </p:grpSpPr>
        <p:sp>
          <p:nvSpPr>
            <p:cNvPr id="281" name="Rectangle 280"/>
            <p:cNvSpPr/>
            <p:nvPr/>
          </p:nvSpPr>
          <p:spPr>
            <a:xfrm>
              <a:off x="691942" y="4885003"/>
              <a:ext cx="1280160" cy="1188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691942" y="4704099"/>
              <a:ext cx="658368" cy="1188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691942" y="4519243"/>
              <a:ext cx="1828800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2524848" y="4461068"/>
              <a:ext cx="4169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500</a:t>
              </a:r>
              <a:endParaRPr lang="en-US" sz="900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1351311" y="4647196"/>
              <a:ext cx="4169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180</a:t>
              </a:r>
              <a:endParaRPr lang="en-US" sz="900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1901814" y="4825758"/>
              <a:ext cx="24499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Retired -- Displaced by Renewable Capacity</a:t>
              </a:r>
              <a:endParaRPr lang="en-US" sz="9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4944" y="3401568"/>
            <a:ext cx="551504" cy="1031748"/>
            <a:chOff x="691942" y="3403675"/>
            <a:chExt cx="551504" cy="1031748"/>
          </a:xfrm>
        </p:grpSpPr>
        <p:sp>
          <p:nvSpPr>
            <p:cNvPr id="287" name="Rectangle 286"/>
            <p:cNvSpPr/>
            <p:nvPr/>
          </p:nvSpPr>
          <p:spPr>
            <a:xfrm>
              <a:off x="691942" y="3403675"/>
              <a:ext cx="256032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694806" y="3586555"/>
              <a:ext cx="365760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694806" y="3769435"/>
              <a:ext cx="548640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694806" y="3952315"/>
              <a:ext cx="146304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694806" y="4135195"/>
              <a:ext cx="475488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94806" y="4316551"/>
              <a:ext cx="329184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4944" y="3401568"/>
            <a:ext cx="585216" cy="1033272"/>
            <a:chOff x="2057400" y="3310128"/>
            <a:chExt cx="585216" cy="1033272"/>
          </a:xfrm>
        </p:grpSpPr>
        <p:grpSp>
          <p:nvGrpSpPr>
            <p:cNvPr id="13" name="Group 12"/>
            <p:cNvGrpSpPr/>
            <p:nvPr/>
          </p:nvGrpSpPr>
          <p:grpSpPr>
            <a:xfrm>
              <a:off x="2057400" y="3310128"/>
              <a:ext cx="585216" cy="1033272"/>
              <a:chOff x="1974151" y="3405648"/>
              <a:chExt cx="585216" cy="1033272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974151" y="3405648"/>
                <a:ext cx="219456" cy="118872"/>
              </a:xfrm>
              <a:prstGeom prst="rect">
                <a:avLst/>
              </a:prstGeom>
              <a:solidFill>
                <a:srgbClr val="D6E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974151" y="3588528"/>
                <a:ext cx="438912" cy="118872"/>
              </a:xfrm>
              <a:prstGeom prst="rect">
                <a:avLst/>
              </a:prstGeom>
              <a:solidFill>
                <a:srgbClr val="D6E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1974151" y="3771408"/>
                <a:ext cx="329184" cy="118872"/>
              </a:xfrm>
              <a:prstGeom prst="rect">
                <a:avLst/>
              </a:prstGeom>
              <a:solidFill>
                <a:srgbClr val="D6E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1974151" y="3954288"/>
                <a:ext cx="91440" cy="118872"/>
              </a:xfrm>
              <a:prstGeom prst="rect">
                <a:avLst/>
              </a:prstGeom>
              <a:solidFill>
                <a:srgbClr val="D6E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974151" y="4137168"/>
                <a:ext cx="585216" cy="118872"/>
              </a:xfrm>
              <a:prstGeom prst="rect">
                <a:avLst/>
              </a:prstGeom>
              <a:solidFill>
                <a:srgbClr val="D6E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1974151" y="4320048"/>
                <a:ext cx="402336" cy="118872"/>
              </a:xfrm>
              <a:prstGeom prst="rect">
                <a:avLst/>
              </a:prstGeom>
              <a:solidFill>
                <a:srgbClr val="D6E6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0" name="Rectangle 299"/>
            <p:cNvSpPr/>
            <p:nvPr/>
          </p:nvSpPr>
          <p:spPr>
            <a:xfrm>
              <a:off x="2057400" y="3493008"/>
              <a:ext cx="365761" cy="1188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057400" y="3310128"/>
              <a:ext cx="253306" cy="1188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2057400" y="3675888"/>
              <a:ext cx="548640" cy="1188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2057400" y="3858768"/>
              <a:ext cx="146304" cy="1188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2057400" y="4041648"/>
              <a:ext cx="475489" cy="1188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2057400" y="4224528"/>
              <a:ext cx="329185" cy="1188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253507" y="5789363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1.70</a:t>
            </a:r>
            <a:endParaRPr lang="en-US" sz="9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68680" y="5788152"/>
            <a:ext cx="2423539" cy="209379"/>
            <a:chOff x="862412" y="5746142"/>
            <a:chExt cx="2423539" cy="209379"/>
          </a:xfrm>
        </p:grpSpPr>
        <p:sp>
          <p:nvSpPr>
            <p:cNvPr id="95" name="Rectangle 94"/>
            <p:cNvSpPr/>
            <p:nvPr/>
          </p:nvSpPr>
          <p:spPr>
            <a:xfrm>
              <a:off x="862412" y="5750758"/>
              <a:ext cx="2322576" cy="204763"/>
            </a:xfrm>
            <a:prstGeom prst="rect">
              <a:avLst/>
            </a:prstGeom>
            <a:gradFill>
              <a:gsLst>
                <a:gs pos="100000">
                  <a:schemeClr val="bg2">
                    <a:lumMod val="40000"/>
                    <a:lumOff val="60000"/>
                  </a:schemeClr>
                </a:gs>
                <a:gs pos="0">
                  <a:schemeClr val="bg2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185367" y="5746142"/>
              <a:ext cx="100584" cy="204763"/>
            </a:xfrm>
            <a:prstGeom prst="rect">
              <a:avLst/>
            </a:prstGeom>
            <a:gradFill>
              <a:gsLst>
                <a:gs pos="100000">
                  <a:srgbClr val="FFFFA5"/>
                </a:gs>
                <a:gs pos="0">
                  <a:srgbClr val="D6E600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7778291" y="1725631"/>
            <a:ext cx="115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Variable Generation on a Small Asset</a:t>
            </a:r>
            <a:endParaRPr lang="en-US" sz="1200" dirty="0"/>
          </a:p>
        </p:txBody>
      </p:sp>
      <p:cxnSp>
        <p:nvCxnSpPr>
          <p:cNvPr id="86" name="Straight Connector 85"/>
          <p:cNvCxnSpPr/>
          <p:nvPr/>
        </p:nvCxnSpPr>
        <p:spPr>
          <a:xfrm flipH="1" flipV="1">
            <a:off x="6178822" y="3899620"/>
            <a:ext cx="0" cy="205692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333035" y="3897787"/>
            <a:ext cx="0" cy="20574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704425" cy="824352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atin typeface="Calibri Light" panose="020F0302020204030204" pitchFamily="34" charset="0"/>
              </a:rPr>
              <a:t>Traditional Reliability with Increasing Renewables</a:t>
            </a:r>
            <a:endParaRPr lang="en-US" sz="3600" b="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6148" y="995287"/>
            <a:ext cx="60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Risk Management with Conventional Assets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793744"/>
            <a:ext cx="141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“All or Nothing”</a:t>
            </a:r>
          </a:p>
          <a:p>
            <a:pPr algn="r"/>
            <a:r>
              <a:rPr lang="en-US" sz="1200" dirty="0" smtClean="0"/>
              <a:t>Chance of failure at each asset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912524" y="3502836"/>
            <a:ext cx="0" cy="24688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912524" y="5971716"/>
            <a:ext cx="3931920" cy="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4956816" y="3944609"/>
            <a:ext cx="3802042" cy="2011869"/>
          </a:xfrm>
          <a:custGeom>
            <a:avLst/>
            <a:gdLst>
              <a:gd name="connsiteX0" fmla="*/ 0 w 3275045"/>
              <a:gd name="connsiteY0" fmla="*/ 0 h 2078515"/>
              <a:gd name="connsiteX1" fmla="*/ 671804 w 3275045"/>
              <a:gd name="connsiteY1" fmla="*/ 1922106 h 2078515"/>
              <a:gd name="connsiteX2" fmla="*/ 615820 w 3275045"/>
              <a:gd name="connsiteY2" fmla="*/ 1968759 h 2078515"/>
              <a:gd name="connsiteX3" fmla="*/ 2258008 w 3275045"/>
              <a:gd name="connsiteY3" fmla="*/ 2052735 h 2078515"/>
              <a:gd name="connsiteX4" fmla="*/ 3275045 w 3275045"/>
              <a:gd name="connsiteY4" fmla="*/ 1464906 h 2078515"/>
              <a:gd name="connsiteX0" fmla="*/ 0 w 3275045"/>
              <a:gd name="connsiteY0" fmla="*/ 0 h 2155572"/>
              <a:gd name="connsiteX1" fmla="*/ 671804 w 3275045"/>
              <a:gd name="connsiteY1" fmla="*/ 1922106 h 2155572"/>
              <a:gd name="connsiteX2" fmla="*/ 1175656 w 3275045"/>
              <a:gd name="connsiteY2" fmla="*/ 2136710 h 2155572"/>
              <a:gd name="connsiteX3" fmla="*/ 2258008 w 3275045"/>
              <a:gd name="connsiteY3" fmla="*/ 2052735 h 2155572"/>
              <a:gd name="connsiteX4" fmla="*/ 3275045 w 3275045"/>
              <a:gd name="connsiteY4" fmla="*/ 1464906 h 2155572"/>
              <a:gd name="connsiteX0" fmla="*/ 0 w 3275045"/>
              <a:gd name="connsiteY0" fmla="*/ 0 h 2186127"/>
              <a:gd name="connsiteX1" fmla="*/ 503853 w 3275045"/>
              <a:gd name="connsiteY1" fmla="*/ 1427583 h 2186127"/>
              <a:gd name="connsiteX2" fmla="*/ 1175656 w 3275045"/>
              <a:gd name="connsiteY2" fmla="*/ 2136710 h 2186127"/>
              <a:gd name="connsiteX3" fmla="*/ 2258008 w 3275045"/>
              <a:gd name="connsiteY3" fmla="*/ 2052735 h 2186127"/>
              <a:gd name="connsiteX4" fmla="*/ 3275045 w 3275045"/>
              <a:gd name="connsiteY4" fmla="*/ 1464906 h 2186127"/>
              <a:gd name="connsiteX0" fmla="*/ 0 w 3275045"/>
              <a:gd name="connsiteY0" fmla="*/ 0 h 2091484"/>
              <a:gd name="connsiteX1" fmla="*/ 503853 w 3275045"/>
              <a:gd name="connsiteY1" fmla="*/ 1427583 h 2091484"/>
              <a:gd name="connsiteX2" fmla="*/ 1138334 w 3275045"/>
              <a:gd name="connsiteY2" fmla="*/ 1968759 h 2091484"/>
              <a:gd name="connsiteX3" fmla="*/ 2258008 w 3275045"/>
              <a:gd name="connsiteY3" fmla="*/ 2052735 h 2091484"/>
              <a:gd name="connsiteX4" fmla="*/ 3275045 w 3275045"/>
              <a:gd name="connsiteY4" fmla="*/ 1464906 h 2091484"/>
              <a:gd name="connsiteX0" fmla="*/ 0 w 3275045"/>
              <a:gd name="connsiteY0" fmla="*/ 0 h 2106559"/>
              <a:gd name="connsiteX1" fmla="*/ 503853 w 3275045"/>
              <a:gd name="connsiteY1" fmla="*/ 1427583 h 2106559"/>
              <a:gd name="connsiteX2" fmla="*/ 1138334 w 3275045"/>
              <a:gd name="connsiteY2" fmla="*/ 1968759 h 2106559"/>
              <a:gd name="connsiteX3" fmla="*/ 2220686 w 3275045"/>
              <a:gd name="connsiteY3" fmla="*/ 2071396 h 2106559"/>
              <a:gd name="connsiteX4" fmla="*/ 3275045 w 3275045"/>
              <a:gd name="connsiteY4" fmla="*/ 1464906 h 2106559"/>
              <a:gd name="connsiteX0" fmla="*/ 0 w 3526971"/>
              <a:gd name="connsiteY0" fmla="*/ 0 h 2135542"/>
              <a:gd name="connsiteX1" fmla="*/ 503853 w 3526971"/>
              <a:gd name="connsiteY1" fmla="*/ 1427583 h 2135542"/>
              <a:gd name="connsiteX2" fmla="*/ 1138334 w 3526971"/>
              <a:gd name="connsiteY2" fmla="*/ 1968759 h 2135542"/>
              <a:gd name="connsiteX3" fmla="*/ 2220686 w 3526971"/>
              <a:gd name="connsiteY3" fmla="*/ 2071396 h 2135542"/>
              <a:gd name="connsiteX4" fmla="*/ 3526971 w 3526971"/>
              <a:gd name="connsiteY4" fmla="*/ 2043404 h 2135542"/>
              <a:gd name="connsiteX0" fmla="*/ 0 w 3526971"/>
              <a:gd name="connsiteY0" fmla="*/ 0 h 2071396"/>
              <a:gd name="connsiteX1" fmla="*/ 503853 w 3526971"/>
              <a:gd name="connsiteY1" fmla="*/ 1427583 h 2071396"/>
              <a:gd name="connsiteX2" fmla="*/ 1138334 w 3526971"/>
              <a:gd name="connsiteY2" fmla="*/ 1968759 h 2071396"/>
              <a:gd name="connsiteX3" fmla="*/ 2220686 w 3526971"/>
              <a:gd name="connsiteY3" fmla="*/ 2071396 h 2071396"/>
              <a:gd name="connsiteX4" fmla="*/ 3526971 w 3526971"/>
              <a:gd name="connsiteY4" fmla="*/ 2043404 h 2071396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85191 w 3526971"/>
              <a:gd name="connsiteY1" fmla="*/ 1287624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75860 w 3526971"/>
              <a:gd name="connsiteY1" fmla="*/ 1240971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9085"/>
              <a:gd name="connsiteX1" fmla="*/ 475860 w 3526971"/>
              <a:gd name="connsiteY1" fmla="*/ 1240971 h 2019085"/>
              <a:gd name="connsiteX2" fmla="*/ 1119672 w 3526971"/>
              <a:gd name="connsiteY2" fmla="*/ 1931437 h 2019085"/>
              <a:gd name="connsiteX3" fmla="*/ 2220686 w 3526971"/>
              <a:gd name="connsiteY3" fmla="*/ 2015413 h 2019085"/>
              <a:gd name="connsiteX4" fmla="*/ 3526971 w 3526971"/>
              <a:gd name="connsiteY4" fmla="*/ 1987421 h 2019085"/>
              <a:gd name="connsiteX0" fmla="*/ 0 w 3526971"/>
              <a:gd name="connsiteY0" fmla="*/ 0 h 2018850"/>
              <a:gd name="connsiteX1" fmla="*/ 475860 w 3526971"/>
              <a:gd name="connsiteY1" fmla="*/ 1240971 h 2018850"/>
              <a:gd name="connsiteX2" fmla="*/ 1119672 w 3526971"/>
              <a:gd name="connsiteY2" fmla="*/ 1903445 h 2018850"/>
              <a:gd name="connsiteX3" fmla="*/ 2220686 w 3526971"/>
              <a:gd name="connsiteY3" fmla="*/ 2015413 h 2018850"/>
              <a:gd name="connsiteX4" fmla="*/ 3526971 w 3526971"/>
              <a:gd name="connsiteY4" fmla="*/ 1987421 h 2018850"/>
              <a:gd name="connsiteX0" fmla="*/ 0 w 3526971"/>
              <a:gd name="connsiteY0" fmla="*/ 0 h 2022709"/>
              <a:gd name="connsiteX1" fmla="*/ 475860 w 3526971"/>
              <a:gd name="connsiteY1" fmla="*/ 1240971 h 2022709"/>
              <a:gd name="connsiteX2" fmla="*/ 1119672 w 3526971"/>
              <a:gd name="connsiteY2" fmla="*/ 1903445 h 2022709"/>
              <a:gd name="connsiteX3" fmla="*/ 2220686 w 3526971"/>
              <a:gd name="connsiteY3" fmla="*/ 2015413 h 2022709"/>
              <a:gd name="connsiteX4" fmla="*/ 3526971 w 3526971"/>
              <a:gd name="connsiteY4" fmla="*/ 2006082 h 2022709"/>
              <a:gd name="connsiteX0" fmla="*/ 0 w 3526971"/>
              <a:gd name="connsiteY0" fmla="*/ 0 h 2054940"/>
              <a:gd name="connsiteX1" fmla="*/ 475860 w 3526971"/>
              <a:gd name="connsiteY1" fmla="*/ 1240971 h 2054940"/>
              <a:gd name="connsiteX2" fmla="*/ 1119672 w 3526971"/>
              <a:gd name="connsiteY2" fmla="*/ 1903445 h 2054940"/>
              <a:gd name="connsiteX3" fmla="*/ 2220686 w 3526971"/>
              <a:gd name="connsiteY3" fmla="*/ 2015413 h 2054940"/>
              <a:gd name="connsiteX4" fmla="*/ 3526971 w 3526971"/>
              <a:gd name="connsiteY4" fmla="*/ 2052735 h 2054940"/>
              <a:gd name="connsiteX0" fmla="*/ 0 w 3526971"/>
              <a:gd name="connsiteY0" fmla="*/ 0 h 2046327"/>
              <a:gd name="connsiteX1" fmla="*/ 475860 w 3526971"/>
              <a:gd name="connsiteY1" fmla="*/ 1240971 h 2046327"/>
              <a:gd name="connsiteX2" fmla="*/ 1119672 w 3526971"/>
              <a:gd name="connsiteY2" fmla="*/ 1903445 h 2046327"/>
              <a:gd name="connsiteX3" fmla="*/ 2220686 w 3526971"/>
              <a:gd name="connsiteY3" fmla="*/ 2015413 h 2046327"/>
              <a:gd name="connsiteX4" fmla="*/ 3526971 w 3526971"/>
              <a:gd name="connsiteY4" fmla="*/ 2043405 h 2046327"/>
              <a:gd name="connsiteX0" fmla="*/ 0 w 3526971"/>
              <a:gd name="connsiteY0" fmla="*/ 0 h 2046327"/>
              <a:gd name="connsiteX1" fmla="*/ 1119672 w 3526971"/>
              <a:gd name="connsiteY1" fmla="*/ 1903445 h 2046327"/>
              <a:gd name="connsiteX2" fmla="*/ 2220686 w 3526971"/>
              <a:gd name="connsiteY2" fmla="*/ 2015413 h 2046327"/>
              <a:gd name="connsiteX3" fmla="*/ 3526971 w 3526971"/>
              <a:gd name="connsiteY3" fmla="*/ 2043405 h 2046327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45167"/>
              <a:gd name="connsiteX1" fmla="*/ 438536 w 3526971"/>
              <a:gd name="connsiteY1" fmla="*/ 1063690 h 2045167"/>
              <a:gd name="connsiteX2" fmla="*/ 1670180 w 3526971"/>
              <a:gd name="connsiteY2" fmla="*/ 1866123 h 2045167"/>
              <a:gd name="connsiteX3" fmla="*/ 3526971 w 3526971"/>
              <a:gd name="connsiteY3" fmla="*/ 2043405 h 2045167"/>
              <a:gd name="connsiteX0" fmla="*/ 0 w 3526971"/>
              <a:gd name="connsiteY0" fmla="*/ 0 h 2043661"/>
              <a:gd name="connsiteX1" fmla="*/ 438536 w 3526971"/>
              <a:gd name="connsiteY1" fmla="*/ 1063690 h 2043661"/>
              <a:gd name="connsiteX2" fmla="*/ 1129005 w 3526971"/>
              <a:gd name="connsiteY2" fmla="*/ 1642188 h 2043661"/>
              <a:gd name="connsiteX3" fmla="*/ 3526971 w 3526971"/>
              <a:gd name="connsiteY3" fmla="*/ 2043405 h 2043661"/>
              <a:gd name="connsiteX0" fmla="*/ 0 w 3526971"/>
              <a:gd name="connsiteY0" fmla="*/ 0 h 2043860"/>
              <a:gd name="connsiteX1" fmla="*/ 438536 w 3526971"/>
              <a:gd name="connsiteY1" fmla="*/ 1063690 h 2043860"/>
              <a:gd name="connsiteX2" fmla="*/ 1166327 w 3526971"/>
              <a:gd name="connsiteY2" fmla="*/ 1754155 h 2043860"/>
              <a:gd name="connsiteX3" fmla="*/ 3526971 w 3526971"/>
              <a:gd name="connsiteY3" fmla="*/ 2043405 h 2043860"/>
              <a:gd name="connsiteX0" fmla="*/ 0 w 3526971"/>
              <a:gd name="connsiteY0" fmla="*/ 0 h 2043767"/>
              <a:gd name="connsiteX1" fmla="*/ 438536 w 3526971"/>
              <a:gd name="connsiteY1" fmla="*/ 1063690 h 2043767"/>
              <a:gd name="connsiteX2" fmla="*/ 1166327 w 3526971"/>
              <a:gd name="connsiteY2" fmla="*/ 1754155 h 2043767"/>
              <a:gd name="connsiteX3" fmla="*/ 3526971 w 3526971"/>
              <a:gd name="connsiteY3" fmla="*/ 2043405 h 2043767"/>
              <a:gd name="connsiteX0" fmla="*/ 0 w 3526971"/>
              <a:gd name="connsiteY0" fmla="*/ 0 h 2044147"/>
              <a:gd name="connsiteX1" fmla="*/ 438536 w 3526971"/>
              <a:gd name="connsiteY1" fmla="*/ 1063690 h 2044147"/>
              <a:gd name="connsiteX2" fmla="*/ 1390261 w 3526971"/>
              <a:gd name="connsiteY2" fmla="*/ 1847461 h 2044147"/>
              <a:gd name="connsiteX3" fmla="*/ 3526971 w 3526971"/>
              <a:gd name="connsiteY3" fmla="*/ 2043405 h 2044147"/>
              <a:gd name="connsiteX0" fmla="*/ 0 w 3526971"/>
              <a:gd name="connsiteY0" fmla="*/ 0 h 2044896"/>
              <a:gd name="connsiteX1" fmla="*/ 438536 w 3526971"/>
              <a:gd name="connsiteY1" fmla="*/ 1063690 h 2044896"/>
              <a:gd name="connsiteX2" fmla="*/ 1455576 w 3526971"/>
              <a:gd name="connsiteY2" fmla="*/ 1894114 h 2044896"/>
              <a:gd name="connsiteX3" fmla="*/ 3526971 w 3526971"/>
              <a:gd name="connsiteY3" fmla="*/ 2043405 h 2044896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326568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552"/>
              <a:gd name="connsiteX1" fmla="*/ 289246 w 3526971"/>
              <a:gd name="connsiteY1" fmla="*/ 1101013 h 2046552"/>
              <a:gd name="connsiteX2" fmla="*/ 1455576 w 3526971"/>
              <a:gd name="connsiteY2" fmla="*/ 1894114 h 2046552"/>
              <a:gd name="connsiteX3" fmla="*/ 3526971 w 3526971"/>
              <a:gd name="connsiteY3" fmla="*/ 2043405 h 2046552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078"/>
              <a:gd name="connsiteX1" fmla="*/ 251923 w 3526971"/>
              <a:gd name="connsiteY1" fmla="*/ 1129006 h 2047078"/>
              <a:gd name="connsiteX2" fmla="*/ 1250303 w 3526971"/>
              <a:gd name="connsiteY2" fmla="*/ 1903444 h 2047078"/>
              <a:gd name="connsiteX3" fmla="*/ 3526971 w 3526971"/>
              <a:gd name="connsiteY3" fmla="*/ 2043405 h 2047078"/>
              <a:gd name="connsiteX0" fmla="*/ 7523 w 3534494"/>
              <a:gd name="connsiteY0" fmla="*/ 0 h 2043472"/>
              <a:gd name="connsiteX1" fmla="*/ 259446 w 3534494"/>
              <a:gd name="connsiteY1" fmla="*/ 1129006 h 2043472"/>
              <a:gd name="connsiteX2" fmla="*/ 2262538 w 3534494"/>
              <a:gd name="connsiteY2" fmla="*/ 943889 h 2043472"/>
              <a:gd name="connsiteX3" fmla="*/ 3534494 w 3534494"/>
              <a:gd name="connsiteY3" fmla="*/ 2043405 h 2043472"/>
              <a:gd name="connsiteX0" fmla="*/ 7523 w 3353872"/>
              <a:gd name="connsiteY0" fmla="*/ 45039 h 1205336"/>
              <a:gd name="connsiteX1" fmla="*/ 259446 w 3353872"/>
              <a:gd name="connsiteY1" fmla="*/ 1174045 h 1205336"/>
              <a:gd name="connsiteX2" fmla="*/ 2262538 w 3353872"/>
              <a:gd name="connsiteY2" fmla="*/ 988928 h 1205336"/>
              <a:gd name="connsiteX3" fmla="*/ 3353872 w 3353872"/>
              <a:gd name="connsiteY3" fmla="*/ 0 h 1205336"/>
              <a:gd name="connsiteX0" fmla="*/ 0 w 3346349"/>
              <a:gd name="connsiteY0" fmla="*/ 45039 h 1565742"/>
              <a:gd name="connsiteX1" fmla="*/ 1369523 w 3346349"/>
              <a:gd name="connsiteY1" fmla="*/ 1546578 h 1565742"/>
              <a:gd name="connsiteX2" fmla="*/ 2255015 w 3346349"/>
              <a:gd name="connsiteY2" fmla="*/ 988928 h 1565742"/>
              <a:gd name="connsiteX3" fmla="*/ 3346349 w 3346349"/>
              <a:gd name="connsiteY3" fmla="*/ 0 h 1565742"/>
              <a:gd name="connsiteX0" fmla="*/ 0 w 3414082"/>
              <a:gd name="connsiteY0" fmla="*/ 1998017 h 2197197"/>
              <a:gd name="connsiteX1" fmla="*/ 1437256 w 3414082"/>
              <a:gd name="connsiteY1" fmla="*/ 1546578 h 2197197"/>
              <a:gd name="connsiteX2" fmla="*/ 2322748 w 3414082"/>
              <a:gd name="connsiteY2" fmla="*/ 988928 h 2197197"/>
              <a:gd name="connsiteX3" fmla="*/ 3414082 w 3414082"/>
              <a:gd name="connsiteY3" fmla="*/ 0 h 2197197"/>
              <a:gd name="connsiteX0" fmla="*/ 0 w 3414082"/>
              <a:gd name="connsiteY0" fmla="*/ 1998017 h 1998017"/>
              <a:gd name="connsiteX1" fmla="*/ 1437256 w 3414082"/>
              <a:gd name="connsiteY1" fmla="*/ 1546578 h 1998017"/>
              <a:gd name="connsiteX2" fmla="*/ 2322748 w 3414082"/>
              <a:gd name="connsiteY2" fmla="*/ 988928 h 1998017"/>
              <a:gd name="connsiteX3" fmla="*/ 3414082 w 3414082"/>
              <a:gd name="connsiteY3" fmla="*/ 0 h 1998017"/>
              <a:gd name="connsiteX0" fmla="*/ 0 w 3414082"/>
              <a:gd name="connsiteY0" fmla="*/ 1998017 h 1998017"/>
              <a:gd name="connsiteX1" fmla="*/ 805079 w 3414082"/>
              <a:gd name="connsiteY1" fmla="*/ 1004712 h 1998017"/>
              <a:gd name="connsiteX2" fmla="*/ 2322748 w 3414082"/>
              <a:gd name="connsiteY2" fmla="*/ 988928 h 1998017"/>
              <a:gd name="connsiteX3" fmla="*/ 3414082 w 3414082"/>
              <a:gd name="connsiteY3" fmla="*/ 0 h 1998017"/>
              <a:gd name="connsiteX0" fmla="*/ 0 w 3414082"/>
              <a:gd name="connsiteY0" fmla="*/ 2021042 h 2021042"/>
              <a:gd name="connsiteX1" fmla="*/ 805079 w 3414082"/>
              <a:gd name="connsiteY1" fmla="*/ 1027737 h 2021042"/>
              <a:gd name="connsiteX2" fmla="*/ 2040525 w 3414082"/>
              <a:gd name="connsiteY2" fmla="*/ 18531 h 2021042"/>
              <a:gd name="connsiteX3" fmla="*/ 3414082 w 3414082"/>
              <a:gd name="connsiteY3" fmla="*/ 23025 h 2021042"/>
              <a:gd name="connsiteX0" fmla="*/ 0 w 3414082"/>
              <a:gd name="connsiteY0" fmla="*/ 2002511 h 2002511"/>
              <a:gd name="connsiteX1" fmla="*/ 805079 w 3414082"/>
              <a:gd name="connsiteY1" fmla="*/ 1009206 h 2002511"/>
              <a:gd name="connsiteX2" fmla="*/ 2040525 w 3414082"/>
              <a:gd name="connsiteY2" fmla="*/ 0 h 2002511"/>
              <a:gd name="connsiteX3" fmla="*/ 3414082 w 3414082"/>
              <a:gd name="connsiteY3" fmla="*/ 4494 h 2002511"/>
              <a:gd name="connsiteX0" fmla="*/ 0 w 3414082"/>
              <a:gd name="connsiteY0" fmla="*/ 2021042 h 2021042"/>
              <a:gd name="connsiteX1" fmla="*/ 805079 w 3414082"/>
              <a:gd name="connsiteY1" fmla="*/ 1027737 h 2021042"/>
              <a:gd name="connsiteX2" fmla="*/ 2040525 w 3414082"/>
              <a:gd name="connsiteY2" fmla="*/ 18531 h 2021042"/>
              <a:gd name="connsiteX3" fmla="*/ 3414082 w 3414082"/>
              <a:gd name="connsiteY3" fmla="*/ 23025 h 2021042"/>
              <a:gd name="connsiteX0" fmla="*/ 0 w 3414082"/>
              <a:gd name="connsiteY0" fmla="*/ 2012412 h 2012412"/>
              <a:gd name="connsiteX1" fmla="*/ 805079 w 3414082"/>
              <a:gd name="connsiteY1" fmla="*/ 1019107 h 2012412"/>
              <a:gd name="connsiteX2" fmla="*/ 2040525 w 3414082"/>
              <a:gd name="connsiteY2" fmla="*/ 9901 h 2012412"/>
              <a:gd name="connsiteX3" fmla="*/ 3414082 w 3414082"/>
              <a:gd name="connsiteY3" fmla="*/ 14395 h 2012412"/>
              <a:gd name="connsiteX0" fmla="*/ 0 w 2567415"/>
              <a:gd name="connsiteY0" fmla="*/ 2089839 h 2089839"/>
              <a:gd name="connsiteX1" fmla="*/ 805079 w 2567415"/>
              <a:gd name="connsiteY1" fmla="*/ 1096534 h 2089839"/>
              <a:gd name="connsiteX2" fmla="*/ 2040525 w 2567415"/>
              <a:gd name="connsiteY2" fmla="*/ 87328 h 2089839"/>
              <a:gd name="connsiteX3" fmla="*/ 2567415 w 2567415"/>
              <a:gd name="connsiteY3" fmla="*/ 46667 h 2089839"/>
              <a:gd name="connsiteX0" fmla="*/ 0 w 2567415"/>
              <a:gd name="connsiteY0" fmla="*/ 2043172 h 2043172"/>
              <a:gd name="connsiteX1" fmla="*/ 805079 w 2567415"/>
              <a:gd name="connsiteY1" fmla="*/ 1049867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2567415"/>
              <a:gd name="connsiteY0" fmla="*/ 2043172 h 2043172"/>
              <a:gd name="connsiteX1" fmla="*/ 251923 w 2567415"/>
              <a:gd name="connsiteY1" fmla="*/ 1061156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2567415"/>
              <a:gd name="connsiteY0" fmla="*/ 2043172 h 2043172"/>
              <a:gd name="connsiteX1" fmla="*/ 251923 w 2567415"/>
              <a:gd name="connsiteY1" fmla="*/ 1061156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2567415"/>
              <a:gd name="connsiteY0" fmla="*/ 2043172 h 2043172"/>
              <a:gd name="connsiteX1" fmla="*/ 251923 w 2567415"/>
              <a:gd name="connsiteY1" fmla="*/ 1061156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1788482"/>
              <a:gd name="connsiteY0" fmla="*/ 1961024 h 1961024"/>
              <a:gd name="connsiteX1" fmla="*/ 251923 w 1788482"/>
              <a:gd name="connsiteY1" fmla="*/ 979008 h 1961024"/>
              <a:gd name="connsiteX2" fmla="*/ 877770 w 1788482"/>
              <a:gd name="connsiteY2" fmla="*/ 93980 h 1961024"/>
              <a:gd name="connsiteX3" fmla="*/ 1788482 w 1788482"/>
              <a:gd name="connsiteY3" fmla="*/ 19452 h 1961024"/>
              <a:gd name="connsiteX0" fmla="*/ 0 w 1788482"/>
              <a:gd name="connsiteY0" fmla="*/ 1941572 h 1941572"/>
              <a:gd name="connsiteX1" fmla="*/ 251923 w 1788482"/>
              <a:gd name="connsiteY1" fmla="*/ 959556 h 1941572"/>
              <a:gd name="connsiteX2" fmla="*/ 742303 w 1788482"/>
              <a:gd name="connsiteY2" fmla="*/ 198706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251923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05236 w 1788482"/>
              <a:gd name="connsiteY2" fmla="*/ 142261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05236 w 1788482"/>
              <a:gd name="connsiteY2" fmla="*/ 142261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05236 w 1788482"/>
              <a:gd name="connsiteY2" fmla="*/ 142261 h 1941572"/>
              <a:gd name="connsiteX3" fmla="*/ 1788482 w 1788482"/>
              <a:gd name="connsiteY3" fmla="*/ 0 h 1941572"/>
              <a:gd name="connsiteX0" fmla="*/ 0 w 1824341"/>
              <a:gd name="connsiteY0" fmla="*/ 32089 h 959923"/>
              <a:gd name="connsiteX1" fmla="*/ 208760 w 1824341"/>
              <a:gd name="connsiteY1" fmla="*/ 959556 h 959923"/>
              <a:gd name="connsiteX2" fmla="*/ 541095 w 1824341"/>
              <a:gd name="connsiteY2" fmla="*/ 142261 h 959923"/>
              <a:gd name="connsiteX3" fmla="*/ 1824341 w 1824341"/>
              <a:gd name="connsiteY3" fmla="*/ 0 h 959923"/>
              <a:gd name="connsiteX0" fmla="*/ 0 w 1985706"/>
              <a:gd name="connsiteY0" fmla="*/ 10946 h 2040777"/>
              <a:gd name="connsiteX1" fmla="*/ 208760 w 1985706"/>
              <a:gd name="connsiteY1" fmla="*/ 938413 h 2040777"/>
              <a:gd name="connsiteX2" fmla="*/ 541095 w 1985706"/>
              <a:gd name="connsiteY2" fmla="*/ 121118 h 2040777"/>
              <a:gd name="connsiteX3" fmla="*/ 1985706 w 1985706"/>
              <a:gd name="connsiteY3" fmla="*/ 2040740 h 2040777"/>
              <a:gd name="connsiteX0" fmla="*/ 0 w 1985706"/>
              <a:gd name="connsiteY0" fmla="*/ 13163 h 2043068"/>
              <a:gd name="connsiteX1" fmla="*/ 208760 w 1985706"/>
              <a:gd name="connsiteY1" fmla="*/ 940630 h 2043068"/>
              <a:gd name="connsiteX2" fmla="*/ 1849942 w 1985706"/>
              <a:gd name="connsiteY2" fmla="*/ 1288747 h 2043068"/>
              <a:gd name="connsiteX3" fmla="*/ 1985706 w 1985706"/>
              <a:gd name="connsiteY3" fmla="*/ 2042957 h 2043068"/>
              <a:gd name="connsiteX0" fmla="*/ 0 w 1985706"/>
              <a:gd name="connsiteY0" fmla="*/ 234289 h 2264242"/>
              <a:gd name="connsiteX1" fmla="*/ 755607 w 1985706"/>
              <a:gd name="connsiteY1" fmla="*/ 85992 h 2264242"/>
              <a:gd name="connsiteX2" fmla="*/ 1849942 w 1985706"/>
              <a:gd name="connsiteY2" fmla="*/ 1509873 h 2264242"/>
              <a:gd name="connsiteX3" fmla="*/ 1985706 w 1985706"/>
              <a:gd name="connsiteY3" fmla="*/ 2264083 h 2264242"/>
              <a:gd name="connsiteX0" fmla="*/ 0 w 1985706"/>
              <a:gd name="connsiteY0" fmla="*/ 87355 h 2117295"/>
              <a:gd name="connsiteX1" fmla="*/ 908007 w 1985706"/>
              <a:gd name="connsiteY1" fmla="*/ 172140 h 2117295"/>
              <a:gd name="connsiteX2" fmla="*/ 1849942 w 1985706"/>
              <a:gd name="connsiteY2" fmla="*/ 1362939 h 2117295"/>
              <a:gd name="connsiteX3" fmla="*/ 1985706 w 1985706"/>
              <a:gd name="connsiteY3" fmla="*/ 2117149 h 2117295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96117"/>
              <a:gd name="connsiteY0" fmla="*/ 87355 h 2117149"/>
              <a:gd name="connsiteX1" fmla="*/ 908007 w 1996117"/>
              <a:gd name="connsiteY1" fmla="*/ 172140 h 2117149"/>
              <a:gd name="connsiteX2" fmla="*/ 1849942 w 1996117"/>
              <a:gd name="connsiteY2" fmla="*/ 1362939 h 2117149"/>
              <a:gd name="connsiteX3" fmla="*/ 1985706 w 1996117"/>
              <a:gd name="connsiteY3" fmla="*/ 2117149 h 2117149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85706"/>
              <a:gd name="connsiteY0" fmla="*/ 70534 h 2100328"/>
              <a:gd name="connsiteX1" fmla="*/ 908007 w 1985706"/>
              <a:gd name="connsiteY1" fmla="*/ 155319 h 2100328"/>
              <a:gd name="connsiteX2" fmla="*/ 1778224 w 1985706"/>
              <a:gd name="connsiteY2" fmla="*/ 1005459 h 2100328"/>
              <a:gd name="connsiteX3" fmla="*/ 1985706 w 1985706"/>
              <a:gd name="connsiteY3" fmla="*/ 2100328 h 2100328"/>
              <a:gd name="connsiteX0" fmla="*/ 0 w 1985706"/>
              <a:gd name="connsiteY0" fmla="*/ 17151 h 2046945"/>
              <a:gd name="connsiteX1" fmla="*/ 908007 w 1985706"/>
              <a:gd name="connsiteY1" fmla="*/ 101936 h 2046945"/>
              <a:gd name="connsiteX2" fmla="*/ 1778224 w 1985706"/>
              <a:gd name="connsiteY2" fmla="*/ 952076 h 2046945"/>
              <a:gd name="connsiteX3" fmla="*/ 1985706 w 1985706"/>
              <a:gd name="connsiteY3" fmla="*/ 2046945 h 2046945"/>
              <a:gd name="connsiteX0" fmla="*/ 0 w 1985706"/>
              <a:gd name="connsiteY0" fmla="*/ 802 h 2030596"/>
              <a:gd name="connsiteX1" fmla="*/ 1087301 w 1985706"/>
              <a:gd name="connsiteY1" fmla="*/ 148340 h 2030596"/>
              <a:gd name="connsiteX2" fmla="*/ 1778224 w 1985706"/>
              <a:gd name="connsiteY2" fmla="*/ 935727 h 2030596"/>
              <a:gd name="connsiteX3" fmla="*/ 1985706 w 1985706"/>
              <a:gd name="connsiteY3" fmla="*/ 2030596 h 2030596"/>
              <a:gd name="connsiteX0" fmla="*/ 0 w 1991341"/>
              <a:gd name="connsiteY0" fmla="*/ 802 h 2030596"/>
              <a:gd name="connsiteX1" fmla="*/ 1087301 w 1991341"/>
              <a:gd name="connsiteY1" fmla="*/ 148340 h 2030596"/>
              <a:gd name="connsiteX2" fmla="*/ 1894765 w 1991341"/>
              <a:gd name="connsiteY2" fmla="*/ 935727 h 2030596"/>
              <a:gd name="connsiteX3" fmla="*/ 1985706 w 1991341"/>
              <a:gd name="connsiteY3" fmla="*/ 2030596 h 2030596"/>
              <a:gd name="connsiteX0" fmla="*/ 0 w 1985706"/>
              <a:gd name="connsiteY0" fmla="*/ 802 h 2030596"/>
              <a:gd name="connsiteX1" fmla="*/ 1087301 w 1985706"/>
              <a:gd name="connsiteY1" fmla="*/ 148340 h 2030596"/>
              <a:gd name="connsiteX2" fmla="*/ 1894765 w 1985706"/>
              <a:gd name="connsiteY2" fmla="*/ 935727 h 2030596"/>
              <a:gd name="connsiteX3" fmla="*/ 1985706 w 1985706"/>
              <a:gd name="connsiteY3" fmla="*/ 2030596 h 2030596"/>
              <a:gd name="connsiteX0" fmla="*/ 0 w 1985706"/>
              <a:gd name="connsiteY0" fmla="*/ 802 h 2030596"/>
              <a:gd name="connsiteX1" fmla="*/ 1087301 w 1985706"/>
              <a:gd name="connsiteY1" fmla="*/ 148340 h 2030596"/>
              <a:gd name="connsiteX2" fmla="*/ 1894765 w 1985706"/>
              <a:gd name="connsiteY2" fmla="*/ 935727 h 2030596"/>
              <a:gd name="connsiteX3" fmla="*/ 1985706 w 1985706"/>
              <a:gd name="connsiteY3" fmla="*/ 2030596 h 2030596"/>
              <a:gd name="connsiteX0" fmla="*/ 0 w 1987381"/>
              <a:gd name="connsiteY0" fmla="*/ 6892 h 2036686"/>
              <a:gd name="connsiteX1" fmla="*/ 1159019 w 1987381"/>
              <a:gd name="connsiteY1" fmla="*/ 118571 h 2036686"/>
              <a:gd name="connsiteX2" fmla="*/ 1894765 w 1987381"/>
              <a:gd name="connsiteY2" fmla="*/ 941817 h 2036686"/>
              <a:gd name="connsiteX3" fmla="*/ 1985706 w 1987381"/>
              <a:gd name="connsiteY3" fmla="*/ 2036686 h 2036686"/>
              <a:gd name="connsiteX0" fmla="*/ 0 w 1987381"/>
              <a:gd name="connsiteY0" fmla="*/ 491 h 2030285"/>
              <a:gd name="connsiteX1" fmla="*/ 1159019 w 1987381"/>
              <a:gd name="connsiteY1" fmla="*/ 112170 h 2030285"/>
              <a:gd name="connsiteX2" fmla="*/ 1894765 w 1987381"/>
              <a:gd name="connsiteY2" fmla="*/ 935416 h 2030285"/>
              <a:gd name="connsiteX3" fmla="*/ 1985706 w 1987381"/>
              <a:gd name="connsiteY3" fmla="*/ 2030285 h 2030285"/>
              <a:gd name="connsiteX0" fmla="*/ 0 w 1985706"/>
              <a:gd name="connsiteY0" fmla="*/ 491 h 2030285"/>
              <a:gd name="connsiteX1" fmla="*/ 1159019 w 1985706"/>
              <a:gd name="connsiteY1" fmla="*/ 112170 h 2030285"/>
              <a:gd name="connsiteX2" fmla="*/ 1894765 w 1985706"/>
              <a:gd name="connsiteY2" fmla="*/ 935416 h 2030285"/>
              <a:gd name="connsiteX3" fmla="*/ 1985706 w 1985706"/>
              <a:gd name="connsiteY3" fmla="*/ 2030285 h 2030285"/>
              <a:gd name="connsiteX0" fmla="*/ 0 w 1985706"/>
              <a:gd name="connsiteY0" fmla="*/ 491 h 2030285"/>
              <a:gd name="connsiteX1" fmla="*/ 1159019 w 1985706"/>
              <a:gd name="connsiteY1" fmla="*/ 112170 h 2030285"/>
              <a:gd name="connsiteX2" fmla="*/ 1894765 w 1985706"/>
              <a:gd name="connsiteY2" fmla="*/ 935416 h 2030285"/>
              <a:gd name="connsiteX3" fmla="*/ 1985706 w 1985706"/>
              <a:gd name="connsiteY3" fmla="*/ 2030285 h 2030285"/>
              <a:gd name="connsiteX0" fmla="*/ 0 w 2044951"/>
              <a:gd name="connsiteY0" fmla="*/ 4 h 2029798"/>
              <a:gd name="connsiteX1" fmla="*/ 289442 w 2044951"/>
              <a:gd name="connsiteY1" fmla="*/ 1429494 h 2029798"/>
              <a:gd name="connsiteX2" fmla="*/ 1894765 w 2044951"/>
              <a:gd name="connsiteY2" fmla="*/ 934929 h 2029798"/>
              <a:gd name="connsiteX3" fmla="*/ 1985706 w 2044951"/>
              <a:gd name="connsiteY3" fmla="*/ 2029798 h 2029798"/>
              <a:gd name="connsiteX0" fmla="*/ 0 w 1985706"/>
              <a:gd name="connsiteY0" fmla="*/ 4 h 2029798"/>
              <a:gd name="connsiteX1" fmla="*/ 289442 w 1985706"/>
              <a:gd name="connsiteY1" fmla="*/ 1429494 h 2029798"/>
              <a:gd name="connsiteX2" fmla="*/ 1087942 w 1985706"/>
              <a:gd name="connsiteY2" fmla="*/ 1858294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89442 w 1985706"/>
              <a:gd name="connsiteY1" fmla="*/ 1429494 h 2029798"/>
              <a:gd name="connsiteX2" fmla="*/ 1087942 w 1985706"/>
              <a:gd name="connsiteY2" fmla="*/ 1858294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89442 w 1985706"/>
              <a:gd name="connsiteY1" fmla="*/ 1429494 h 2029798"/>
              <a:gd name="connsiteX2" fmla="*/ 1052083 w 1985706"/>
              <a:gd name="connsiteY2" fmla="*/ 1938977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1052083 w 1985706"/>
              <a:gd name="connsiteY2" fmla="*/ 1938977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872789 w 1985706"/>
              <a:gd name="connsiteY2" fmla="*/ 1930013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872789 w 1985706"/>
              <a:gd name="connsiteY2" fmla="*/ 1930013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827965 w 1985706"/>
              <a:gd name="connsiteY2" fmla="*/ 1947942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80573 w 1985706"/>
              <a:gd name="connsiteY1" fmla="*/ 1411565 h 2029798"/>
              <a:gd name="connsiteX2" fmla="*/ 827965 w 1985706"/>
              <a:gd name="connsiteY2" fmla="*/ 1947942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388294 w 1985706"/>
              <a:gd name="connsiteY1" fmla="*/ 1366741 h 2029798"/>
              <a:gd name="connsiteX2" fmla="*/ 827965 w 1985706"/>
              <a:gd name="connsiteY2" fmla="*/ 1947942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388294 w 1985706"/>
              <a:gd name="connsiteY1" fmla="*/ 1366741 h 2029798"/>
              <a:gd name="connsiteX2" fmla="*/ 904908 w 1985706"/>
              <a:gd name="connsiteY2" fmla="*/ 1903118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429330 w 1985706"/>
              <a:gd name="connsiteY1" fmla="*/ 1348811 h 2029798"/>
              <a:gd name="connsiteX2" fmla="*/ 904908 w 1985706"/>
              <a:gd name="connsiteY2" fmla="*/ 1903118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429330 w 1985706"/>
              <a:gd name="connsiteY1" fmla="*/ 1348811 h 2029798"/>
              <a:gd name="connsiteX2" fmla="*/ 925426 w 1985706"/>
              <a:gd name="connsiteY2" fmla="*/ 1867260 h 2029798"/>
              <a:gd name="connsiteX3" fmla="*/ 1985706 w 1985706"/>
              <a:gd name="connsiteY3" fmla="*/ 2029798 h 2029798"/>
              <a:gd name="connsiteX0" fmla="*/ 0 w 2175499"/>
              <a:gd name="connsiteY0" fmla="*/ 4 h 2011868"/>
              <a:gd name="connsiteX1" fmla="*/ 429330 w 2175499"/>
              <a:gd name="connsiteY1" fmla="*/ 1348811 h 2011868"/>
              <a:gd name="connsiteX2" fmla="*/ 925426 w 2175499"/>
              <a:gd name="connsiteY2" fmla="*/ 1867260 h 2011868"/>
              <a:gd name="connsiteX3" fmla="*/ 2175499 w 2175499"/>
              <a:gd name="connsiteY3" fmla="*/ 2011868 h 2011868"/>
              <a:gd name="connsiteX0" fmla="*/ 0 w 2175499"/>
              <a:gd name="connsiteY0" fmla="*/ 5 h 2011869"/>
              <a:gd name="connsiteX1" fmla="*/ 413942 w 2175499"/>
              <a:gd name="connsiteY1" fmla="*/ 1232270 h 2011869"/>
              <a:gd name="connsiteX2" fmla="*/ 925426 w 2175499"/>
              <a:gd name="connsiteY2" fmla="*/ 1867261 h 2011869"/>
              <a:gd name="connsiteX3" fmla="*/ 2175499 w 2175499"/>
              <a:gd name="connsiteY3" fmla="*/ 2011869 h 2011869"/>
              <a:gd name="connsiteX0" fmla="*/ 0 w 2175499"/>
              <a:gd name="connsiteY0" fmla="*/ 5 h 2011869"/>
              <a:gd name="connsiteX1" fmla="*/ 413942 w 2175499"/>
              <a:gd name="connsiteY1" fmla="*/ 1232270 h 2011869"/>
              <a:gd name="connsiteX2" fmla="*/ 925426 w 2175499"/>
              <a:gd name="connsiteY2" fmla="*/ 1867261 h 2011869"/>
              <a:gd name="connsiteX3" fmla="*/ 2175499 w 2175499"/>
              <a:gd name="connsiteY3" fmla="*/ 2011869 h 2011869"/>
              <a:gd name="connsiteX0" fmla="*/ 0 w 2175499"/>
              <a:gd name="connsiteY0" fmla="*/ 5 h 2011869"/>
              <a:gd name="connsiteX1" fmla="*/ 413942 w 2175499"/>
              <a:gd name="connsiteY1" fmla="*/ 1232270 h 2011869"/>
              <a:gd name="connsiteX2" fmla="*/ 925426 w 2175499"/>
              <a:gd name="connsiteY2" fmla="*/ 1867261 h 2011869"/>
              <a:gd name="connsiteX3" fmla="*/ 2175499 w 2175499"/>
              <a:gd name="connsiteY3" fmla="*/ 2011869 h 20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499" h="2011869">
                <a:moveTo>
                  <a:pt x="0" y="5"/>
                </a:moveTo>
                <a:cubicBezTo>
                  <a:pt x="291288" y="-2524"/>
                  <a:pt x="300740" y="894166"/>
                  <a:pt x="413942" y="1232270"/>
                </a:cubicBezTo>
                <a:cubicBezTo>
                  <a:pt x="527144" y="1570374"/>
                  <a:pt x="631833" y="1737328"/>
                  <a:pt x="925426" y="1867261"/>
                </a:cubicBezTo>
                <a:cubicBezTo>
                  <a:pt x="1219019" y="1997194"/>
                  <a:pt x="1444235" y="1994306"/>
                  <a:pt x="2175499" y="2011869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396176" y="4519411"/>
            <a:ext cx="1100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Chance of Cascading Failure and Blackout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17174" y="3471013"/>
            <a:ext cx="127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Manage with Regulation</a:t>
            </a:r>
            <a:endParaRPr lang="en-US" dirty="0" smtClean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4254761" y="3780821"/>
            <a:ext cx="101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Probability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62006" y="5705732"/>
            <a:ext cx="183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MW Deviation</a:t>
            </a:r>
          </a:p>
          <a:p>
            <a:pPr algn="ctr"/>
            <a:r>
              <a:rPr lang="en-US" sz="1400" dirty="0" smtClean="0"/>
              <a:t>(Offers – Deliveries)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659191" y="3423145"/>
            <a:ext cx="185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System Risk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881391" y="995287"/>
            <a:ext cx="326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and Intermittent Renewables</a:t>
            </a:r>
            <a:endParaRPr lang="en-US" dirty="0"/>
          </a:p>
        </p:txBody>
      </p:sp>
      <p:sp>
        <p:nvSpPr>
          <p:cNvPr id="80" name="Right Brace 79"/>
          <p:cNvSpPr/>
          <p:nvPr/>
        </p:nvSpPr>
        <p:spPr>
          <a:xfrm rot="5400000">
            <a:off x="6955595" y="852759"/>
            <a:ext cx="322683" cy="3814184"/>
          </a:xfrm>
          <a:prstGeom prst="rightBrace">
            <a:avLst/>
          </a:prstGeom>
          <a:ln>
            <a:solidFill>
              <a:srgbClr val="F64C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H="1" flipV="1">
            <a:off x="4448638" y="3908583"/>
            <a:ext cx="0" cy="205692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272961" y="3703344"/>
            <a:ext cx="127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Forced</a:t>
            </a:r>
          </a:p>
          <a:p>
            <a:pPr algn="ctr"/>
            <a:r>
              <a:rPr lang="en-US" sz="1400" dirty="0" smtClean="0"/>
              <a:t>Curtailment</a:t>
            </a:r>
            <a:endParaRPr lang="en-US" dirty="0" smtClean="0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361046" y="5258074"/>
            <a:ext cx="3291840" cy="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2080" y="4953452"/>
            <a:ext cx="2194560" cy="11887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361046" y="6089512"/>
            <a:ext cx="3291840" cy="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849855" y="5359100"/>
            <a:ext cx="0" cy="731520"/>
          </a:xfrm>
          <a:prstGeom prst="line">
            <a:avLst/>
          </a:prstGeom>
          <a:ln w="222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862413" y="5455816"/>
            <a:ext cx="1316736" cy="204763"/>
          </a:xfrm>
          <a:prstGeom prst="rect">
            <a:avLst/>
          </a:prstGeom>
          <a:gradFill>
            <a:gsLst>
              <a:gs pos="100000">
                <a:srgbClr val="FFAD7B"/>
              </a:gs>
              <a:gs pos="0">
                <a:srgbClr val="DE3000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-6268" y="5443201"/>
            <a:ext cx="957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Load</a:t>
            </a:r>
            <a:endParaRPr lang="en-US" sz="1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" y="5700181"/>
            <a:ext cx="9304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Available</a:t>
            </a:r>
          </a:p>
          <a:p>
            <a:pPr algn="ctr"/>
            <a:r>
              <a:rPr lang="en-US" sz="1000" dirty="0"/>
              <a:t>System Gen.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9504" y="4895768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600</a:t>
            </a:r>
            <a:endParaRPr lang="en-US" sz="900" dirty="0"/>
          </a:p>
        </p:txBody>
      </p:sp>
      <p:sp>
        <p:nvSpPr>
          <p:cNvPr id="112" name="TextBox 111"/>
          <p:cNvSpPr txBox="1"/>
          <p:nvPr/>
        </p:nvSpPr>
        <p:spPr>
          <a:xfrm>
            <a:off x="2154854" y="5440454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0.93</a:t>
            </a:r>
            <a:endParaRPr lang="en-US" sz="9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3776" y="3329273"/>
            <a:ext cx="0" cy="1920240"/>
          </a:xfrm>
          <a:prstGeom prst="line">
            <a:avLst/>
          </a:prstGeom>
          <a:ln w="222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9144" y="3430751"/>
            <a:ext cx="742806" cy="1708176"/>
            <a:chOff x="9144" y="3430751"/>
            <a:chExt cx="742806" cy="1708176"/>
          </a:xfrm>
        </p:grpSpPr>
        <p:sp>
          <p:nvSpPr>
            <p:cNvPr id="92" name="TextBox 91"/>
            <p:cNvSpPr txBox="1"/>
            <p:nvPr/>
          </p:nvSpPr>
          <p:spPr>
            <a:xfrm>
              <a:off x="64008" y="4892706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D</a:t>
              </a:r>
              <a:endParaRPr lang="en-US" sz="1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2388" y="4531031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C</a:t>
              </a:r>
              <a:endParaRPr lang="en-US" sz="1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2388" y="4168401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B</a:t>
              </a:r>
              <a:endParaRPr 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88" y="3796825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A</a:t>
              </a:r>
              <a:endParaRPr lang="en-US" sz="1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144" y="3430751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A</a:t>
              </a:r>
              <a:endParaRPr lang="en-US" sz="1000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9144" y="3345976"/>
            <a:ext cx="742806" cy="1904394"/>
            <a:chOff x="9144" y="3345976"/>
            <a:chExt cx="742806" cy="1904394"/>
          </a:xfrm>
        </p:grpSpPr>
        <p:sp>
          <p:nvSpPr>
            <p:cNvPr id="217" name="TextBox 216"/>
            <p:cNvSpPr txBox="1"/>
            <p:nvPr/>
          </p:nvSpPr>
          <p:spPr>
            <a:xfrm>
              <a:off x="62862" y="4453097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A</a:t>
              </a:r>
              <a:endParaRPr lang="en-US" sz="1000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2862" y="4637031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B</a:t>
              </a:r>
              <a:endParaRPr lang="en-US" sz="1000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62862" y="4817734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C</a:t>
              </a:r>
              <a:endParaRPr lang="en-US" sz="1000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2862" y="5004149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D</a:t>
              </a:r>
              <a:endParaRPr lang="en-US" sz="1000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9144" y="3345976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A</a:t>
              </a:r>
              <a:endParaRPr lang="en-US" sz="1000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9144" y="3524093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B</a:t>
              </a:r>
              <a:endParaRPr lang="en-US" sz="1000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9144" y="3697447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C</a:t>
              </a:r>
              <a:endParaRPr lang="en-US" sz="1000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9144" y="3885090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D</a:t>
              </a:r>
              <a:endParaRPr lang="en-US" sz="1000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9144" y="4065113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E</a:t>
              </a:r>
              <a:endParaRPr lang="en-US" sz="1000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9144" y="4245136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F</a:t>
              </a:r>
              <a:endParaRPr lang="en-US" sz="1000" dirty="0"/>
            </a:p>
          </p:txBody>
        </p:sp>
      </p:grpSp>
      <p:sp>
        <p:nvSpPr>
          <p:cNvPr id="263" name="Rectangle 262"/>
          <p:cNvSpPr/>
          <p:nvPr/>
        </p:nvSpPr>
        <p:spPr>
          <a:xfrm>
            <a:off x="692080" y="5065776"/>
            <a:ext cx="2194560" cy="11887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/>
          <p:cNvSpPr txBox="1"/>
          <p:nvPr/>
        </p:nvSpPr>
        <p:spPr>
          <a:xfrm>
            <a:off x="2889504" y="5010912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600</a:t>
            </a:r>
            <a:endParaRPr lang="en-US" sz="900" dirty="0"/>
          </a:p>
        </p:txBody>
      </p:sp>
      <p:grpSp>
        <p:nvGrpSpPr>
          <p:cNvPr id="305" name="Group 304"/>
          <p:cNvGrpSpPr/>
          <p:nvPr/>
        </p:nvGrpSpPr>
        <p:grpSpPr>
          <a:xfrm>
            <a:off x="868680" y="5802367"/>
            <a:ext cx="2638520" cy="204763"/>
            <a:chOff x="2666585" y="6192524"/>
            <a:chExt cx="2638520" cy="204763"/>
          </a:xfrm>
        </p:grpSpPr>
        <p:sp>
          <p:nvSpPr>
            <p:cNvPr id="266" name="Rectangle 265"/>
            <p:cNvSpPr/>
            <p:nvPr/>
          </p:nvSpPr>
          <p:spPr>
            <a:xfrm>
              <a:off x="2666585" y="6192524"/>
              <a:ext cx="1819656" cy="204763"/>
            </a:xfrm>
            <a:prstGeom prst="rect">
              <a:avLst/>
            </a:prstGeom>
            <a:gradFill>
              <a:gsLst>
                <a:gs pos="100000">
                  <a:schemeClr val="bg2">
                    <a:lumMod val="40000"/>
                    <a:lumOff val="60000"/>
                  </a:schemeClr>
                </a:gs>
                <a:gs pos="0">
                  <a:schemeClr val="bg2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482145" y="6192524"/>
              <a:ext cx="822960" cy="204763"/>
            </a:xfrm>
            <a:prstGeom prst="rect">
              <a:avLst/>
            </a:prstGeom>
            <a:gradFill>
              <a:gsLst>
                <a:gs pos="100000">
                  <a:srgbClr val="FFFFA5"/>
                </a:gs>
                <a:gs pos="0">
                  <a:srgbClr val="D6E600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868680" y="5788152"/>
            <a:ext cx="2170706" cy="230832"/>
            <a:chOff x="3185144" y="6439710"/>
            <a:chExt cx="2170706" cy="230832"/>
          </a:xfrm>
        </p:grpSpPr>
        <p:sp>
          <p:nvSpPr>
            <p:cNvPr id="271" name="Rectangle 270"/>
            <p:cNvSpPr/>
            <p:nvPr/>
          </p:nvSpPr>
          <p:spPr>
            <a:xfrm>
              <a:off x="3185144" y="6455809"/>
              <a:ext cx="969264" cy="204763"/>
            </a:xfrm>
            <a:prstGeom prst="rect">
              <a:avLst/>
            </a:prstGeom>
            <a:gradFill>
              <a:gsLst>
                <a:gs pos="100000">
                  <a:schemeClr val="bg2">
                    <a:lumMod val="40000"/>
                    <a:lumOff val="60000"/>
                  </a:schemeClr>
                </a:gs>
                <a:gs pos="0">
                  <a:schemeClr val="bg2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154884" y="6455809"/>
              <a:ext cx="804672" cy="204763"/>
            </a:xfrm>
            <a:prstGeom prst="rect">
              <a:avLst/>
            </a:prstGeom>
            <a:gradFill>
              <a:gsLst>
                <a:gs pos="100000">
                  <a:srgbClr val="FFFFA5"/>
                </a:gs>
                <a:gs pos="0">
                  <a:srgbClr val="D6E600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4938868" y="6439710"/>
              <a:ext cx="4169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1.25</a:t>
              </a:r>
              <a:endParaRPr lang="en-US" sz="900" dirty="0"/>
            </a:p>
          </p:txBody>
        </p:sp>
      </p:grpSp>
      <p:sp>
        <p:nvSpPr>
          <p:cNvPr id="279" name="TextBox 278"/>
          <p:cNvSpPr txBox="1"/>
          <p:nvPr/>
        </p:nvSpPr>
        <p:spPr>
          <a:xfrm>
            <a:off x="2889504" y="5010912"/>
            <a:ext cx="264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312" name="Right Brace 311"/>
          <p:cNvSpPr/>
          <p:nvPr/>
        </p:nvSpPr>
        <p:spPr>
          <a:xfrm rot="5400000">
            <a:off x="2330226" y="298073"/>
            <a:ext cx="322683" cy="4730921"/>
          </a:xfrm>
          <a:prstGeom prst="rightBrace">
            <a:avLst/>
          </a:prstGeom>
          <a:ln>
            <a:solidFill>
              <a:srgbClr val="F64C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extBox 312"/>
          <p:cNvSpPr txBox="1"/>
          <p:nvPr/>
        </p:nvSpPr>
        <p:spPr>
          <a:xfrm>
            <a:off x="492804" y="2836865"/>
            <a:ext cx="4005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Fewer conventional assets to secure N-1</a:t>
            </a:r>
            <a:endParaRPr lang="en-US" sz="1600" dirty="0"/>
          </a:p>
        </p:txBody>
      </p:sp>
      <p:grpSp>
        <p:nvGrpSpPr>
          <p:cNvPr id="318" name="Group 317"/>
          <p:cNvGrpSpPr/>
          <p:nvPr/>
        </p:nvGrpSpPr>
        <p:grpSpPr>
          <a:xfrm>
            <a:off x="7753297" y="5501269"/>
            <a:ext cx="1164290" cy="344797"/>
            <a:chOff x="7753297" y="5501269"/>
            <a:chExt cx="1164290" cy="344797"/>
          </a:xfrm>
        </p:grpSpPr>
        <p:sp>
          <p:nvSpPr>
            <p:cNvPr id="316" name="Down Arrow 315"/>
            <p:cNvSpPr/>
            <p:nvPr/>
          </p:nvSpPr>
          <p:spPr>
            <a:xfrm rot="2628017">
              <a:off x="7753297" y="5511815"/>
              <a:ext cx="232258" cy="334251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7977051" y="5501269"/>
              <a:ext cx="9405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High Risk at N-1</a:t>
              </a:r>
              <a:endParaRPr lang="en-US" sz="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20338" y="3318801"/>
            <a:ext cx="1471108" cy="537171"/>
            <a:chOff x="1635763" y="3349273"/>
            <a:chExt cx="1471108" cy="537171"/>
          </a:xfrm>
        </p:grpSpPr>
        <p:sp>
          <p:nvSpPr>
            <p:cNvPr id="320" name="Down Arrow 319"/>
            <p:cNvSpPr/>
            <p:nvPr/>
          </p:nvSpPr>
          <p:spPr>
            <a:xfrm rot="4105589">
              <a:off x="1686760" y="3603189"/>
              <a:ext cx="232258" cy="334251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1676036" y="3349273"/>
              <a:ext cx="14308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Delivery from renewables does not match prediction</a:t>
              </a:r>
              <a:endParaRPr lang="en-US" sz="800" dirty="0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2487168" y="5381244"/>
            <a:ext cx="1326478" cy="461665"/>
            <a:chOff x="2643479" y="5316695"/>
            <a:chExt cx="1326478" cy="461665"/>
          </a:xfrm>
        </p:grpSpPr>
        <p:sp>
          <p:nvSpPr>
            <p:cNvPr id="324" name="Down Arrow 323"/>
            <p:cNvSpPr/>
            <p:nvPr/>
          </p:nvSpPr>
          <p:spPr>
            <a:xfrm rot="3471559">
              <a:off x="2694476" y="5392297"/>
              <a:ext cx="232258" cy="334251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2892884" y="5316695"/>
              <a:ext cx="1077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Insufficient Conventional Reserves</a:t>
              </a:r>
              <a:endParaRPr lang="en-US" sz="800" dirty="0"/>
            </a:p>
          </p:txBody>
        </p:sp>
      </p:grpSp>
      <p:sp>
        <p:nvSpPr>
          <p:cNvPr id="254" name="Freeform 253"/>
          <p:cNvSpPr/>
          <p:nvPr/>
        </p:nvSpPr>
        <p:spPr>
          <a:xfrm>
            <a:off x="3926550" y="4982325"/>
            <a:ext cx="4504181" cy="969440"/>
          </a:xfrm>
          <a:custGeom>
            <a:avLst/>
            <a:gdLst>
              <a:gd name="connsiteX0" fmla="*/ 0 w 3275045"/>
              <a:gd name="connsiteY0" fmla="*/ 0 h 2078515"/>
              <a:gd name="connsiteX1" fmla="*/ 671804 w 3275045"/>
              <a:gd name="connsiteY1" fmla="*/ 1922106 h 2078515"/>
              <a:gd name="connsiteX2" fmla="*/ 615820 w 3275045"/>
              <a:gd name="connsiteY2" fmla="*/ 1968759 h 2078515"/>
              <a:gd name="connsiteX3" fmla="*/ 2258008 w 3275045"/>
              <a:gd name="connsiteY3" fmla="*/ 2052735 h 2078515"/>
              <a:gd name="connsiteX4" fmla="*/ 3275045 w 3275045"/>
              <a:gd name="connsiteY4" fmla="*/ 1464906 h 2078515"/>
              <a:gd name="connsiteX0" fmla="*/ 0 w 3275045"/>
              <a:gd name="connsiteY0" fmla="*/ 0 h 2155572"/>
              <a:gd name="connsiteX1" fmla="*/ 671804 w 3275045"/>
              <a:gd name="connsiteY1" fmla="*/ 1922106 h 2155572"/>
              <a:gd name="connsiteX2" fmla="*/ 1175656 w 3275045"/>
              <a:gd name="connsiteY2" fmla="*/ 2136710 h 2155572"/>
              <a:gd name="connsiteX3" fmla="*/ 2258008 w 3275045"/>
              <a:gd name="connsiteY3" fmla="*/ 2052735 h 2155572"/>
              <a:gd name="connsiteX4" fmla="*/ 3275045 w 3275045"/>
              <a:gd name="connsiteY4" fmla="*/ 1464906 h 2155572"/>
              <a:gd name="connsiteX0" fmla="*/ 0 w 3275045"/>
              <a:gd name="connsiteY0" fmla="*/ 0 h 2186127"/>
              <a:gd name="connsiteX1" fmla="*/ 503853 w 3275045"/>
              <a:gd name="connsiteY1" fmla="*/ 1427583 h 2186127"/>
              <a:gd name="connsiteX2" fmla="*/ 1175656 w 3275045"/>
              <a:gd name="connsiteY2" fmla="*/ 2136710 h 2186127"/>
              <a:gd name="connsiteX3" fmla="*/ 2258008 w 3275045"/>
              <a:gd name="connsiteY3" fmla="*/ 2052735 h 2186127"/>
              <a:gd name="connsiteX4" fmla="*/ 3275045 w 3275045"/>
              <a:gd name="connsiteY4" fmla="*/ 1464906 h 2186127"/>
              <a:gd name="connsiteX0" fmla="*/ 0 w 3275045"/>
              <a:gd name="connsiteY0" fmla="*/ 0 h 2091484"/>
              <a:gd name="connsiteX1" fmla="*/ 503853 w 3275045"/>
              <a:gd name="connsiteY1" fmla="*/ 1427583 h 2091484"/>
              <a:gd name="connsiteX2" fmla="*/ 1138334 w 3275045"/>
              <a:gd name="connsiteY2" fmla="*/ 1968759 h 2091484"/>
              <a:gd name="connsiteX3" fmla="*/ 2258008 w 3275045"/>
              <a:gd name="connsiteY3" fmla="*/ 2052735 h 2091484"/>
              <a:gd name="connsiteX4" fmla="*/ 3275045 w 3275045"/>
              <a:gd name="connsiteY4" fmla="*/ 1464906 h 2091484"/>
              <a:gd name="connsiteX0" fmla="*/ 0 w 3275045"/>
              <a:gd name="connsiteY0" fmla="*/ 0 h 2106559"/>
              <a:gd name="connsiteX1" fmla="*/ 503853 w 3275045"/>
              <a:gd name="connsiteY1" fmla="*/ 1427583 h 2106559"/>
              <a:gd name="connsiteX2" fmla="*/ 1138334 w 3275045"/>
              <a:gd name="connsiteY2" fmla="*/ 1968759 h 2106559"/>
              <a:gd name="connsiteX3" fmla="*/ 2220686 w 3275045"/>
              <a:gd name="connsiteY3" fmla="*/ 2071396 h 2106559"/>
              <a:gd name="connsiteX4" fmla="*/ 3275045 w 3275045"/>
              <a:gd name="connsiteY4" fmla="*/ 1464906 h 2106559"/>
              <a:gd name="connsiteX0" fmla="*/ 0 w 3526971"/>
              <a:gd name="connsiteY0" fmla="*/ 0 h 2135542"/>
              <a:gd name="connsiteX1" fmla="*/ 503853 w 3526971"/>
              <a:gd name="connsiteY1" fmla="*/ 1427583 h 2135542"/>
              <a:gd name="connsiteX2" fmla="*/ 1138334 w 3526971"/>
              <a:gd name="connsiteY2" fmla="*/ 1968759 h 2135542"/>
              <a:gd name="connsiteX3" fmla="*/ 2220686 w 3526971"/>
              <a:gd name="connsiteY3" fmla="*/ 2071396 h 2135542"/>
              <a:gd name="connsiteX4" fmla="*/ 3526971 w 3526971"/>
              <a:gd name="connsiteY4" fmla="*/ 2043404 h 2135542"/>
              <a:gd name="connsiteX0" fmla="*/ 0 w 3526971"/>
              <a:gd name="connsiteY0" fmla="*/ 0 h 2071396"/>
              <a:gd name="connsiteX1" fmla="*/ 503853 w 3526971"/>
              <a:gd name="connsiteY1" fmla="*/ 1427583 h 2071396"/>
              <a:gd name="connsiteX2" fmla="*/ 1138334 w 3526971"/>
              <a:gd name="connsiteY2" fmla="*/ 1968759 h 2071396"/>
              <a:gd name="connsiteX3" fmla="*/ 2220686 w 3526971"/>
              <a:gd name="connsiteY3" fmla="*/ 2071396 h 2071396"/>
              <a:gd name="connsiteX4" fmla="*/ 3526971 w 3526971"/>
              <a:gd name="connsiteY4" fmla="*/ 2043404 h 2071396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85191 w 3526971"/>
              <a:gd name="connsiteY1" fmla="*/ 1287624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75860 w 3526971"/>
              <a:gd name="connsiteY1" fmla="*/ 1240971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9085"/>
              <a:gd name="connsiteX1" fmla="*/ 475860 w 3526971"/>
              <a:gd name="connsiteY1" fmla="*/ 1240971 h 2019085"/>
              <a:gd name="connsiteX2" fmla="*/ 1119672 w 3526971"/>
              <a:gd name="connsiteY2" fmla="*/ 1931437 h 2019085"/>
              <a:gd name="connsiteX3" fmla="*/ 2220686 w 3526971"/>
              <a:gd name="connsiteY3" fmla="*/ 2015413 h 2019085"/>
              <a:gd name="connsiteX4" fmla="*/ 3526971 w 3526971"/>
              <a:gd name="connsiteY4" fmla="*/ 1987421 h 2019085"/>
              <a:gd name="connsiteX0" fmla="*/ 0 w 3526971"/>
              <a:gd name="connsiteY0" fmla="*/ 0 h 2018850"/>
              <a:gd name="connsiteX1" fmla="*/ 475860 w 3526971"/>
              <a:gd name="connsiteY1" fmla="*/ 1240971 h 2018850"/>
              <a:gd name="connsiteX2" fmla="*/ 1119672 w 3526971"/>
              <a:gd name="connsiteY2" fmla="*/ 1903445 h 2018850"/>
              <a:gd name="connsiteX3" fmla="*/ 2220686 w 3526971"/>
              <a:gd name="connsiteY3" fmla="*/ 2015413 h 2018850"/>
              <a:gd name="connsiteX4" fmla="*/ 3526971 w 3526971"/>
              <a:gd name="connsiteY4" fmla="*/ 1987421 h 2018850"/>
              <a:gd name="connsiteX0" fmla="*/ 0 w 3526971"/>
              <a:gd name="connsiteY0" fmla="*/ 0 h 2022709"/>
              <a:gd name="connsiteX1" fmla="*/ 475860 w 3526971"/>
              <a:gd name="connsiteY1" fmla="*/ 1240971 h 2022709"/>
              <a:gd name="connsiteX2" fmla="*/ 1119672 w 3526971"/>
              <a:gd name="connsiteY2" fmla="*/ 1903445 h 2022709"/>
              <a:gd name="connsiteX3" fmla="*/ 2220686 w 3526971"/>
              <a:gd name="connsiteY3" fmla="*/ 2015413 h 2022709"/>
              <a:gd name="connsiteX4" fmla="*/ 3526971 w 3526971"/>
              <a:gd name="connsiteY4" fmla="*/ 2006082 h 2022709"/>
              <a:gd name="connsiteX0" fmla="*/ 0 w 3526971"/>
              <a:gd name="connsiteY0" fmla="*/ 0 h 2054940"/>
              <a:gd name="connsiteX1" fmla="*/ 475860 w 3526971"/>
              <a:gd name="connsiteY1" fmla="*/ 1240971 h 2054940"/>
              <a:gd name="connsiteX2" fmla="*/ 1119672 w 3526971"/>
              <a:gd name="connsiteY2" fmla="*/ 1903445 h 2054940"/>
              <a:gd name="connsiteX3" fmla="*/ 2220686 w 3526971"/>
              <a:gd name="connsiteY3" fmla="*/ 2015413 h 2054940"/>
              <a:gd name="connsiteX4" fmla="*/ 3526971 w 3526971"/>
              <a:gd name="connsiteY4" fmla="*/ 2052735 h 2054940"/>
              <a:gd name="connsiteX0" fmla="*/ 0 w 3526971"/>
              <a:gd name="connsiteY0" fmla="*/ 0 h 2046327"/>
              <a:gd name="connsiteX1" fmla="*/ 475860 w 3526971"/>
              <a:gd name="connsiteY1" fmla="*/ 1240971 h 2046327"/>
              <a:gd name="connsiteX2" fmla="*/ 1119672 w 3526971"/>
              <a:gd name="connsiteY2" fmla="*/ 1903445 h 2046327"/>
              <a:gd name="connsiteX3" fmla="*/ 2220686 w 3526971"/>
              <a:gd name="connsiteY3" fmla="*/ 2015413 h 2046327"/>
              <a:gd name="connsiteX4" fmla="*/ 3526971 w 3526971"/>
              <a:gd name="connsiteY4" fmla="*/ 2043405 h 2046327"/>
              <a:gd name="connsiteX0" fmla="*/ 0 w 3526971"/>
              <a:gd name="connsiteY0" fmla="*/ 0 h 2046327"/>
              <a:gd name="connsiteX1" fmla="*/ 1119672 w 3526971"/>
              <a:gd name="connsiteY1" fmla="*/ 1903445 h 2046327"/>
              <a:gd name="connsiteX2" fmla="*/ 2220686 w 3526971"/>
              <a:gd name="connsiteY2" fmla="*/ 2015413 h 2046327"/>
              <a:gd name="connsiteX3" fmla="*/ 3526971 w 3526971"/>
              <a:gd name="connsiteY3" fmla="*/ 2043405 h 2046327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45167"/>
              <a:gd name="connsiteX1" fmla="*/ 438536 w 3526971"/>
              <a:gd name="connsiteY1" fmla="*/ 1063690 h 2045167"/>
              <a:gd name="connsiteX2" fmla="*/ 1670180 w 3526971"/>
              <a:gd name="connsiteY2" fmla="*/ 1866123 h 2045167"/>
              <a:gd name="connsiteX3" fmla="*/ 3526971 w 3526971"/>
              <a:gd name="connsiteY3" fmla="*/ 2043405 h 2045167"/>
              <a:gd name="connsiteX0" fmla="*/ 0 w 3526971"/>
              <a:gd name="connsiteY0" fmla="*/ 0 h 2043661"/>
              <a:gd name="connsiteX1" fmla="*/ 438536 w 3526971"/>
              <a:gd name="connsiteY1" fmla="*/ 1063690 h 2043661"/>
              <a:gd name="connsiteX2" fmla="*/ 1129005 w 3526971"/>
              <a:gd name="connsiteY2" fmla="*/ 1642188 h 2043661"/>
              <a:gd name="connsiteX3" fmla="*/ 3526971 w 3526971"/>
              <a:gd name="connsiteY3" fmla="*/ 2043405 h 2043661"/>
              <a:gd name="connsiteX0" fmla="*/ 0 w 3526971"/>
              <a:gd name="connsiteY0" fmla="*/ 0 h 2043860"/>
              <a:gd name="connsiteX1" fmla="*/ 438536 w 3526971"/>
              <a:gd name="connsiteY1" fmla="*/ 1063690 h 2043860"/>
              <a:gd name="connsiteX2" fmla="*/ 1166327 w 3526971"/>
              <a:gd name="connsiteY2" fmla="*/ 1754155 h 2043860"/>
              <a:gd name="connsiteX3" fmla="*/ 3526971 w 3526971"/>
              <a:gd name="connsiteY3" fmla="*/ 2043405 h 2043860"/>
              <a:gd name="connsiteX0" fmla="*/ 0 w 3526971"/>
              <a:gd name="connsiteY0" fmla="*/ 0 h 2043767"/>
              <a:gd name="connsiteX1" fmla="*/ 438536 w 3526971"/>
              <a:gd name="connsiteY1" fmla="*/ 1063690 h 2043767"/>
              <a:gd name="connsiteX2" fmla="*/ 1166327 w 3526971"/>
              <a:gd name="connsiteY2" fmla="*/ 1754155 h 2043767"/>
              <a:gd name="connsiteX3" fmla="*/ 3526971 w 3526971"/>
              <a:gd name="connsiteY3" fmla="*/ 2043405 h 2043767"/>
              <a:gd name="connsiteX0" fmla="*/ 0 w 3526971"/>
              <a:gd name="connsiteY0" fmla="*/ 0 h 2044147"/>
              <a:gd name="connsiteX1" fmla="*/ 438536 w 3526971"/>
              <a:gd name="connsiteY1" fmla="*/ 1063690 h 2044147"/>
              <a:gd name="connsiteX2" fmla="*/ 1390261 w 3526971"/>
              <a:gd name="connsiteY2" fmla="*/ 1847461 h 2044147"/>
              <a:gd name="connsiteX3" fmla="*/ 3526971 w 3526971"/>
              <a:gd name="connsiteY3" fmla="*/ 2043405 h 2044147"/>
              <a:gd name="connsiteX0" fmla="*/ 0 w 3526971"/>
              <a:gd name="connsiteY0" fmla="*/ 0 h 2044896"/>
              <a:gd name="connsiteX1" fmla="*/ 438536 w 3526971"/>
              <a:gd name="connsiteY1" fmla="*/ 1063690 h 2044896"/>
              <a:gd name="connsiteX2" fmla="*/ 1455576 w 3526971"/>
              <a:gd name="connsiteY2" fmla="*/ 1894114 h 2044896"/>
              <a:gd name="connsiteX3" fmla="*/ 3526971 w 3526971"/>
              <a:gd name="connsiteY3" fmla="*/ 2043405 h 2044896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326568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552"/>
              <a:gd name="connsiteX1" fmla="*/ 289246 w 3526971"/>
              <a:gd name="connsiteY1" fmla="*/ 1101013 h 2046552"/>
              <a:gd name="connsiteX2" fmla="*/ 1455576 w 3526971"/>
              <a:gd name="connsiteY2" fmla="*/ 1894114 h 2046552"/>
              <a:gd name="connsiteX3" fmla="*/ 3526971 w 3526971"/>
              <a:gd name="connsiteY3" fmla="*/ 2043405 h 2046552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078"/>
              <a:gd name="connsiteX1" fmla="*/ 251923 w 3526971"/>
              <a:gd name="connsiteY1" fmla="*/ 1129006 h 2047078"/>
              <a:gd name="connsiteX2" fmla="*/ 1250303 w 3526971"/>
              <a:gd name="connsiteY2" fmla="*/ 1903444 h 2047078"/>
              <a:gd name="connsiteX3" fmla="*/ 3526971 w 3526971"/>
              <a:gd name="connsiteY3" fmla="*/ 2043405 h 2047078"/>
              <a:gd name="connsiteX0" fmla="*/ 0 w 3526971"/>
              <a:gd name="connsiteY0" fmla="*/ 0 h 2047078"/>
              <a:gd name="connsiteX1" fmla="*/ 251923 w 3526971"/>
              <a:gd name="connsiteY1" fmla="*/ 1129006 h 2047078"/>
              <a:gd name="connsiteX2" fmla="*/ 1250303 w 3526971"/>
              <a:gd name="connsiteY2" fmla="*/ 1903444 h 2047078"/>
              <a:gd name="connsiteX3" fmla="*/ 3526971 w 3526971"/>
              <a:gd name="connsiteY3" fmla="*/ 2043405 h 2047078"/>
              <a:gd name="connsiteX0" fmla="*/ 0 w 3526971"/>
              <a:gd name="connsiteY0" fmla="*/ 0 h 2046917"/>
              <a:gd name="connsiteX1" fmla="*/ 401213 w 3526971"/>
              <a:gd name="connsiteY1" fmla="*/ 1138337 h 2046917"/>
              <a:gd name="connsiteX2" fmla="*/ 1250303 w 3526971"/>
              <a:gd name="connsiteY2" fmla="*/ 1903444 h 2046917"/>
              <a:gd name="connsiteX3" fmla="*/ 3526971 w 3526971"/>
              <a:gd name="connsiteY3" fmla="*/ 2043405 h 2046917"/>
              <a:gd name="connsiteX0" fmla="*/ 0 w 3526971"/>
              <a:gd name="connsiteY0" fmla="*/ 0 h 2046917"/>
              <a:gd name="connsiteX1" fmla="*/ 401213 w 3526971"/>
              <a:gd name="connsiteY1" fmla="*/ 1138337 h 2046917"/>
              <a:gd name="connsiteX2" fmla="*/ 1250303 w 3526971"/>
              <a:gd name="connsiteY2" fmla="*/ 1903444 h 2046917"/>
              <a:gd name="connsiteX3" fmla="*/ 3526971 w 3526971"/>
              <a:gd name="connsiteY3" fmla="*/ 2043405 h 2046917"/>
              <a:gd name="connsiteX0" fmla="*/ 0 w 3526971"/>
              <a:gd name="connsiteY0" fmla="*/ 0 h 2046917"/>
              <a:gd name="connsiteX1" fmla="*/ 401213 w 3526971"/>
              <a:gd name="connsiteY1" fmla="*/ 1138337 h 2046917"/>
              <a:gd name="connsiteX2" fmla="*/ 1250303 w 3526971"/>
              <a:gd name="connsiteY2" fmla="*/ 1903444 h 2046917"/>
              <a:gd name="connsiteX3" fmla="*/ 3526971 w 3526971"/>
              <a:gd name="connsiteY3" fmla="*/ 2043405 h 2046917"/>
              <a:gd name="connsiteX0" fmla="*/ 0 w 3526971"/>
              <a:gd name="connsiteY0" fmla="*/ 0 h 2046917"/>
              <a:gd name="connsiteX1" fmla="*/ 401213 w 3526971"/>
              <a:gd name="connsiteY1" fmla="*/ 1138337 h 2046917"/>
              <a:gd name="connsiteX2" fmla="*/ 1250303 w 3526971"/>
              <a:gd name="connsiteY2" fmla="*/ 1903444 h 2046917"/>
              <a:gd name="connsiteX3" fmla="*/ 3526971 w 3526971"/>
              <a:gd name="connsiteY3" fmla="*/ 2043405 h 2046917"/>
              <a:gd name="connsiteX0" fmla="*/ 0 w 3526971"/>
              <a:gd name="connsiteY0" fmla="*/ 0 h 2044574"/>
              <a:gd name="connsiteX1" fmla="*/ 401213 w 3526971"/>
              <a:gd name="connsiteY1" fmla="*/ 1138337 h 2044574"/>
              <a:gd name="connsiteX2" fmla="*/ 1390262 w 3526971"/>
              <a:gd name="connsiteY2" fmla="*/ 1856791 h 2044574"/>
              <a:gd name="connsiteX3" fmla="*/ 3526971 w 3526971"/>
              <a:gd name="connsiteY3" fmla="*/ 2043405 h 2044574"/>
              <a:gd name="connsiteX0" fmla="*/ 0 w 3526971"/>
              <a:gd name="connsiteY0" fmla="*/ 0 h 2044574"/>
              <a:gd name="connsiteX1" fmla="*/ 401213 w 3526971"/>
              <a:gd name="connsiteY1" fmla="*/ 1138337 h 2044574"/>
              <a:gd name="connsiteX2" fmla="*/ 1390262 w 3526971"/>
              <a:gd name="connsiteY2" fmla="*/ 1856791 h 2044574"/>
              <a:gd name="connsiteX3" fmla="*/ 3526971 w 3526971"/>
              <a:gd name="connsiteY3" fmla="*/ 2043405 h 2044574"/>
              <a:gd name="connsiteX0" fmla="*/ 0 w 3526971"/>
              <a:gd name="connsiteY0" fmla="*/ 0 h 2044574"/>
              <a:gd name="connsiteX1" fmla="*/ 401213 w 3526971"/>
              <a:gd name="connsiteY1" fmla="*/ 1138337 h 2044574"/>
              <a:gd name="connsiteX2" fmla="*/ 899473 w 3526971"/>
              <a:gd name="connsiteY2" fmla="*/ 1645860 h 2044574"/>
              <a:gd name="connsiteX3" fmla="*/ 1390262 w 3526971"/>
              <a:gd name="connsiteY3" fmla="*/ 1856791 h 2044574"/>
              <a:gd name="connsiteX4" fmla="*/ 3526971 w 3526971"/>
              <a:gd name="connsiteY4" fmla="*/ 2043405 h 2044574"/>
              <a:gd name="connsiteX0" fmla="*/ 0 w 3526971"/>
              <a:gd name="connsiteY0" fmla="*/ 0 h 2044019"/>
              <a:gd name="connsiteX1" fmla="*/ 401213 w 3526971"/>
              <a:gd name="connsiteY1" fmla="*/ 1138337 h 2044019"/>
              <a:gd name="connsiteX2" fmla="*/ 1123407 w 3526971"/>
              <a:gd name="connsiteY2" fmla="*/ 1459248 h 2044019"/>
              <a:gd name="connsiteX3" fmla="*/ 1390262 w 3526971"/>
              <a:gd name="connsiteY3" fmla="*/ 1856791 h 2044019"/>
              <a:gd name="connsiteX4" fmla="*/ 3526971 w 3526971"/>
              <a:gd name="connsiteY4" fmla="*/ 2043405 h 2044019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123407 w 3526971"/>
              <a:gd name="connsiteY2" fmla="*/ 1459248 h 2044077"/>
              <a:gd name="connsiteX3" fmla="*/ 1623527 w 3526971"/>
              <a:gd name="connsiteY3" fmla="*/ 1866122 h 2044077"/>
              <a:gd name="connsiteX4" fmla="*/ 3526971 w 3526971"/>
              <a:gd name="connsiteY4" fmla="*/ 2043405 h 2044077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123407 w 3526971"/>
              <a:gd name="connsiteY2" fmla="*/ 1459248 h 2044077"/>
              <a:gd name="connsiteX3" fmla="*/ 1623527 w 3526971"/>
              <a:gd name="connsiteY3" fmla="*/ 1866122 h 2044077"/>
              <a:gd name="connsiteX4" fmla="*/ 3526971 w 3526971"/>
              <a:gd name="connsiteY4" fmla="*/ 2043405 h 2044077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095415 w 3526971"/>
              <a:gd name="connsiteY2" fmla="*/ 1459248 h 2044077"/>
              <a:gd name="connsiteX3" fmla="*/ 1623527 w 3526971"/>
              <a:gd name="connsiteY3" fmla="*/ 1866122 h 2044077"/>
              <a:gd name="connsiteX4" fmla="*/ 3526971 w 3526971"/>
              <a:gd name="connsiteY4" fmla="*/ 2043405 h 2044077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095415 w 3526971"/>
              <a:gd name="connsiteY2" fmla="*/ 1459248 h 2044077"/>
              <a:gd name="connsiteX3" fmla="*/ 1623527 w 3526971"/>
              <a:gd name="connsiteY3" fmla="*/ 1866122 h 2044077"/>
              <a:gd name="connsiteX4" fmla="*/ 3526971 w 3526971"/>
              <a:gd name="connsiteY4" fmla="*/ 2043405 h 2044077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095415 w 3526971"/>
              <a:gd name="connsiteY2" fmla="*/ 1459248 h 2044077"/>
              <a:gd name="connsiteX3" fmla="*/ 1623527 w 3526971"/>
              <a:gd name="connsiteY3" fmla="*/ 1866122 h 2044077"/>
              <a:gd name="connsiteX4" fmla="*/ 3526971 w 3526971"/>
              <a:gd name="connsiteY4" fmla="*/ 2043405 h 2044077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095415 w 3526971"/>
              <a:gd name="connsiteY2" fmla="*/ 1459248 h 2044077"/>
              <a:gd name="connsiteX3" fmla="*/ 1623527 w 3526971"/>
              <a:gd name="connsiteY3" fmla="*/ 1866122 h 2044077"/>
              <a:gd name="connsiteX4" fmla="*/ 3526971 w 3526971"/>
              <a:gd name="connsiteY4" fmla="*/ 2043405 h 2044077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095415 w 3526971"/>
              <a:gd name="connsiteY2" fmla="*/ 1459248 h 2044077"/>
              <a:gd name="connsiteX3" fmla="*/ 1819470 w 3526971"/>
              <a:gd name="connsiteY3" fmla="*/ 1866122 h 2044077"/>
              <a:gd name="connsiteX4" fmla="*/ 3526971 w 3526971"/>
              <a:gd name="connsiteY4" fmla="*/ 2043405 h 2044077"/>
              <a:gd name="connsiteX0" fmla="*/ 0 w 3545632"/>
              <a:gd name="connsiteY0" fmla="*/ 0 h 2230276"/>
              <a:gd name="connsiteX1" fmla="*/ 401213 w 3545632"/>
              <a:gd name="connsiteY1" fmla="*/ 1138337 h 2230276"/>
              <a:gd name="connsiteX2" fmla="*/ 1095415 w 3545632"/>
              <a:gd name="connsiteY2" fmla="*/ 1459248 h 2230276"/>
              <a:gd name="connsiteX3" fmla="*/ 1819470 w 3545632"/>
              <a:gd name="connsiteY3" fmla="*/ 1866122 h 2230276"/>
              <a:gd name="connsiteX4" fmla="*/ 3545632 w 3545632"/>
              <a:gd name="connsiteY4" fmla="*/ 2230017 h 2230276"/>
              <a:gd name="connsiteX0" fmla="*/ 0 w 3545632"/>
              <a:gd name="connsiteY0" fmla="*/ 0 h 2230366"/>
              <a:gd name="connsiteX1" fmla="*/ 401213 w 3545632"/>
              <a:gd name="connsiteY1" fmla="*/ 1138337 h 2230366"/>
              <a:gd name="connsiteX2" fmla="*/ 1095415 w 3545632"/>
              <a:gd name="connsiteY2" fmla="*/ 1459248 h 2230366"/>
              <a:gd name="connsiteX3" fmla="*/ 2295331 w 3545632"/>
              <a:gd name="connsiteY3" fmla="*/ 1931436 h 2230366"/>
              <a:gd name="connsiteX4" fmla="*/ 3545632 w 3545632"/>
              <a:gd name="connsiteY4" fmla="*/ 2230017 h 2230366"/>
              <a:gd name="connsiteX0" fmla="*/ 0 w 3545632"/>
              <a:gd name="connsiteY0" fmla="*/ 0 h 2230480"/>
              <a:gd name="connsiteX1" fmla="*/ 401213 w 3545632"/>
              <a:gd name="connsiteY1" fmla="*/ 1138337 h 2230480"/>
              <a:gd name="connsiteX2" fmla="*/ 1095415 w 3545632"/>
              <a:gd name="connsiteY2" fmla="*/ 1459248 h 2230480"/>
              <a:gd name="connsiteX3" fmla="*/ 2295331 w 3545632"/>
              <a:gd name="connsiteY3" fmla="*/ 1931436 h 2230480"/>
              <a:gd name="connsiteX4" fmla="*/ 3545632 w 3545632"/>
              <a:gd name="connsiteY4" fmla="*/ 2230017 h 2230480"/>
              <a:gd name="connsiteX0" fmla="*/ 0 w 3545632"/>
              <a:gd name="connsiteY0" fmla="*/ 0 h 2230480"/>
              <a:gd name="connsiteX1" fmla="*/ 401213 w 3545632"/>
              <a:gd name="connsiteY1" fmla="*/ 1138337 h 2230480"/>
              <a:gd name="connsiteX2" fmla="*/ 1095415 w 3545632"/>
              <a:gd name="connsiteY2" fmla="*/ 1459248 h 2230480"/>
              <a:gd name="connsiteX3" fmla="*/ 2295331 w 3545632"/>
              <a:gd name="connsiteY3" fmla="*/ 1931436 h 2230480"/>
              <a:gd name="connsiteX4" fmla="*/ 3545632 w 3545632"/>
              <a:gd name="connsiteY4" fmla="*/ 2230017 h 2230480"/>
              <a:gd name="connsiteX0" fmla="*/ 0 w 3545632"/>
              <a:gd name="connsiteY0" fmla="*/ 0 h 2230480"/>
              <a:gd name="connsiteX1" fmla="*/ 401213 w 3545632"/>
              <a:gd name="connsiteY1" fmla="*/ 1138337 h 2230480"/>
              <a:gd name="connsiteX2" fmla="*/ 1095415 w 3545632"/>
              <a:gd name="connsiteY2" fmla="*/ 1459248 h 2230480"/>
              <a:gd name="connsiteX3" fmla="*/ 2295331 w 3545632"/>
              <a:gd name="connsiteY3" fmla="*/ 1931436 h 2230480"/>
              <a:gd name="connsiteX4" fmla="*/ 3545632 w 3545632"/>
              <a:gd name="connsiteY4" fmla="*/ 2230017 h 2230480"/>
              <a:gd name="connsiteX0" fmla="*/ 0 w 3545632"/>
              <a:gd name="connsiteY0" fmla="*/ 0 h 2230358"/>
              <a:gd name="connsiteX1" fmla="*/ 401213 w 3545632"/>
              <a:gd name="connsiteY1" fmla="*/ 1138337 h 2230358"/>
              <a:gd name="connsiteX2" fmla="*/ 1216713 w 3545632"/>
              <a:gd name="connsiteY2" fmla="*/ 1487240 h 2230358"/>
              <a:gd name="connsiteX3" fmla="*/ 2295331 w 3545632"/>
              <a:gd name="connsiteY3" fmla="*/ 1931436 h 2230358"/>
              <a:gd name="connsiteX4" fmla="*/ 3545632 w 3545632"/>
              <a:gd name="connsiteY4" fmla="*/ 2230017 h 2230358"/>
              <a:gd name="connsiteX0" fmla="*/ 0 w 3545632"/>
              <a:gd name="connsiteY0" fmla="*/ 0 h 2230291"/>
              <a:gd name="connsiteX1" fmla="*/ 401213 w 3545632"/>
              <a:gd name="connsiteY1" fmla="*/ 1138337 h 2230291"/>
              <a:gd name="connsiteX2" fmla="*/ 1216713 w 3545632"/>
              <a:gd name="connsiteY2" fmla="*/ 1487240 h 2230291"/>
              <a:gd name="connsiteX3" fmla="*/ 2295331 w 3545632"/>
              <a:gd name="connsiteY3" fmla="*/ 1931436 h 2230291"/>
              <a:gd name="connsiteX4" fmla="*/ 3545632 w 3545632"/>
              <a:gd name="connsiteY4" fmla="*/ 2230017 h 2230291"/>
              <a:gd name="connsiteX0" fmla="*/ 0 w 3545632"/>
              <a:gd name="connsiteY0" fmla="*/ 0 h 2230375"/>
              <a:gd name="connsiteX1" fmla="*/ 401213 w 3545632"/>
              <a:gd name="connsiteY1" fmla="*/ 1138337 h 2230375"/>
              <a:gd name="connsiteX2" fmla="*/ 1216713 w 3545632"/>
              <a:gd name="connsiteY2" fmla="*/ 1487240 h 2230375"/>
              <a:gd name="connsiteX3" fmla="*/ 2295331 w 3545632"/>
              <a:gd name="connsiteY3" fmla="*/ 1931436 h 2230375"/>
              <a:gd name="connsiteX4" fmla="*/ 3545632 w 3545632"/>
              <a:gd name="connsiteY4" fmla="*/ 2230017 h 2230375"/>
              <a:gd name="connsiteX0" fmla="*/ 0 w 3545632"/>
              <a:gd name="connsiteY0" fmla="*/ 0 h 2230416"/>
              <a:gd name="connsiteX1" fmla="*/ 401213 w 3545632"/>
              <a:gd name="connsiteY1" fmla="*/ 1138337 h 2230416"/>
              <a:gd name="connsiteX2" fmla="*/ 1216713 w 3545632"/>
              <a:gd name="connsiteY2" fmla="*/ 1487240 h 2230416"/>
              <a:gd name="connsiteX3" fmla="*/ 2369976 w 3545632"/>
              <a:gd name="connsiteY3" fmla="*/ 1950097 h 2230416"/>
              <a:gd name="connsiteX4" fmla="*/ 3545632 w 3545632"/>
              <a:gd name="connsiteY4" fmla="*/ 2230017 h 2230416"/>
              <a:gd name="connsiteX0" fmla="*/ 0 w 3545632"/>
              <a:gd name="connsiteY0" fmla="*/ 0 h 2230314"/>
              <a:gd name="connsiteX1" fmla="*/ 401213 w 3545632"/>
              <a:gd name="connsiteY1" fmla="*/ 1138337 h 2230314"/>
              <a:gd name="connsiteX2" fmla="*/ 1216713 w 3545632"/>
              <a:gd name="connsiteY2" fmla="*/ 1487240 h 2230314"/>
              <a:gd name="connsiteX3" fmla="*/ 2509936 w 3545632"/>
              <a:gd name="connsiteY3" fmla="*/ 1894113 h 2230314"/>
              <a:gd name="connsiteX4" fmla="*/ 3545632 w 3545632"/>
              <a:gd name="connsiteY4" fmla="*/ 2230017 h 2230314"/>
              <a:gd name="connsiteX0" fmla="*/ 0 w 3545632"/>
              <a:gd name="connsiteY0" fmla="*/ 0 h 2230327"/>
              <a:gd name="connsiteX1" fmla="*/ 401213 w 3545632"/>
              <a:gd name="connsiteY1" fmla="*/ 1138337 h 2230327"/>
              <a:gd name="connsiteX2" fmla="*/ 1216713 w 3545632"/>
              <a:gd name="connsiteY2" fmla="*/ 1487240 h 2230327"/>
              <a:gd name="connsiteX3" fmla="*/ 2491274 w 3545632"/>
              <a:gd name="connsiteY3" fmla="*/ 1903444 h 2230327"/>
              <a:gd name="connsiteX4" fmla="*/ 3545632 w 3545632"/>
              <a:gd name="connsiteY4" fmla="*/ 2230017 h 2230327"/>
              <a:gd name="connsiteX0" fmla="*/ 0 w 3545632"/>
              <a:gd name="connsiteY0" fmla="*/ 0 h 2230497"/>
              <a:gd name="connsiteX1" fmla="*/ 401213 w 3545632"/>
              <a:gd name="connsiteY1" fmla="*/ 1138337 h 2230497"/>
              <a:gd name="connsiteX2" fmla="*/ 1216713 w 3545632"/>
              <a:gd name="connsiteY2" fmla="*/ 1487240 h 2230497"/>
              <a:gd name="connsiteX3" fmla="*/ 2491274 w 3545632"/>
              <a:gd name="connsiteY3" fmla="*/ 1978088 h 2230497"/>
              <a:gd name="connsiteX4" fmla="*/ 3545632 w 3545632"/>
              <a:gd name="connsiteY4" fmla="*/ 2230017 h 2230497"/>
              <a:gd name="connsiteX0" fmla="*/ 0 w 3545632"/>
              <a:gd name="connsiteY0" fmla="*/ 0 h 2230376"/>
              <a:gd name="connsiteX1" fmla="*/ 401213 w 3545632"/>
              <a:gd name="connsiteY1" fmla="*/ 1138337 h 2230376"/>
              <a:gd name="connsiteX2" fmla="*/ 1216713 w 3545632"/>
              <a:gd name="connsiteY2" fmla="*/ 1487240 h 2230376"/>
              <a:gd name="connsiteX3" fmla="*/ 2491274 w 3545632"/>
              <a:gd name="connsiteY3" fmla="*/ 1978088 h 2230376"/>
              <a:gd name="connsiteX4" fmla="*/ 3545632 w 3545632"/>
              <a:gd name="connsiteY4" fmla="*/ 2230017 h 2230376"/>
              <a:gd name="connsiteX0" fmla="*/ 0 w 3545632"/>
              <a:gd name="connsiteY0" fmla="*/ 0 h 2230467"/>
              <a:gd name="connsiteX1" fmla="*/ 401213 w 3545632"/>
              <a:gd name="connsiteY1" fmla="*/ 1138337 h 2230467"/>
              <a:gd name="connsiteX2" fmla="*/ 1347342 w 3545632"/>
              <a:gd name="connsiteY2" fmla="*/ 1487240 h 2230467"/>
              <a:gd name="connsiteX3" fmla="*/ 2491274 w 3545632"/>
              <a:gd name="connsiteY3" fmla="*/ 1978088 h 2230467"/>
              <a:gd name="connsiteX4" fmla="*/ 3545632 w 3545632"/>
              <a:gd name="connsiteY4" fmla="*/ 2230017 h 2230467"/>
              <a:gd name="connsiteX0" fmla="*/ 0 w 3545632"/>
              <a:gd name="connsiteY0" fmla="*/ 0 h 2230467"/>
              <a:gd name="connsiteX1" fmla="*/ 401213 w 3545632"/>
              <a:gd name="connsiteY1" fmla="*/ 1138337 h 2230467"/>
              <a:gd name="connsiteX2" fmla="*/ 1347342 w 3545632"/>
              <a:gd name="connsiteY2" fmla="*/ 1487240 h 2230467"/>
              <a:gd name="connsiteX3" fmla="*/ 2491274 w 3545632"/>
              <a:gd name="connsiteY3" fmla="*/ 1978088 h 2230467"/>
              <a:gd name="connsiteX4" fmla="*/ 3545632 w 3545632"/>
              <a:gd name="connsiteY4" fmla="*/ 2230017 h 2230467"/>
              <a:gd name="connsiteX0" fmla="*/ 0 w 3545632"/>
              <a:gd name="connsiteY0" fmla="*/ 0 h 2230467"/>
              <a:gd name="connsiteX1" fmla="*/ 401213 w 3545632"/>
              <a:gd name="connsiteY1" fmla="*/ 1138337 h 2230467"/>
              <a:gd name="connsiteX2" fmla="*/ 1347342 w 3545632"/>
              <a:gd name="connsiteY2" fmla="*/ 1487240 h 2230467"/>
              <a:gd name="connsiteX3" fmla="*/ 2491274 w 3545632"/>
              <a:gd name="connsiteY3" fmla="*/ 1978088 h 2230467"/>
              <a:gd name="connsiteX4" fmla="*/ 3545632 w 3545632"/>
              <a:gd name="connsiteY4" fmla="*/ 2230017 h 2230467"/>
              <a:gd name="connsiteX0" fmla="*/ 0 w 3545632"/>
              <a:gd name="connsiteY0" fmla="*/ 0 h 2230467"/>
              <a:gd name="connsiteX1" fmla="*/ 401213 w 3545632"/>
              <a:gd name="connsiteY1" fmla="*/ 1138337 h 2230467"/>
              <a:gd name="connsiteX2" fmla="*/ 1347342 w 3545632"/>
              <a:gd name="connsiteY2" fmla="*/ 1487240 h 2230467"/>
              <a:gd name="connsiteX3" fmla="*/ 2491274 w 3545632"/>
              <a:gd name="connsiteY3" fmla="*/ 1978088 h 2230467"/>
              <a:gd name="connsiteX4" fmla="*/ 3545632 w 3545632"/>
              <a:gd name="connsiteY4" fmla="*/ 2230017 h 2230467"/>
              <a:gd name="connsiteX0" fmla="*/ 0 w 3545632"/>
              <a:gd name="connsiteY0" fmla="*/ 0 h 2230467"/>
              <a:gd name="connsiteX1" fmla="*/ 401213 w 3545632"/>
              <a:gd name="connsiteY1" fmla="*/ 1138337 h 2230467"/>
              <a:gd name="connsiteX2" fmla="*/ 1347342 w 3545632"/>
              <a:gd name="connsiteY2" fmla="*/ 1487240 h 2230467"/>
              <a:gd name="connsiteX3" fmla="*/ 2491274 w 3545632"/>
              <a:gd name="connsiteY3" fmla="*/ 1978088 h 2230467"/>
              <a:gd name="connsiteX4" fmla="*/ 3545632 w 3545632"/>
              <a:gd name="connsiteY4" fmla="*/ 2230017 h 2230467"/>
              <a:gd name="connsiteX0" fmla="*/ 0 w 3545632"/>
              <a:gd name="connsiteY0" fmla="*/ 0 h 2230462"/>
              <a:gd name="connsiteX1" fmla="*/ 401213 w 3545632"/>
              <a:gd name="connsiteY1" fmla="*/ 1138337 h 2230462"/>
              <a:gd name="connsiteX2" fmla="*/ 1431317 w 3545632"/>
              <a:gd name="connsiteY2" fmla="*/ 1496571 h 2230462"/>
              <a:gd name="connsiteX3" fmla="*/ 2491274 w 3545632"/>
              <a:gd name="connsiteY3" fmla="*/ 1978088 h 2230462"/>
              <a:gd name="connsiteX4" fmla="*/ 3545632 w 3545632"/>
              <a:gd name="connsiteY4" fmla="*/ 2230017 h 2230462"/>
              <a:gd name="connsiteX0" fmla="*/ 0 w 3545632"/>
              <a:gd name="connsiteY0" fmla="*/ 0 h 2230444"/>
              <a:gd name="connsiteX1" fmla="*/ 401213 w 3545632"/>
              <a:gd name="connsiteY1" fmla="*/ 1138337 h 2230444"/>
              <a:gd name="connsiteX2" fmla="*/ 1431317 w 3545632"/>
              <a:gd name="connsiteY2" fmla="*/ 1533893 h 2230444"/>
              <a:gd name="connsiteX3" fmla="*/ 2491274 w 3545632"/>
              <a:gd name="connsiteY3" fmla="*/ 1978088 h 2230444"/>
              <a:gd name="connsiteX4" fmla="*/ 3545632 w 3545632"/>
              <a:gd name="connsiteY4" fmla="*/ 2230017 h 2230444"/>
              <a:gd name="connsiteX0" fmla="*/ 0 w 3545632"/>
              <a:gd name="connsiteY0" fmla="*/ 0 h 2230444"/>
              <a:gd name="connsiteX1" fmla="*/ 401213 w 3545632"/>
              <a:gd name="connsiteY1" fmla="*/ 1138337 h 2230444"/>
              <a:gd name="connsiteX2" fmla="*/ 1431317 w 3545632"/>
              <a:gd name="connsiteY2" fmla="*/ 1533893 h 2230444"/>
              <a:gd name="connsiteX3" fmla="*/ 2491274 w 3545632"/>
              <a:gd name="connsiteY3" fmla="*/ 1978088 h 2230444"/>
              <a:gd name="connsiteX4" fmla="*/ 3545632 w 3545632"/>
              <a:gd name="connsiteY4" fmla="*/ 2230017 h 2230444"/>
              <a:gd name="connsiteX0" fmla="*/ 0 w 3545632"/>
              <a:gd name="connsiteY0" fmla="*/ 0 h 2230444"/>
              <a:gd name="connsiteX1" fmla="*/ 401213 w 3545632"/>
              <a:gd name="connsiteY1" fmla="*/ 1138337 h 2230444"/>
              <a:gd name="connsiteX2" fmla="*/ 1431317 w 3545632"/>
              <a:gd name="connsiteY2" fmla="*/ 1533893 h 2230444"/>
              <a:gd name="connsiteX3" fmla="*/ 2491274 w 3545632"/>
              <a:gd name="connsiteY3" fmla="*/ 1978088 h 2230444"/>
              <a:gd name="connsiteX4" fmla="*/ 3545632 w 3545632"/>
              <a:gd name="connsiteY4" fmla="*/ 2230017 h 2230444"/>
              <a:gd name="connsiteX0" fmla="*/ 0 w 3545632"/>
              <a:gd name="connsiteY0" fmla="*/ 0 h 2230444"/>
              <a:gd name="connsiteX1" fmla="*/ 401213 w 3545632"/>
              <a:gd name="connsiteY1" fmla="*/ 1138337 h 2230444"/>
              <a:gd name="connsiteX2" fmla="*/ 1431317 w 3545632"/>
              <a:gd name="connsiteY2" fmla="*/ 1533893 h 2230444"/>
              <a:gd name="connsiteX3" fmla="*/ 2491274 w 3545632"/>
              <a:gd name="connsiteY3" fmla="*/ 1978088 h 2230444"/>
              <a:gd name="connsiteX4" fmla="*/ 3545632 w 3545632"/>
              <a:gd name="connsiteY4" fmla="*/ 2230017 h 2230444"/>
              <a:gd name="connsiteX0" fmla="*/ 0 w 3545632"/>
              <a:gd name="connsiteY0" fmla="*/ 0 h 2230444"/>
              <a:gd name="connsiteX1" fmla="*/ 401213 w 3545632"/>
              <a:gd name="connsiteY1" fmla="*/ 1138337 h 2230444"/>
              <a:gd name="connsiteX2" fmla="*/ 1431317 w 3545632"/>
              <a:gd name="connsiteY2" fmla="*/ 1533893 h 2230444"/>
              <a:gd name="connsiteX3" fmla="*/ 2491274 w 3545632"/>
              <a:gd name="connsiteY3" fmla="*/ 1978088 h 2230444"/>
              <a:gd name="connsiteX4" fmla="*/ 3545632 w 3545632"/>
              <a:gd name="connsiteY4" fmla="*/ 2230017 h 2230444"/>
              <a:gd name="connsiteX0" fmla="*/ 0 w 3545632"/>
              <a:gd name="connsiteY0" fmla="*/ 0 h 2230963"/>
              <a:gd name="connsiteX1" fmla="*/ 401213 w 3545632"/>
              <a:gd name="connsiteY1" fmla="*/ 1138337 h 2230963"/>
              <a:gd name="connsiteX2" fmla="*/ 1431317 w 3545632"/>
              <a:gd name="connsiteY2" fmla="*/ 1533893 h 2230963"/>
              <a:gd name="connsiteX3" fmla="*/ 2491274 w 3545632"/>
              <a:gd name="connsiteY3" fmla="*/ 1978088 h 2230963"/>
              <a:gd name="connsiteX4" fmla="*/ 3545632 w 3545632"/>
              <a:gd name="connsiteY4" fmla="*/ 2230017 h 2230963"/>
              <a:gd name="connsiteX0" fmla="*/ 0 w 3545632"/>
              <a:gd name="connsiteY0" fmla="*/ 0 h 2230963"/>
              <a:gd name="connsiteX1" fmla="*/ 401213 w 3545632"/>
              <a:gd name="connsiteY1" fmla="*/ 1138337 h 2230963"/>
              <a:gd name="connsiteX2" fmla="*/ 1431317 w 3545632"/>
              <a:gd name="connsiteY2" fmla="*/ 1533893 h 2230963"/>
              <a:gd name="connsiteX3" fmla="*/ 2491274 w 3545632"/>
              <a:gd name="connsiteY3" fmla="*/ 1978088 h 2230963"/>
              <a:gd name="connsiteX4" fmla="*/ 3545632 w 3545632"/>
              <a:gd name="connsiteY4" fmla="*/ 2230017 h 2230963"/>
              <a:gd name="connsiteX0" fmla="*/ 0 w 3545632"/>
              <a:gd name="connsiteY0" fmla="*/ 0 h 2234084"/>
              <a:gd name="connsiteX1" fmla="*/ 401213 w 3545632"/>
              <a:gd name="connsiteY1" fmla="*/ 1138337 h 2234084"/>
              <a:gd name="connsiteX2" fmla="*/ 1431317 w 3545632"/>
              <a:gd name="connsiteY2" fmla="*/ 1533893 h 2234084"/>
              <a:gd name="connsiteX3" fmla="*/ 2491274 w 3545632"/>
              <a:gd name="connsiteY3" fmla="*/ 1978088 h 2234084"/>
              <a:gd name="connsiteX4" fmla="*/ 3545632 w 3545632"/>
              <a:gd name="connsiteY4" fmla="*/ 2230017 h 2234084"/>
              <a:gd name="connsiteX0" fmla="*/ 0 w 3545632"/>
              <a:gd name="connsiteY0" fmla="*/ 0 h 2234084"/>
              <a:gd name="connsiteX1" fmla="*/ 401213 w 3545632"/>
              <a:gd name="connsiteY1" fmla="*/ 1138337 h 2234084"/>
              <a:gd name="connsiteX2" fmla="*/ 1431317 w 3545632"/>
              <a:gd name="connsiteY2" fmla="*/ 1533893 h 2234084"/>
              <a:gd name="connsiteX3" fmla="*/ 2491274 w 3545632"/>
              <a:gd name="connsiteY3" fmla="*/ 1978088 h 2234084"/>
              <a:gd name="connsiteX4" fmla="*/ 3545632 w 3545632"/>
              <a:gd name="connsiteY4" fmla="*/ 2230017 h 2234084"/>
              <a:gd name="connsiteX0" fmla="*/ 0 w 3545632"/>
              <a:gd name="connsiteY0" fmla="*/ 0 h 2234084"/>
              <a:gd name="connsiteX1" fmla="*/ 401213 w 3545632"/>
              <a:gd name="connsiteY1" fmla="*/ 1138337 h 2234084"/>
              <a:gd name="connsiteX2" fmla="*/ 1431317 w 3545632"/>
              <a:gd name="connsiteY2" fmla="*/ 1533893 h 2234084"/>
              <a:gd name="connsiteX3" fmla="*/ 2491274 w 3545632"/>
              <a:gd name="connsiteY3" fmla="*/ 1978088 h 2234084"/>
              <a:gd name="connsiteX4" fmla="*/ 3545632 w 3545632"/>
              <a:gd name="connsiteY4" fmla="*/ 2230017 h 2234084"/>
              <a:gd name="connsiteX0" fmla="*/ 0 w 3545632"/>
              <a:gd name="connsiteY0" fmla="*/ 0 h 2234084"/>
              <a:gd name="connsiteX1" fmla="*/ 401213 w 3545632"/>
              <a:gd name="connsiteY1" fmla="*/ 1138337 h 2234084"/>
              <a:gd name="connsiteX2" fmla="*/ 1431317 w 3545632"/>
              <a:gd name="connsiteY2" fmla="*/ 1533893 h 2234084"/>
              <a:gd name="connsiteX3" fmla="*/ 2491274 w 3545632"/>
              <a:gd name="connsiteY3" fmla="*/ 1978088 h 2234084"/>
              <a:gd name="connsiteX4" fmla="*/ 3545632 w 3545632"/>
              <a:gd name="connsiteY4" fmla="*/ 2230017 h 2234084"/>
              <a:gd name="connsiteX0" fmla="*/ 0 w 3545632"/>
              <a:gd name="connsiteY0" fmla="*/ 0 h 2234084"/>
              <a:gd name="connsiteX1" fmla="*/ 401213 w 3545632"/>
              <a:gd name="connsiteY1" fmla="*/ 1138337 h 2234084"/>
              <a:gd name="connsiteX2" fmla="*/ 1431317 w 3545632"/>
              <a:gd name="connsiteY2" fmla="*/ 1533893 h 2234084"/>
              <a:gd name="connsiteX3" fmla="*/ 2491274 w 3545632"/>
              <a:gd name="connsiteY3" fmla="*/ 1978088 h 2234084"/>
              <a:gd name="connsiteX4" fmla="*/ 3545632 w 3545632"/>
              <a:gd name="connsiteY4" fmla="*/ 2230017 h 2234084"/>
              <a:gd name="connsiteX0" fmla="*/ 0 w 3545632"/>
              <a:gd name="connsiteY0" fmla="*/ 0 h 2234084"/>
              <a:gd name="connsiteX1" fmla="*/ 401213 w 3545632"/>
              <a:gd name="connsiteY1" fmla="*/ 1138337 h 2234084"/>
              <a:gd name="connsiteX2" fmla="*/ 1431317 w 3545632"/>
              <a:gd name="connsiteY2" fmla="*/ 1533893 h 2234084"/>
              <a:gd name="connsiteX3" fmla="*/ 2491274 w 3545632"/>
              <a:gd name="connsiteY3" fmla="*/ 1978088 h 2234084"/>
              <a:gd name="connsiteX4" fmla="*/ 3545632 w 3545632"/>
              <a:gd name="connsiteY4" fmla="*/ 2230017 h 2234084"/>
              <a:gd name="connsiteX0" fmla="*/ 0 w 3545632"/>
              <a:gd name="connsiteY0" fmla="*/ 0 h 2230448"/>
              <a:gd name="connsiteX1" fmla="*/ 401213 w 3545632"/>
              <a:gd name="connsiteY1" fmla="*/ 1138337 h 2230448"/>
              <a:gd name="connsiteX2" fmla="*/ 1599268 w 3545632"/>
              <a:gd name="connsiteY2" fmla="*/ 1524563 h 2230448"/>
              <a:gd name="connsiteX3" fmla="*/ 2491274 w 3545632"/>
              <a:gd name="connsiteY3" fmla="*/ 1978088 h 2230448"/>
              <a:gd name="connsiteX4" fmla="*/ 3545632 w 3545632"/>
              <a:gd name="connsiteY4" fmla="*/ 2230017 h 2230448"/>
              <a:gd name="connsiteX0" fmla="*/ 0 w 3545632"/>
              <a:gd name="connsiteY0" fmla="*/ 0 h 2230448"/>
              <a:gd name="connsiteX1" fmla="*/ 401213 w 3545632"/>
              <a:gd name="connsiteY1" fmla="*/ 1138337 h 2230448"/>
              <a:gd name="connsiteX2" fmla="*/ 1636591 w 3545632"/>
              <a:gd name="connsiteY2" fmla="*/ 1524563 h 2230448"/>
              <a:gd name="connsiteX3" fmla="*/ 2491274 w 3545632"/>
              <a:gd name="connsiteY3" fmla="*/ 1978088 h 2230448"/>
              <a:gd name="connsiteX4" fmla="*/ 3545632 w 3545632"/>
              <a:gd name="connsiteY4" fmla="*/ 2230017 h 2230448"/>
              <a:gd name="connsiteX0" fmla="*/ 0 w 3545632"/>
              <a:gd name="connsiteY0" fmla="*/ 0 h 2230588"/>
              <a:gd name="connsiteX1" fmla="*/ 401213 w 3545632"/>
              <a:gd name="connsiteY1" fmla="*/ 1138337 h 2230588"/>
              <a:gd name="connsiteX2" fmla="*/ 1636591 w 3545632"/>
              <a:gd name="connsiteY2" fmla="*/ 1524563 h 2230588"/>
              <a:gd name="connsiteX3" fmla="*/ 2556588 w 3545632"/>
              <a:gd name="connsiteY3" fmla="*/ 2015410 h 2230588"/>
              <a:gd name="connsiteX4" fmla="*/ 3545632 w 3545632"/>
              <a:gd name="connsiteY4" fmla="*/ 2230017 h 2230588"/>
              <a:gd name="connsiteX0" fmla="*/ 0 w 3545632"/>
              <a:gd name="connsiteY0" fmla="*/ 0 h 2230848"/>
              <a:gd name="connsiteX1" fmla="*/ 401213 w 3545632"/>
              <a:gd name="connsiteY1" fmla="*/ 1138337 h 2230848"/>
              <a:gd name="connsiteX2" fmla="*/ 1636591 w 3545632"/>
              <a:gd name="connsiteY2" fmla="*/ 1524563 h 2230848"/>
              <a:gd name="connsiteX3" fmla="*/ 2556588 w 3545632"/>
              <a:gd name="connsiteY3" fmla="*/ 2015410 h 2230848"/>
              <a:gd name="connsiteX4" fmla="*/ 3545632 w 3545632"/>
              <a:gd name="connsiteY4" fmla="*/ 2230017 h 2230848"/>
              <a:gd name="connsiteX0" fmla="*/ 0 w 3628339"/>
              <a:gd name="connsiteY0" fmla="*/ 1013808 h 1149654"/>
              <a:gd name="connsiteX1" fmla="*/ 483920 w 3628339"/>
              <a:gd name="connsiteY1" fmla="*/ 18545 h 1149654"/>
              <a:gd name="connsiteX2" fmla="*/ 1719298 w 3628339"/>
              <a:gd name="connsiteY2" fmla="*/ 404771 h 1149654"/>
              <a:gd name="connsiteX3" fmla="*/ 2639295 w 3628339"/>
              <a:gd name="connsiteY3" fmla="*/ 895618 h 1149654"/>
              <a:gd name="connsiteX4" fmla="*/ 3628339 w 3628339"/>
              <a:gd name="connsiteY4" fmla="*/ 1110225 h 1149654"/>
              <a:gd name="connsiteX0" fmla="*/ 0 w 3628339"/>
              <a:gd name="connsiteY0" fmla="*/ 1013808 h 1111056"/>
              <a:gd name="connsiteX1" fmla="*/ 483920 w 3628339"/>
              <a:gd name="connsiteY1" fmla="*/ 18545 h 1111056"/>
              <a:gd name="connsiteX2" fmla="*/ 1719298 w 3628339"/>
              <a:gd name="connsiteY2" fmla="*/ 404771 h 1111056"/>
              <a:gd name="connsiteX3" fmla="*/ 2639295 w 3628339"/>
              <a:gd name="connsiteY3" fmla="*/ 895618 h 1111056"/>
              <a:gd name="connsiteX4" fmla="*/ 3628339 w 3628339"/>
              <a:gd name="connsiteY4" fmla="*/ 1110225 h 1111056"/>
              <a:gd name="connsiteX0" fmla="*/ 0 w 3628339"/>
              <a:gd name="connsiteY0" fmla="*/ 1791368 h 1888616"/>
              <a:gd name="connsiteX1" fmla="*/ 883672 w 3628339"/>
              <a:gd name="connsiteY1" fmla="*/ 7211 h 1888616"/>
              <a:gd name="connsiteX2" fmla="*/ 1719298 w 3628339"/>
              <a:gd name="connsiteY2" fmla="*/ 1182331 h 1888616"/>
              <a:gd name="connsiteX3" fmla="*/ 2639295 w 3628339"/>
              <a:gd name="connsiteY3" fmla="*/ 1673178 h 1888616"/>
              <a:gd name="connsiteX4" fmla="*/ 3628339 w 3628339"/>
              <a:gd name="connsiteY4" fmla="*/ 1887785 h 1888616"/>
              <a:gd name="connsiteX0" fmla="*/ 0 w 3628339"/>
              <a:gd name="connsiteY0" fmla="*/ 1784221 h 1881469"/>
              <a:gd name="connsiteX1" fmla="*/ 883672 w 3628339"/>
              <a:gd name="connsiteY1" fmla="*/ 64 h 1881469"/>
              <a:gd name="connsiteX2" fmla="*/ 1719298 w 3628339"/>
              <a:gd name="connsiteY2" fmla="*/ 1175184 h 1881469"/>
              <a:gd name="connsiteX3" fmla="*/ 2639295 w 3628339"/>
              <a:gd name="connsiteY3" fmla="*/ 1666031 h 1881469"/>
              <a:gd name="connsiteX4" fmla="*/ 3628339 w 3628339"/>
              <a:gd name="connsiteY4" fmla="*/ 1880638 h 1881469"/>
              <a:gd name="connsiteX0" fmla="*/ 0 w 3628339"/>
              <a:gd name="connsiteY0" fmla="*/ 1515377 h 1612625"/>
              <a:gd name="connsiteX1" fmla="*/ 883672 w 3628339"/>
              <a:gd name="connsiteY1" fmla="*/ 162 h 1612625"/>
              <a:gd name="connsiteX2" fmla="*/ 1719298 w 3628339"/>
              <a:gd name="connsiteY2" fmla="*/ 906340 h 1612625"/>
              <a:gd name="connsiteX3" fmla="*/ 2639295 w 3628339"/>
              <a:gd name="connsiteY3" fmla="*/ 1397187 h 1612625"/>
              <a:gd name="connsiteX4" fmla="*/ 3628339 w 3628339"/>
              <a:gd name="connsiteY4" fmla="*/ 1611794 h 1612625"/>
              <a:gd name="connsiteX0" fmla="*/ 0 w 3345755"/>
              <a:gd name="connsiteY0" fmla="*/ 1616505 h 1624106"/>
              <a:gd name="connsiteX1" fmla="*/ 601088 w 3345755"/>
              <a:gd name="connsiteY1" fmla="*/ 11643 h 1624106"/>
              <a:gd name="connsiteX2" fmla="*/ 1436714 w 3345755"/>
              <a:gd name="connsiteY2" fmla="*/ 917821 h 1624106"/>
              <a:gd name="connsiteX3" fmla="*/ 2356711 w 3345755"/>
              <a:gd name="connsiteY3" fmla="*/ 1408668 h 1624106"/>
              <a:gd name="connsiteX4" fmla="*/ 3345755 w 3345755"/>
              <a:gd name="connsiteY4" fmla="*/ 1623275 h 1624106"/>
              <a:gd name="connsiteX0" fmla="*/ 0 w 3345755"/>
              <a:gd name="connsiteY0" fmla="*/ 1605201 h 1612802"/>
              <a:gd name="connsiteX1" fmla="*/ 601088 w 3345755"/>
              <a:gd name="connsiteY1" fmla="*/ 339 h 1612802"/>
              <a:gd name="connsiteX2" fmla="*/ 1436714 w 3345755"/>
              <a:gd name="connsiteY2" fmla="*/ 906517 h 1612802"/>
              <a:gd name="connsiteX3" fmla="*/ 2356711 w 3345755"/>
              <a:gd name="connsiteY3" fmla="*/ 1397364 h 1612802"/>
              <a:gd name="connsiteX4" fmla="*/ 3345755 w 3345755"/>
              <a:gd name="connsiteY4" fmla="*/ 1611971 h 1612802"/>
              <a:gd name="connsiteX0" fmla="*/ 0 w 3345755"/>
              <a:gd name="connsiteY0" fmla="*/ 1618116 h 1625717"/>
              <a:gd name="connsiteX1" fmla="*/ 601088 w 3345755"/>
              <a:gd name="connsiteY1" fmla="*/ 13254 h 1625717"/>
              <a:gd name="connsiteX2" fmla="*/ 1560775 w 3345755"/>
              <a:gd name="connsiteY2" fmla="*/ 883573 h 1625717"/>
              <a:gd name="connsiteX3" fmla="*/ 2356711 w 3345755"/>
              <a:gd name="connsiteY3" fmla="*/ 1410279 h 1625717"/>
              <a:gd name="connsiteX4" fmla="*/ 3345755 w 3345755"/>
              <a:gd name="connsiteY4" fmla="*/ 1624886 h 1625717"/>
              <a:gd name="connsiteX0" fmla="*/ 0 w 3345755"/>
              <a:gd name="connsiteY0" fmla="*/ 1616452 h 1624053"/>
              <a:gd name="connsiteX1" fmla="*/ 601088 w 3345755"/>
              <a:gd name="connsiteY1" fmla="*/ 11590 h 1624053"/>
              <a:gd name="connsiteX2" fmla="*/ 1560775 w 3345755"/>
              <a:gd name="connsiteY2" fmla="*/ 881909 h 1624053"/>
              <a:gd name="connsiteX3" fmla="*/ 2356711 w 3345755"/>
              <a:gd name="connsiteY3" fmla="*/ 1408615 h 1624053"/>
              <a:gd name="connsiteX4" fmla="*/ 3345755 w 3345755"/>
              <a:gd name="connsiteY4" fmla="*/ 1623222 h 1624053"/>
              <a:gd name="connsiteX0" fmla="*/ 0 w 3345755"/>
              <a:gd name="connsiteY0" fmla="*/ 1616452 h 1623759"/>
              <a:gd name="connsiteX1" fmla="*/ 601088 w 3345755"/>
              <a:gd name="connsiteY1" fmla="*/ 11590 h 1623759"/>
              <a:gd name="connsiteX2" fmla="*/ 1560775 w 3345755"/>
              <a:gd name="connsiteY2" fmla="*/ 881909 h 1623759"/>
              <a:gd name="connsiteX3" fmla="*/ 2356711 w 3345755"/>
              <a:gd name="connsiteY3" fmla="*/ 1408615 h 1623759"/>
              <a:gd name="connsiteX4" fmla="*/ 3345755 w 3345755"/>
              <a:gd name="connsiteY4" fmla="*/ 1623222 h 1623759"/>
              <a:gd name="connsiteX0" fmla="*/ 0 w 3345755"/>
              <a:gd name="connsiteY0" fmla="*/ 1616452 h 1623759"/>
              <a:gd name="connsiteX1" fmla="*/ 601088 w 3345755"/>
              <a:gd name="connsiteY1" fmla="*/ 11590 h 1623759"/>
              <a:gd name="connsiteX2" fmla="*/ 1560775 w 3345755"/>
              <a:gd name="connsiteY2" fmla="*/ 881909 h 1623759"/>
              <a:gd name="connsiteX3" fmla="*/ 2356711 w 3345755"/>
              <a:gd name="connsiteY3" fmla="*/ 1408615 h 1623759"/>
              <a:gd name="connsiteX4" fmla="*/ 3345755 w 3345755"/>
              <a:gd name="connsiteY4" fmla="*/ 1623222 h 1623759"/>
              <a:gd name="connsiteX0" fmla="*/ 0 w 3345755"/>
              <a:gd name="connsiteY0" fmla="*/ 1618345 h 1626939"/>
              <a:gd name="connsiteX1" fmla="*/ 601088 w 3345755"/>
              <a:gd name="connsiteY1" fmla="*/ 13483 h 1626939"/>
              <a:gd name="connsiteX2" fmla="*/ 1560775 w 3345755"/>
              <a:gd name="connsiteY2" fmla="*/ 883802 h 1626939"/>
              <a:gd name="connsiteX3" fmla="*/ 2563479 w 3345755"/>
              <a:gd name="connsiteY3" fmla="*/ 1500156 h 1626939"/>
              <a:gd name="connsiteX4" fmla="*/ 3345755 w 3345755"/>
              <a:gd name="connsiteY4" fmla="*/ 1625115 h 1626939"/>
              <a:gd name="connsiteX0" fmla="*/ 0 w 3345755"/>
              <a:gd name="connsiteY0" fmla="*/ 1618345 h 1661213"/>
              <a:gd name="connsiteX1" fmla="*/ 601088 w 3345755"/>
              <a:gd name="connsiteY1" fmla="*/ 13483 h 1661213"/>
              <a:gd name="connsiteX2" fmla="*/ 1560775 w 3345755"/>
              <a:gd name="connsiteY2" fmla="*/ 883802 h 1661213"/>
              <a:gd name="connsiteX3" fmla="*/ 2563479 w 3345755"/>
              <a:gd name="connsiteY3" fmla="*/ 1500156 h 1661213"/>
              <a:gd name="connsiteX4" fmla="*/ 3345755 w 3345755"/>
              <a:gd name="connsiteY4" fmla="*/ 1625115 h 1661213"/>
              <a:gd name="connsiteX0" fmla="*/ 0 w 3345755"/>
              <a:gd name="connsiteY0" fmla="*/ 1618345 h 1626208"/>
              <a:gd name="connsiteX1" fmla="*/ 601088 w 3345755"/>
              <a:gd name="connsiteY1" fmla="*/ 13483 h 1626208"/>
              <a:gd name="connsiteX2" fmla="*/ 1560775 w 3345755"/>
              <a:gd name="connsiteY2" fmla="*/ 883802 h 1626208"/>
              <a:gd name="connsiteX3" fmla="*/ 2563479 w 3345755"/>
              <a:gd name="connsiteY3" fmla="*/ 1500156 h 1626208"/>
              <a:gd name="connsiteX4" fmla="*/ 3345755 w 3345755"/>
              <a:gd name="connsiteY4" fmla="*/ 1625115 h 1626208"/>
              <a:gd name="connsiteX0" fmla="*/ 0 w 3345755"/>
              <a:gd name="connsiteY0" fmla="*/ 1616737 h 1624600"/>
              <a:gd name="connsiteX1" fmla="*/ 601088 w 3345755"/>
              <a:gd name="connsiteY1" fmla="*/ 11875 h 1624600"/>
              <a:gd name="connsiteX2" fmla="*/ 1560775 w 3345755"/>
              <a:gd name="connsiteY2" fmla="*/ 882194 h 1624600"/>
              <a:gd name="connsiteX3" fmla="*/ 2563479 w 3345755"/>
              <a:gd name="connsiteY3" fmla="*/ 1498548 h 1624600"/>
              <a:gd name="connsiteX4" fmla="*/ 3345755 w 3345755"/>
              <a:gd name="connsiteY4" fmla="*/ 1623507 h 1624600"/>
              <a:gd name="connsiteX0" fmla="*/ 0 w 3345755"/>
              <a:gd name="connsiteY0" fmla="*/ 1611801 h 1620031"/>
              <a:gd name="connsiteX1" fmla="*/ 601088 w 3345755"/>
              <a:gd name="connsiteY1" fmla="*/ 6939 h 1620031"/>
              <a:gd name="connsiteX2" fmla="*/ 1981205 w 3345755"/>
              <a:gd name="connsiteY2" fmla="*/ 1020694 h 1620031"/>
              <a:gd name="connsiteX3" fmla="*/ 2563479 w 3345755"/>
              <a:gd name="connsiteY3" fmla="*/ 1493612 h 1620031"/>
              <a:gd name="connsiteX4" fmla="*/ 3345755 w 3345755"/>
              <a:gd name="connsiteY4" fmla="*/ 1618571 h 1620031"/>
              <a:gd name="connsiteX0" fmla="*/ 0 w 3345755"/>
              <a:gd name="connsiteY0" fmla="*/ 1612527 h 1619792"/>
              <a:gd name="connsiteX1" fmla="*/ 601088 w 3345755"/>
              <a:gd name="connsiteY1" fmla="*/ 7665 h 1619792"/>
              <a:gd name="connsiteX2" fmla="*/ 1981205 w 3345755"/>
              <a:gd name="connsiteY2" fmla="*/ 1021420 h 1619792"/>
              <a:gd name="connsiteX3" fmla="*/ 2466987 w 3345755"/>
              <a:gd name="connsiteY3" fmla="*/ 1404691 h 1619792"/>
              <a:gd name="connsiteX4" fmla="*/ 3345755 w 3345755"/>
              <a:gd name="connsiteY4" fmla="*/ 1619297 h 1619792"/>
              <a:gd name="connsiteX0" fmla="*/ 0 w 3345755"/>
              <a:gd name="connsiteY0" fmla="*/ 1611762 h 1619027"/>
              <a:gd name="connsiteX1" fmla="*/ 601088 w 3345755"/>
              <a:gd name="connsiteY1" fmla="*/ 6900 h 1619027"/>
              <a:gd name="connsiteX2" fmla="*/ 1981205 w 3345755"/>
              <a:gd name="connsiteY2" fmla="*/ 1020655 h 1619027"/>
              <a:gd name="connsiteX3" fmla="*/ 2466987 w 3345755"/>
              <a:gd name="connsiteY3" fmla="*/ 1403926 h 1619027"/>
              <a:gd name="connsiteX4" fmla="*/ 3345755 w 3345755"/>
              <a:gd name="connsiteY4" fmla="*/ 1618532 h 1619027"/>
              <a:gd name="connsiteX0" fmla="*/ 0 w 3345755"/>
              <a:gd name="connsiteY0" fmla="*/ 1613055 h 1620320"/>
              <a:gd name="connsiteX1" fmla="*/ 601088 w 3345755"/>
              <a:gd name="connsiteY1" fmla="*/ 8193 h 1620320"/>
              <a:gd name="connsiteX2" fmla="*/ 1981205 w 3345755"/>
              <a:gd name="connsiteY2" fmla="*/ 1021948 h 1620320"/>
              <a:gd name="connsiteX3" fmla="*/ 2466987 w 3345755"/>
              <a:gd name="connsiteY3" fmla="*/ 1405219 h 1620320"/>
              <a:gd name="connsiteX4" fmla="*/ 3345755 w 3345755"/>
              <a:gd name="connsiteY4" fmla="*/ 1619825 h 1620320"/>
              <a:gd name="connsiteX0" fmla="*/ 0 w 3345755"/>
              <a:gd name="connsiteY0" fmla="*/ 1612504 h 1619710"/>
              <a:gd name="connsiteX1" fmla="*/ 601088 w 3345755"/>
              <a:gd name="connsiteY1" fmla="*/ 7642 h 1619710"/>
              <a:gd name="connsiteX2" fmla="*/ 1981205 w 3345755"/>
              <a:gd name="connsiteY2" fmla="*/ 1021397 h 1619710"/>
              <a:gd name="connsiteX3" fmla="*/ 2418741 w 3345755"/>
              <a:gd name="connsiteY3" fmla="*/ 1386739 h 1619710"/>
              <a:gd name="connsiteX4" fmla="*/ 3345755 w 3345755"/>
              <a:gd name="connsiteY4" fmla="*/ 1619274 h 1619710"/>
              <a:gd name="connsiteX0" fmla="*/ 0 w 3345755"/>
              <a:gd name="connsiteY0" fmla="*/ 1612504 h 1619570"/>
              <a:gd name="connsiteX1" fmla="*/ 601088 w 3345755"/>
              <a:gd name="connsiteY1" fmla="*/ 7642 h 1619570"/>
              <a:gd name="connsiteX2" fmla="*/ 1981205 w 3345755"/>
              <a:gd name="connsiteY2" fmla="*/ 1021397 h 1619570"/>
              <a:gd name="connsiteX3" fmla="*/ 2418741 w 3345755"/>
              <a:gd name="connsiteY3" fmla="*/ 1386739 h 1619570"/>
              <a:gd name="connsiteX4" fmla="*/ 3345755 w 3345755"/>
              <a:gd name="connsiteY4" fmla="*/ 1619274 h 1619570"/>
              <a:gd name="connsiteX0" fmla="*/ 0 w 3345755"/>
              <a:gd name="connsiteY0" fmla="*/ 1612504 h 1619686"/>
              <a:gd name="connsiteX1" fmla="*/ 601088 w 3345755"/>
              <a:gd name="connsiteY1" fmla="*/ 7642 h 1619686"/>
              <a:gd name="connsiteX2" fmla="*/ 1981205 w 3345755"/>
              <a:gd name="connsiteY2" fmla="*/ 1021397 h 1619686"/>
              <a:gd name="connsiteX3" fmla="*/ 2418741 w 3345755"/>
              <a:gd name="connsiteY3" fmla="*/ 1386739 h 1619686"/>
              <a:gd name="connsiteX4" fmla="*/ 3345755 w 3345755"/>
              <a:gd name="connsiteY4" fmla="*/ 1619274 h 1619686"/>
              <a:gd name="connsiteX0" fmla="*/ 0 w 3345755"/>
              <a:gd name="connsiteY0" fmla="*/ 1612634 h 1620469"/>
              <a:gd name="connsiteX1" fmla="*/ 601088 w 3345755"/>
              <a:gd name="connsiteY1" fmla="*/ 7772 h 1620469"/>
              <a:gd name="connsiteX2" fmla="*/ 1981205 w 3345755"/>
              <a:gd name="connsiteY2" fmla="*/ 1021527 h 1620469"/>
              <a:gd name="connsiteX3" fmla="*/ 2446310 w 3345755"/>
              <a:gd name="connsiteY3" fmla="*/ 1485481 h 1620469"/>
              <a:gd name="connsiteX4" fmla="*/ 3345755 w 3345755"/>
              <a:gd name="connsiteY4" fmla="*/ 1619404 h 1620469"/>
              <a:gd name="connsiteX0" fmla="*/ 0 w 3345755"/>
              <a:gd name="connsiteY0" fmla="*/ 1612575 h 1619966"/>
              <a:gd name="connsiteX1" fmla="*/ 601088 w 3345755"/>
              <a:gd name="connsiteY1" fmla="*/ 7713 h 1619966"/>
              <a:gd name="connsiteX2" fmla="*/ 1981205 w 3345755"/>
              <a:gd name="connsiteY2" fmla="*/ 1021468 h 1619966"/>
              <a:gd name="connsiteX3" fmla="*/ 2466987 w 3345755"/>
              <a:gd name="connsiteY3" fmla="*/ 1440599 h 1619966"/>
              <a:gd name="connsiteX4" fmla="*/ 3345755 w 3345755"/>
              <a:gd name="connsiteY4" fmla="*/ 1619345 h 1619966"/>
              <a:gd name="connsiteX0" fmla="*/ 0 w 3345755"/>
              <a:gd name="connsiteY0" fmla="*/ 1613628 h 1621019"/>
              <a:gd name="connsiteX1" fmla="*/ 601088 w 3345755"/>
              <a:gd name="connsiteY1" fmla="*/ 8766 h 1621019"/>
              <a:gd name="connsiteX2" fmla="*/ 1981205 w 3345755"/>
              <a:gd name="connsiteY2" fmla="*/ 1022521 h 1621019"/>
              <a:gd name="connsiteX3" fmla="*/ 2466987 w 3345755"/>
              <a:gd name="connsiteY3" fmla="*/ 1441652 h 1621019"/>
              <a:gd name="connsiteX4" fmla="*/ 3345755 w 3345755"/>
              <a:gd name="connsiteY4" fmla="*/ 1620398 h 1621019"/>
              <a:gd name="connsiteX0" fmla="*/ 0 w 3345755"/>
              <a:gd name="connsiteY0" fmla="*/ 1613720 h 1621111"/>
              <a:gd name="connsiteX1" fmla="*/ 601088 w 3345755"/>
              <a:gd name="connsiteY1" fmla="*/ 8858 h 1621111"/>
              <a:gd name="connsiteX2" fmla="*/ 1981205 w 3345755"/>
              <a:gd name="connsiteY2" fmla="*/ 1022613 h 1621111"/>
              <a:gd name="connsiteX3" fmla="*/ 2466987 w 3345755"/>
              <a:gd name="connsiteY3" fmla="*/ 1441744 h 1621111"/>
              <a:gd name="connsiteX4" fmla="*/ 3345755 w 3345755"/>
              <a:gd name="connsiteY4" fmla="*/ 1620490 h 1621111"/>
              <a:gd name="connsiteX0" fmla="*/ 0 w 3345755"/>
              <a:gd name="connsiteY0" fmla="*/ 1613720 h 1621111"/>
              <a:gd name="connsiteX1" fmla="*/ 601088 w 3345755"/>
              <a:gd name="connsiteY1" fmla="*/ 8858 h 1621111"/>
              <a:gd name="connsiteX2" fmla="*/ 1981205 w 3345755"/>
              <a:gd name="connsiteY2" fmla="*/ 1022613 h 1621111"/>
              <a:gd name="connsiteX3" fmla="*/ 2466987 w 3345755"/>
              <a:gd name="connsiteY3" fmla="*/ 1441744 h 1621111"/>
              <a:gd name="connsiteX4" fmla="*/ 3345755 w 3345755"/>
              <a:gd name="connsiteY4" fmla="*/ 1620490 h 1621111"/>
              <a:gd name="connsiteX0" fmla="*/ 0 w 3345755"/>
              <a:gd name="connsiteY0" fmla="*/ 1613629 h 1621020"/>
              <a:gd name="connsiteX1" fmla="*/ 601088 w 3345755"/>
              <a:gd name="connsiteY1" fmla="*/ 8767 h 1621020"/>
              <a:gd name="connsiteX2" fmla="*/ 1981205 w 3345755"/>
              <a:gd name="connsiteY2" fmla="*/ 1022522 h 1621020"/>
              <a:gd name="connsiteX3" fmla="*/ 2466987 w 3345755"/>
              <a:gd name="connsiteY3" fmla="*/ 1441653 h 1621020"/>
              <a:gd name="connsiteX4" fmla="*/ 3345755 w 3345755"/>
              <a:gd name="connsiteY4" fmla="*/ 1620399 h 1621020"/>
              <a:gd name="connsiteX0" fmla="*/ 0 w 3345755"/>
              <a:gd name="connsiteY0" fmla="*/ 1613629 h 1620972"/>
              <a:gd name="connsiteX1" fmla="*/ 601088 w 3345755"/>
              <a:gd name="connsiteY1" fmla="*/ 8767 h 1620972"/>
              <a:gd name="connsiteX2" fmla="*/ 1981205 w 3345755"/>
              <a:gd name="connsiteY2" fmla="*/ 1022522 h 1620972"/>
              <a:gd name="connsiteX3" fmla="*/ 2466987 w 3345755"/>
              <a:gd name="connsiteY3" fmla="*/ 1441653 h 1620972"/>
              <a:gd name="connsiteX4" fmla="*/ 3345755 w 3345755"/>
              <a:gd name="connsiteY4" fmla="*/ 1620399 h 1620972"/>
              <a:gd name="connsiteX0" fmla="*/ 0 w 3345755"/>
              <a:gd name="connsiteY0" fmla="*/ 1621291 h 1628984"/>
              <a:gd name="connsiteX1" fmla="*/ 601088 w 3345755"/>
              <a:gd name="connsiteY1" fmla="*/ 16429 h 1628984"/>
              <a:gd name="connsiteX2" fmla="*/ 1843360 w 3345755"/>
              <a:gd name="connsiteY2" fmla="*/ 868819 h 1628984"/>
              <a:gd name="connsiteX3" fmla="*/ 2466987 w 3345755"/>
              <a:gd name="connsiteY3" fmla="*/ 1449315 h 1628984"/>
              <a:gd name="connsiteX4" fmla="*/ 3345755 w 3345755"/>
              <a:gd name="connsiteY4" fmla="*/ 1628061 h 1628984"/>
              <a:gd name="connsiteX0" fmla="*/ 0 w 3345755"/>
              <a:gd name="connsiteY0" fmla="*/ 1649061 h 1658097"/>
              <a:gd name="connsiteX1" fmla="*/ 601088 w 3345755"/>
              <a:gd name="connsiteY1" fmla="*/ 44199 h 1658097"/>
              <a:gd name="connsiteX2" fmla="*/ 1540099 w 3345755"/>
              <a:gd name="connsiteY2" fmla="*/ 600753 h 1658097"/>
              <a:gd name="connsiteX3" fmla="*/ 2466987 w 3345755"/>
              <a:gd name="connsiteY3" fmla="*/ 1477085 h 1658097"/>
              <a:gd name="connsiteX4" fmla="*/ 3345755 w 3345755"/>
              <a:gd name="connsiteY4" fmla="*/ 1655831 h 1658097"/>
              <a:gd name="connsiteX0" fmla="*/ 0 w 3345755"/>
              <a:gd name="connsiteY0" fmla="*/ 1408459 h 1417495"/>
              <a:gd name="connsiteX1" fmla="*/ 628657 w 3345755"/>
              <a:gd name="connsiteY1" fmla="*/ 54609 h 1417495"/>
              <a:gd name="connsiteX2" fmla="*/ 1540099 w 3345755"/>
              <a:gd name="connsiteY2" fmla="*/ 360151 h 1417495"/>
              <a:gd name="connsiteX3" fmla="*/ 2466987 w 3345755"/>
              <a:gd name="connsiteY3" fmla="*/ 1236483 h 1417495"/>
              <a:gd name="connsiteX4" fmla="*/ 3345755 w 3345755"/>
              <a:gd name="connsiteY4" fmla="*/ 1415229 h 1417495"/>
              <a:gd name="connsiteX0" fmla="*/ 0 w 3345755"/>
              <a:gd name="connsiteY0" fmla="*/ 1382956 h 1390958"/>
              <a:gd name="connsiteX1" fmla="*/ 628657 w 3345755"/>
              <a:gd name="connsiteY1" fmla="*/ 29106 h 1390958"/>
              <a:gd name="connsiteX2" fmla="*/ 1540099 w 3345755"/>
              <a:gd name="connsiteY2" fmla="*/ 513942 h 1390958"/>
              <a:gd name="connsiteX3" fmla="*/ 2466987 w 3345755"/>
              <a:gd name="connsiteY3" fmla="*/ 1210980 h 1390958"/>
              <a:gd name="connsiteX4" fmla="*/ 3345755 w 3345755"/>
              <a:gd name="connsiteY4" fmla="*/ 1389726 h 1390958"/>
              <a:gd name="connsiteX0" fmla="*/ 0 w 3345755"/>
              <a:gd name="connsiteY0" fmla="*/ 1382956 h 1390958"/>
              <a:gd name="connsiteX1" fmla="*/ 628657 w 3345755"/>
              <a:gd name="connsiteY1" fmla="*/ 29106 h 1390958"/>
              <a:gd name="connsiteX2" fmla="*/ 1540099 w 3345755"/>
              <a:gd name="connsiteY2" fmla="*/ 513942 h 1390958"/>
              <a:gd name="connsiteX3" fmla="*/ 2466987 w 3345755"/>
              <a:gd name="connsiteY3" fmla="*/ 1210980 h 1390958"/>
              <a:gd name="connsiteX4" fmla="*/ 3345755 w 3345755"/>
              <a:gd name="connsiteY4" fmla="*/ 1389726 h 1390958"/>
              <a:gd name="connsiteX0" fmla="*/ 0 w 3345755"/>
              <a:gd name="connsiteY0" fmla="*/ 1354874 h 1362876"/>
              <a:gd name="connsiteX1" fmla="*/ 628657 w 3345755"/>
              <a:gd name="connsiteY1" fmla="*/ 1024 h 1362876"/>
              <a:gd name="connsiteX2" fmla="*/ 1540099 w 3345755"/>
              <a:gd name="connsiteY2" fmla="*/ 485860 h 1362876"/>
              <a:gd name="connsiteX3" fmla="*/ 2466987 w 3345755"/>
              <a:gd name="connsiteY3" fmla="*/ 1182898 h 1362876"/>
              <a:gd name="connsiteX4" fmla="*/ 3345755 w 3345755"/>
              <a:gd name="connsiteY4" fmla="*/ 1361644 h 1362876"/>
              <a:gd name="connsiteX0" fmla="*/ 0 w 3345755"/>
              <a:gd name="connsiteY0" fmla="*/ 1363721 h 1371723"/>
              <a:gd name="connsiteX1" fmla="*/ 559734 w 3345755"/>
              <a:gd name="connsiteY1" fmla="*/ 907 h 1371723"/>
              <a:gd name="connsiteX2" fmla="*/ 1540099 w 3345755"/>
              <a:gd name="connsiteY2" fmla="*/ 494707 h 1371723"/>
              <a:gd name="connsiteX3" fmla="*/ 2466987 w 3345755"/>
              <a:gd name="connsiteY3" fmla="*/ 1191745 h 1371723"/>
              <a:gd name="connsiteX4" fmla="*/ 3345755 w 3345755"/>
              <a:gd name="connsiteY4" fmla="*/ 1370491 h 1371723"/>
              <a:gd name="connsiteX0" fmla="*/ 0 w 3345755"/>
              <a:gd name="connsiteY0" fmla="*/ 1363721 h 1371723"/>
              <a:gd name="connsiteX1" fmla="*/ 601089 w 3345755"/>
              <a:gd name="connsiteY1" fmla="*/ 907 h 1371723"/>
              <a:gd name="connsiteX2" fmla="*/ 1540099 w 3345755"/>
              <a:gd name="connsiteY2" fmla="*/ 494707 h 1371723"/>
              <a:gd name="connsiteX3" fmla="*/ 2466987 w 3345755"/>
              <a:gd name="connsiteY3" fmla="*/ 1191745 h 1371723"/>
              <a:gd name="connsiteX4" fmla="*/ 3345755 w 3345755"/>
              <a:gd name="connsiteY4" fmla="*/ 1370491 h 1371723"/>
              <a:gd name="connsiteX0" fmla="*/ 2880 w 3348635"/>
              <a:gd name="connsiteY0" fmla="*/ 1363907 h 1371909"/>
              <a:gd name="connsiteX1" fmla="*/ 64910 w 3348635"/>
              <a:gd name="connsiteY1" fmla="*/ 627406 h 1371909"/>
              <a:gd name="connsiteX2" fmla="*/ 603969 w 3348635"/>
              <a:gd name="connsiteY2" fmla="*/ 1093 h 1371909"/>
              <a:gd name="connsiteX3" fmla="*/ 1542979 w 3348635"/>
              <a:gd name="connsiteY3" fmla="*/ 494893 h 1371909"/>
              <a:gd name="connsiteX4" fmla="*/ 2469867 w 3348635"/>
              <a:gd name="connsiteY4" fmla="*/ 1191931 h 1371909"/>
              <a:gd name="connsiteX5" fmla="*/ 3348635 w 3348635"/>
              <a:gd name="connsiteY5" fmla="*/ 1370677 h 1371909"/>
              <a:gd name="connsiteX0" fmla="*/ 0 w 3345755"/>
              <a:gd name="connsiteY0" fmla="*/ 1381077 h 1389079"/>
              <a:gd name="connsiteX1" fmla="*/ 165415 w 3345755"/>
              <a:gd name="connsiteY1" fmla="*/ 1164529 h 1389079"/>
              <a:gd name="connsiteX2" fmla="*/ 601089 w 3345755"/>
              <a:gd name="connsiteY2" fmla="*/ 18263 h 1389079"/>
              <a:gd name="connsiteX3" fmla="*/ 1540099 w 3345755"/>
              <a:gd name="connsiteY3" fmla="*/ 512063 h 1389079"/>
              <a:gd name="connsiteX4" fmla="*/ 2466987 w 3345755"/>
              <a:gd name="connsiteY4" fmla="*/ 1209101 h 1389079"/>
              <a:gd name="connsiteX5" fmla="*/ 3345755 w 3345755"/>
              <a:gd name="connsiteY5" fmla="*/ 1387847 h 1389079"/>
              <a:gd name="connsiteX0" fmla="*/ 0 w 3518062"/>
              <a:gd name="connsiteY0" fmla="*/ 1363147 h 1389079"/>
              <a:gd name="connsiteX1" fmla="*/ 337722 w 3518062"/>
              <a:gd name="connsiteY1" fmla="*/ 1164529 h 1389079"/>
              <a:gd name="connsiteX2" fmla="*/ 773396 w 3518062"/>
              <a:gd name="connsiteY2" fmla="*/ 18263 h 1389079"/>
              <a:gd name="connsiteX3" fmla="*/ 1712406 w 3518062"/>
              <a:gd name="connsiteY3" fmla="*/ 512063 h 1389079"/>
              <a:gd name="connsiteX4" fmla="*/ 2639294 w 3518062"/>
              <a:gd name="connsiteY4" fmla="*/ 1209101 h 1389079"/>
              <a:gd name="connsiteX5" fmla="*/ 3518062 w 3518062"/>
              <a:gd name="connsiteY5" fmla="*/ 1387847 h 1389079"/>
              <a:gd name="connsiteX0" fmla="*/ 0 w 3518062"/>
              <a:gd name="connsiteY0" fmla="*/ 1363147 h 1389079"/>
              <a:gd name="connsiteX1" fmla="*/ 337722 w 3518062"/>
              <a:gd name="connsiteY1" fmla="*/ 1164529 h 1389079"/>
              <a:gd name="connsiteX2" fmla="*/ 773396 w 3518062"/>
              <a:gd name="connsiteY2" fmla="*/ 18263 h 1389079"/>
              <a:gd name="connsiteX3" fmla="*/ 1712406 w 3518062"/>
              <a:gd name="connsiteY3" fmla="*/ 512063 h 1389079"/>
              <a:gd name="connsiteX4" fmla="*/ 2639294 w 3518062"/>
              <a:gd name="connsiteY4" fmla="*/ 1209101 h 1389079"/>
              <a:gd name="connsiteX5" fmla="*/ 3518062 w 3518062"/>
              <a:gd name="connsiteY5" fmla="*/ 1387847 h 1389079"/>
              <a:gd name="connsiteX0" fmla="*/ 0 w 3518062"/>
              <a:gd name="connsiteY0" fmla="*/ 1362344 h 1388276"/>
              <a:gd name="connsiteX1" fmla="*/ 296369 w 3518062"/>
              <a:gd name="connsiteY1" fmla="*/ 1145797 h 1388276"/>
              <a:gd name="connsiteX2" fmla="*/ 773396 w 3518062"/>
              <a:gd name="connsiteY2" fmla="*/ 17460 h 1388276"/>
              <a:gd name="connsiteX3" fmla="*/ 1712406 w 3518062"/>
              <a:gd name="connsiteY3" fmla="*/ 511260 h 1388276"/>
              <a:gd name="connsiteX4" fmla="*/ 2639294 w 3518062"/>
              <a:gd name="connsiteY4" fmla="*/ 1208298 h 1388276"/>
              <a:gd name="connsiteX5" fmla="*/ 3518062 w 3518062"/>
              <a:gd name="connsiteY5" fmla="*/ 1387044 h 1388276"/>
              <a:gd name="connsiteX0" fmla="*/ 0 w 3518062"/>
              <a:gd name="connsiteY0" fmla="*/ 1362344 h 1388276"/>
              <a:gd name="connsiteX1" fmla="*/ 296369 w 3518062"/>
              <a:gd name="connsiteY1" fmla="*/ 1145797 h 1388276"/>
              <a:gd name="connsiteX2" fmla="*/ 773396 w 3518062"/>
              <a:gd name="connsiteY2" fmla="*/ 17460 h 1388276"/>
              <a:gd name="connsiteX3" fmla="*/ 1712406 w 3518062"/>
              <a:gd name="connsiteY3" fmla="*/ 511260 h 1388276"/>
              <a:gd name="connsiteX4" fmla="*/ 2639294 w 3518062"/>
              <a:gd name="connsiteY4" fmla="*/ 1208298 h 1388276"/>
              <a:gd name="connsiteX5" fmla="*/ 3518062 w 3518062"/>
              <a:gd name="connsiteY5" fmla="*/ 1387044 h 1388276"/>
              <a:gd name="connsiteX0" fmla="*/ 0 w 3518062"/>
              <a:gd name="connsiteY0" fmla="*/ 1362344 h 1388276"/>
              <a:gd name="connsiteX1" fmla="*/ 296369 w 3518062"/>
              <a:gd name="connsiteY1" fmla="*/ 1145797 h 1388276"/>
              <a:gd name="connsiteX2" fmla="*/ 773396 w 3518062"/>
              <a:gd name="connsiteY2" fmla="*/ 17460 h 1388276"/>
              <a:gd name="connsiteX3" fmla="*/ 1712406 w 3518062"/>
              <a:gd name="connsiteY3" fmla="*/ 511260 h 1388276"/>
              <a:gd name="connsiteX4" fmla="*/ 2639294 w 3518062"/>
              <a:gd name="connsiteY4" fmla="*/ 1208298 h 1388276"/>
              <a:gd name="connsiteX5" fmla="*/ 3518062 w 3518062"/>
              <a:gd name="connsiteY5" fmla="*/ 1387044 h 1388276"/>
              <a:gd name="connsiteX0" fmla="*/ 0 w 3518062"/>
              <a:gd name="connsiteY0" fmla="*/ 1362344 h 1388276"/>
              <a:gd name="connsiteX1" fmla="*/ 296369 w 3518062"/>
              <a:gd name="connsiteY1" fmla="*/ 1145797 h 1388276"/>
              <a:gd name="connsiteX2" fmla="*/ 773396 w 3518062"/>
              <a:gd name="connsiteY2" fmla="*/ 17460 h 1388276"/>
              <a:gd name="connsiteX3" fmla="*/ 1712406 w 3518062"/>
              <a:gd name="connsiteY3" fmla="*/ 511260 h 1388276"/>
              <a:gd name="connsiteX4" fmla="*/ 2639294 w 3518062"/>
              <a:gd name="connsiteY4" fmla="*/ 1208298 h 1388276"/>
              <a:gd name="connsiteX5" fmla="*/ 3518062 w 3518062"/>
              <a:gd name="connsiteY5" fmla="*/ 1387044 h 1388276"/>
              <a:gd name="connsiteX0" fmla="*/ 0 w 3518062"/>
              <a:gd name="connsiteY0" fmla="*/ 1355637 h 1381569"/>
              <a:gd name="connsiteX1" fmla="*/ 427323 w 3518062"/>
              <a:gd name="connsiteY1" fmla="*/ 977725 h 1381569"/>
              <a:gd name="connsiteX2" fmla="*/ 773396 w 3518062"/>
              <a:gd name="connsiteY2" fmla="*/ 10753 h 1381569"/>
              <a:gd name="connsiteX3" fmla="*/ 1712406 w 3518062"/>
              <a:gd name="connsiteY3" fmla="*/ 504553 h 1381569"/>
              <a:gd name="connsiteX4" fmla="*/ 2639294 w 3518062"/>
              <a:gd name="connsiteY4" fmla="*/ 1201591 h 1381569"/>
              <a:gd name="connsiteX5" fmla="*/ 3518062 w 3518062"/>
              <a:gd name="connsiteY5" fmla="*/ 1380337 h 1381569"/>
              <a:gd name="connsiteX0" fmla="*/ 0 w 3518062"/>
              <a:gd name="connsiteY0" fmla="*/ 1353015 h 1378947"/>
              <a:gd name="connsiteX1" fmla="*/ 454892 w 3518062"/>
              <a:gd name="connsiteY1" fmla="*/ 903385 h 1378947"/>
              <a:gd name="connsiteX2" fmla="*/ 773396 w 3518062"/>
              <a:gd name="connsiteY2" fmla="*/ 8131 h 1378947"/>
              <a:gd name="connsiteX3" fmla="*/ 1712406 w 3518062"/>
              <a:gd name="connsiteY3" fmla="*/ 501931 h 1378947"/>
              <a:gd name="connsiteX4" fmla="*/ 2639294 w 3518062"/>
              <a:gd name="connsiteY4" fmla="*/ 1198969 h 1378947"/>
              <a:gd name="connsiteX5" fmla="*/ 3518062 w 3518062"/>
              <a:gd name="connsiteY5" fmla="*/ 1377715 h 1378947"/>
              <a:gd name="connsiteX0" fmla="*/ 0 w 3518062"/>
              <a:gd name="connsiteY0" fmla="*/ 1353015 h 1378947"/>
              <a:gd name="connsiteX1" fmla="*/ 454892 w 3518062"/>
              <a:gd name="connsiteY1" fmla="*/ 903385 h 1378947"/>
              <a:gd name="connsiteX2" fmla="*/ 773396 w 3518062"/>
              <a:gd name="connsiteY2" fmla="*/ 8131 h 1378947"/>
              <a:gd name="connsiteX3" fmla="*/ 1712406 w 3518062"/>
              <a:gd name="connsiteY3" fmla="*/ 501931 h 1378947"/>
              <a:gd name="connsiteX4" fmla="*/ 2639294 w 3518062"/>
              <a:gd name="connsiteY4" fmla="*/ 1198969 h 1378947"/>
              <a:gd name="connsiteX5" fmla="*/ 3518062 w 3518062"/>
              <a:gd name="connsiteY5" fmla="*/ 1377715 h 1378947"/>
              <a:gd name="connsiteX0" fmla="*/ 0 w 3518062"/>
              <a:gd name="connsiteY0" fmla="*/ 1349144 h 1374825"/>
              <a:gd name="connsiteX1" fmla="*/ 454892 w 3518062"/>
              <a:gd name="connsiteY1" fmla="*/ 899514 h 1374825"/>
              <a:gd name="connsiteX2" fmla="*/ 773396 w 3518062"/>
              <a:gd name="connsiteY2" fmla="*/ 4260 h 1374825"/>
              <a:gd name="connsiteX3" fmla="*/ 1712406 w 3518062"/>
              <a:gd name="connsiteY3" fmla="*/ 587707 h 1374825"/>
              <a:gd name="connsiteX4" fmla="*/ 2639294 w 3518062"/>
              <a:gd name="connsiteY4" fmla="*/ 1195098 h 1374825"/>
              <a:gd name="connsiteX5" fmla="*/ 3518062 w 3518062"/>
              <a:gd name="connsiteY5" fmla="*/ 1373844 h 1374825"/>
              <a:gd name="connsiteX0" fmla="*/ 0 w 3518062"/>
              <a:gd name="connsiteY0" fmla="*/ 1346309 h 1371778"/>
              <a:gd name="connsiteX1" fmla="*/ 454892 w 3518062"/>
              <a:gd name="connsiteY1" fmla="*/ 896679 h 1371778"/>
              <a:gd name="connsiteX2" fmla="*/ 773396 w 3518062"/>
              <a:gd name="connsiteY2" fmla="*/ 1425 h 1371778"/>
              <a:gd name="connsiteX3" fmla="*/ 1698622 w 3518062"/>
              <a:gd name="connsiteY3" fmla="*/ 701414 h 1371778"/>
              <a:gd name="connsiteX4" fmla="*/ 2639294 w 3518062"/>
              <a:gd name="connsiteY4" fmla="*/ 1192263 h 1371778"/>
              <a:gd name="connsiteX5" fmla="*/ 3518062 w 3518062"/>
              <a:gd name="connsiteY5" fmla="*/ 1371009 h 1371778"/>
              <a:gd name="connsiteX0" fmla="*/ 0 w 3518062"/>
              <a:gd name="connsiteY0" fmla="*/ 1345407 h 1370784"/>
              <a:gd name="connsiteX1" fmla="*/ 454892 w 3518062"/>
              <a:gd name="connsiteY1" fmla="*/ 895777 h 1370784"/>
              <a:gd name="connsiteX2" fmla="*/ 773396 w 3518062"/>
              <a:gd name="connsiteY2" fmla="*/ 523 h 1370784"/>
              <a:gd name="connsiteX3" fmla="*/ 1712406 w 3518062"/>
              <a:gd name="connsiteY3" fmla="*/ 772229 h 1370784"/>
              <a:gd name="connsiteX4" fmla="*/ 2639294 w 3518062"/>
              <a:gd name="connsiteY4" fmla="*/ 1191361 h 1370784"/>
              <a:gd name="connsiteX5" fmla="*/ 3518062 w 3518062"/>
              <a:gd name="connsiteY5" fmla="*/ 1370107 h 1370784"/>
              <a:gd name="connsiteX0" fmla="*/ 0 w 3518062"/>
              <a:gd name="connsiteY0" fmla="*/ 1345365 h 1370742"/>
              <a:gd name="connsiteX1" fmla="*/ 454892 w 3518062"/>
              <a:gd name="connsiteY1" fmla="*/ 895735 h 1370742"/>
              <a:gd name="connsiteX2" fmla="*/ 773396 w 3518062"/>
              <a:gd name="connsiteY2" fmla="*/ 481 h 1370742"/>
              <a:gd name="connsiteX3" fmla="*/ 1712406 w 3518062"/>
              <a:gd name="connsiteY3" fmla="*/ 772187 h 1370742"/>
              <a:gd name="connsiteX4" fmla="*/ 2639294 w 3518062"/>
              <a:gd name="connsiteY4" fmla="*/ 1191319 h 1370742"/>
              <a:gd name="connsiteX5" fmla="*/ 3518062 w 3518062"/>
              <a:gd name="connsiteY5" fmla="*/ 1370065 h 1370742"/>
              <a:gd name="connsiteX0" fmla="*/ 0 w 3518062"/>
              <a:gd name="connsiteY0" fmla="*/ 1345414 h 1370791"/>
              <a:gd name="connsiteX1" fmla="*/ 454892 w 3518062"/>
              <a:gd name="connsiteY1" fmla="*/ 895784 h 1370791"/>
              <a:gd name="connsiteX2" fmla="*/ 773396 w 3518062"/>
              <a:gd name="connsiteY2" fmla="*/ 530 h 1370791"/>
              <a:gd name="connsiteX3" fmla="*/ 1712406 w 3518062"/>
              <a:gd name="connsiteY3" fmla="*/ 772236 h 1370791"/>
              <a:gd name="connsiteX4" fmla="*/ 2639294 w 3518062"/>
              <a:gd name="connsiteY4" fmla="*/ 1191368 h 1370791"/>
              <a:gd name="connsiteX5" fmla="*/ 3518062 w 3518062"/>
              <a:gd name="connsiteY5" fmla="*/ 1370114 h 1370791"/>
              <a:gd name="connsiteX0" fmla="*/ 0 w 3518062"/>
              <a:gd name="connsiteY0" fmla="*/ 1345414 h 1370611"/>
              <a:gd name="connsiteX1" fmla="*/ 454892 w 3518062"/>
              <a:gd name="connsiteY1" fmla="*/ 895784 h 1370611"/>
              <a:gd name="connsiteX2" fmla="*/ 773396 w 3518062"/>
              <a:gd name="connsiteY2" fmla="*/ 530 h 1370611"/>
              <a:gd name="connsiteX3" fmla="*/ 1712406 w 3518062"/>
              <a:gd name="connsiteY3" fmla="*/ 772236 h 1370611"/>
              <a:gd name="connsiteX4" fmla="*/ 2639294 w 3518062"/>
              <a:gd name="connsiteY4" fmla="*/ 1191368 h 1370611"/>
              <a:gd name="connsiteX5" fmla="*/ 3518062 w 3518062"/>
              <a:gd name="connsiteY5" fmla="*/ 1370114 h 1370611"/>
              <a:gd name="connsiteX0" fmla="*/ 0 w 3518062"/>
              <a:gd name="connsiteY0" fmla="*/ 1345414 h 1370858"/>
              <a:gd name="connsiteX1" fmla="*/ 454892 w 3518062"/>
              <a:gd name="connsiteY1" fmla="*/ 895784 h 1370858"/>
              <a:gd name="connsiteX2" fmla="*/ 773396 w 3518062"/>
              <a:gd name="connsiteY2" fmla="*/ 530 h 1370858"/>
              <a:gd name="connsiteX3" fmla="*/ 1712406 w 3518062"/>
              <a:gd name="connsiteY3" fmla="*/ 772236 h 1370858"/>
              <a:gd name="connsiteX4" fmla="*/ 2639294 w 3518062"/>
              <a:gd name="connsiteY4" fmla="*/ 1191368 h 1370858"/>
              <a:gd name="connsiteX5" fmla="*/ 3518062 w 3518062"/>
              <a:gd name="connsiteY5" fmla="*/ 1370114 h 1370858"/>
              <a:gd name="connsiteX0" fmla="*/ 0 w 3518062"/>
              <a:gd name="connsiteY0" fmla="*/ 1345414 h 1371160"/>
              <a:gd name="connsiteX1" fmla="*/ 454892 w 3518062"/>
              <a:gd name="connsiteY1" fmla="*/ 895784 h 1371160"/>
              <a:gd name="connsiteX2" fmla="*/ 773396 w 3518062"/>
              <a:gd name="connsiteY2" fmla="*/ 530 h 1371160"/>
              <a:gd name="connsiteX3" fmla="*/ 1712406 w 3518062"/>
              <a:gd name="connsiteY3" fmla="*/ 772236 h 1371160"/>
              <a:gd name="connsiteX4" fmla="*/ 2639294 w 3518062"/>
              <a:gd name="connsiteY4" fmla="*/ 1191368 h 1371160"/>
              <a:gd name="connsiteX5" fmla="*/ 3518062 w 3518062"/>
              <a:gd name="connsiteY5" fmla="*/ 1370114 h 1371160"/>
              <a:gd name="connsiteX0" fmla="*/ 0 w 3518062"/>
              <a:gd name="connsiteY0" fmla="*/ 1345414 h 1370821"/>
              <a:gd name="connsiteX1" fmla="*/ 454892 w 3518062"/>
              <a:gd name="connsiteY1" fmla="*/ 895784 h 1370821"/>
              <a:gd name="connsiteX2" fmla="*/ 773396 w 3518062"/>
              <a:gd name="connsiteY2" fmla="*/ 530 h 1370821"/>
              <a:gd name="connsiteX3" fmla="*/ 1712406 w 3518062"/>
              <a:gd name="connsiteY3" fmla="*/ 772236 h 1370821"/>
              <a:gd name="connsiteX4" fmla="*/ 2639294 w 3518062"/>
              <a:gd name="connsiteY4" fmla="*/ 1191368 h 1370821"/>
              <a:gd name="connsiteX5" fmla="*/ 3518062 w 3518062"/>
              <a:gd name="connsiteY5" fmla="*/ 1370114 h 1370821"/>
              <a:gd name="connsiteX0" fmla="*/ 0 w 3518062"/>
              <a:gd name="connsiteY0" fmla="*/ 1345414 h 1370114"/>
              <a:gd name="connsiteX1" fmla="*/ 454892 w 3518062"/>
              <a:gd name="connsiteY1" fmla="*/ 895784 h 1370114"/>
              <a:gd name="connsiteX2" fmla="*/ 773396 w 3518062"/>
              <a:gd name="connsiteY2" fmla="*/ 530 h 1370114"/>
              <a:gd name="connsiteX3" fmla="*/ 1712406 w 3518062"/>
              <a:gd name="connsiteY3" fmla="*/ 772236 h 1370114"/>
              <a:gd name="connsiteX4" fmla="*/ 2639294 w 3518062"/>
              <a:gd name="connsiteY4" fmla="*/ 1191368 h 1370114"/>
              <a:gd name="connsiteX5" fmla="*/ 3518062 w 3518062"/>
              <a:gd name="connsiteY5" fmla="*/ 1370114 h 1370114"/>
              <a:gd name="connsiteX0" fmla="*/ 0 w 3518062"/>
              <a:gd name="connsiteY0" fmla="*/ 1345414 h 1370114"/>
              <a:gd name="connsiteX1" fmla="*/ 454892 w 3518062"/>
              <a:gd name="connsiteY1" fmla="*/ 895784 h 1370114"/>
              <a:gd name="connsiteX2" fmla="*/ 773396 w 3518062"/>
              <a:gd name="connsiteY2" fmla="*/ 530 h 1370114"/>
              <a:gd name="connsiteX3" fmla="*/ 1712406 w 3518062"/>
              <a:gd name="connsiteY3" fmla="*/ 772236 h 1370114"/>
              <a:gd name="connsiteX4" fmla="*/ 2639294 w 3518062"/>
              <a:gd name="connsiteY4" fmla="*/ 1191368 h 1370114"/>
              <a:gd name="connsiteX5" fmla="*/ 3518062 w 3518062"/>
              <a:gd name="connsiteY5" fmla="*/ 1370114 h 1370114"/>
              <a:gd name="connsiteX0" fmla="*/ 0 w 3731723"/>
              <a:gd name="connsiteY0" fmla="*/ 1345414 h 1361149"/>
              <a:gd name="connsiteX1" fmla="*/ 454892 w 3731723"/>
              <a:gd name="connsiteY1" fmla="*/ 895784 h 1361149"/>
              <a:gd name="connsiteX2" fmla="*/ 773396 w 3731723"/>
              <a:gd name="connsiteY2" fmla="*/ 530 h 1361149"/>
              <a:gd name="connsiteX3" fmla="*/ 1712406 w 3731723"/>
              <a:gd name="connsiteY3" fmla="*/ 772236 h 1361149"/>
              <a:gd name="connsiteX4" fmla="*/ 2639294 w 3731723"/>
              <a:gd name="connsiteY4" fmla="*/ 1191368 h 1361149"/>
              <a:gd name="connsiteX5" fmla="*/ 3731723 w 3731723"/>
              <a:gd name="connsiteY5" fmla="*/ 1361149 h 1361149"/>
              <a:gd name="connsiteX0" fmla="*/ 0 w 3704154"/>
              <a:gd name="connsiteY0" fmla="*/ 1345414 h 1361149"/>
              <a:gd name="connsiteX1" fmla="*/ 454892 w 3704154"/>
              <a:gd name="connsiteY1" fmla="*/ 895784 h 1361149"/>
              <a:gd name="connsiteX2" fmla="*/ 773396 w 3704154"/>
              <a:gd name="connsiteY2" fmla="*/ 530 h 1361149"/>
              <a:gd name="connsiteX3" fmla="*/ 1712406 w 3704154"/>
              <a:gd name="connsiteY3" fmla="*/ 772236 h 1361149"/>
              <a:gd name="connsiteX4" fmla="*/ 2639294 w 3704154"/>
              <a:gd name="connsiteY4" fmla="*/ 1191368 h 1361149"/>
              <a:gd name="connsiteX5" fmla="*/ 3704154 w 3704154"/>
              <a:gd name="connsiteY5" fmla="*/ 1361149 h 1361149"/>
              <a:gd name="connsiteX0" fmla="*/ 0 w 3462925"/>
              <a:gd name="connsiteY0" fmla="*/ 1345414 h 1370113"/>
              <a:gd name="connsiteX1" fmla="*/ 454892 w 3462925"/>
              <a:gd name="connsiteY1" fmla="*/ 895784 h 1370113"/>
              <a:gd name="connsiteX2" fmla="*/ 773396 w 3462925"/>
              <a:gd name="connsiteY2" fmla="*/ 530 h 1370113"/>
              <a:gd name="connsiteX3" fmla="*/ 1712406 w 3462925"/>
              <a:gd name="connsiteY3" fmla="*/ 772236 h 1370113"/>
              <a:gd name="connsiteX4" fmla="*/ 2639294 w 3462925"/>
              <a:gd name="connsiteY4" fmla="*/ 1191368 h 1370113"/>
              <a:gd name="connsiteX5" fmla="*/ 3462925 w 3462925"/>
              <a:gd name="connsiteY5" fmla="*/ 1370113 h 1370113"/>
              <a:gd name="connsiteX0" fmla="*/ 0 w 3462925"/>
              <a:gd name="connsiteY0" fmla="*/ 1347205 h 1371904"/>
              <a:gd name="connsiteX1" fmla="*/ 454892 w 3462925"/>
              <a:gd name="connsiteY1" fmla="*/ 897575 h 1371904"/>
              <a:gd name="connsiteX2" fmla="*/ 773396 w 3462925"/>
              <a:gd name="connsiteY2" fmla="*/ 2321 h 1371904"/>
              <a:gd name="connsiteX3" fmla="*/ 1739975 w 3462925"/>
              <a:gd name="connsiteY3" fmla="*/ 657486 h 1371904"/>
              <a:gd name="connsiteX4" fmla="*/ 2639294 w 3462925"/>
              <a:gd name="connsiteY4" fmla="*/ 1193159 h 1371904"/>
              <a:gd name="connsiteX5" fmla="*/ 3462925 w 3462925"/>
              <a:gd name="connsiteY5" fmla="*/ 1371904 h 1371904"/>
              <a:gd name="connsiteX0" fmla="*/ 0 w 3462925"/>
              <a:gd name="connsiteY0" fmla="*/ 1347109 h 1371808"/>
              <a:gd name="connsiteX1" fmla="*/ 454892 w 3462925"/>
              <a:gd name="connsiteY1" fmla="*/ 897479 h 1371808"/>
              <a:gd name="connsiteX2" fmla="*/ 773396 w 3462925"/>
              <a:gd name="connsiteY2" fmla="*/ 2225 h 1371808"/>
              <a:gd name="connsiteX3" fmla="*/ 1739975 w 3462925"/>
              <a:gd name="connsiteY3" fmla="*/ 657390 h 1371808"/>
              <a:gd name="connsiteX4" fmla="*/ 2639294 w 3462925"/>
              <a:gd name="connsiteY4" fmla="*/ 1193063 h 1371808"/>
              <a:gd name="connsiteX5" fmla="*/ 3462925 w 3462925"/>
              <a:gd name="connsiteY5" fmla="*/ 1371808 h 13718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2639294 w 3462925"/>
              <a:gd name="connsiteY4" fmla="*/ 1190863 h 1369608"/>
              <a:gd name="connsiteX5" fmla="*/ 3462925 w 3462925"/>
              <a:gd name="connsiteY5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243113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56887 h 1381586"/>
              <a:gd name="connsiteX1" fmla="*/ 454892 w 3462925"/>
              <a:gd name="connsiteY1" fmla="*/ 907257 h 1381586"/>
              <a:gd name="connsiteX2" fmla="*/ 773396 w 3462925"/>
              <a:gd name="connsiteY2" fmla="*/ 12003 h 1381586"/>
              <a:gd name="connsiteX3" fmla="*/ 1760653 w 3462925"/>
              <a:gd name="connsiteY3" fmla="*/ 460980 h 1381586"/>
              <a:gd name="connsiteX4" fmla="*/ 3462925 w 3462925"/>
              <a:gd name="connsiteY4" fmla="*/ 1381586 h 1381586"/>
              <a:gd name="connsiteX0" fmla="*/ 0 w 3462925"/>
              <a:gd name="connsiteY0" fmla="*/ 1350208 h 1374907"/>
              <a:gd name="connsiteX1" fmla="*/ 454892 w 3462925"/>
              <a:gd name="connsiteY1" fmla="*/ 900578 h 1374907"/>
              <a:gd name="connsiteX2" fmla="*/ 773396 w 3462925"/>
              <a:gd name="connsiteY2" fmla="*/ 5324 h 1374907"/>
              <a:gd name="connsiteX3" fmla="*/ 2132836 w 3462925"/>
              <a:gd name="connsiteY3" fmla="*/ 570843 h 1374907"/>
              <a:gd name="connsiteX4" fmla="*/ 3462925 w 3462925"/>
              <a:gd name="connsiteY4" fmla="*/ 1374907 h 1374907"/>
              <a:gd name="connsiteX0" fmla="*/ 0 w 3462925"/>
              <a:gd name="connsiteY0" fmla="*/ 1346115 h 1370814"/>
              <a:gd name="connsiteX1" fmla="*/ 454892 w 3462925"/>
              <a:gd name="connsiteY1" fmla="*/ 896485 h 1370814"/>
              <a:gd name="connsiteX2" fmla="*/ 773396 w 3462925"/>
              <a:gd name="connsiteY2" fmla="*/ 1231 h 1370814"/>
              <a:gd name="connsiteX3" fmla="*/ 2215543 w 3462925"/>
              <a:gd name="connsiteY3" fmla="*/ 719150 h 1370814"/>
              <a:gd name="connsiteX4" fmla="*/ 3462925 w 3462925"/>
              <a:gd name="connsiteY4" fmla="*/ 1370814 h 1370814"/>
              <a:gd name="connsiteX0" fmla="*/ 0 w 3462925"/>
              <a:gd name="connsiteY0" fmla="*/ 1346419 h 1371118"/>
              <a:gd name="connsiteX1" fmla="*/ 454892 w 3462925"/>
              <a:gd name="connsiteY1" fmla="*/ 896789 h 1371118"/>
              <a:gd name="connsiteX2" fmla="*/ 773396 w 3462925"/>
              <a:gd name="connsiteY2" fmla="*/ 1535 h 1371118"/>
              <a:gd name="connsiteX3" fmla="*/ 2215543 w 3462925"/>
              <a:gd name="connsiteY3" fmla="*/ 719454 h 1371118"/>
              <a:gd name="connsiteX4" fmla="*/ 3462925 w 3462925"/>
              <a:gd name="connsiteY4" fmla="*/ 1371118 h 1371118"/>
              <a:gd name="connsiteX0" fmla="*/ 0 w 3462925"/>
              <a:gd name="connsiteY0" fmla="*/ 1346452 h 1371151"/>
              <a:gd name="connsiteX1" fmla="*/ 454892 w 3462925"/>
              <a:gd name="connsiteY1" fmla="*/ 896822 h 1371151"/>
              <a:gd name="connsiteX2" fmla="*/ 773396 w 3462925"/>
              <a:gd name="connsiteY2" fmla="*/ 1568 h 1371151"/>
              <a:gd name="connsiteX3" fmla="*/ 2215543 w 3462925"/>
              <a:gd name="connsiteY3" fmla="*/ 719487 h 1371151"/>
              <a:gd name="connsiteX4" fmla="*/ 3462925 w 3462925"/>
              <a:gd name="connsiteY4" fmla="*/ 1371151 h 1371151"/>
              <a:gd name="connsiteX0" fmla="*/ 0 w 3462925"/>
              <a:gd name="connsiteY0" fmla="*/ 1346360 h 1371059"/>
              <a:gd name="connsiteX1" fmla="*/ 454892 w 3462925"/>
              <a:gd name="connsiteY1" fmla="*/ 896730 h 1371059"/>
              <a:gd name="connsiteX2" fmla="*/ 773396 w 3462925"/>
              <a:gd name="connsiteY2" fmla="*/ 1476 h 1371059"/>
              <a:gd name="connsiteX3" fmla="*/ 2215543 w 3462925"/>
              <a:gd name="connsiteY3" fmla="*/ 719395 h 1371059"/>
              <a:gd name="connsiteX4" fmla="*/ 3462925 w 3462925"/>
              <a:gd name="connsiteY4" fmla="*/ 1371059 h 1371059"/>
              <a:gd name="connsiteX0" fmla="*/ 0 w 3462925"/>
              <a:gd name="connsiteY0" fmla="*/ 1346485 h 1371184"/>
              <a:gd name="connsiteX1" fmla="*/ 454892 w 3462925"/>
              <a:gd name="connsiteY1" fmla="*/ 896855 h 1371184"/>
              <a:gd name="connsiteX2" fmla="*/ 773396 w 3462925"/>
              <a:gd name="connsiteY2" fmla="*/ 1601 h 1371184"/>
              <a:gd name="connsiteX3" fmla="*/ 2215543 w 3462925"/>
              <a:gd name="connsiteY3" fmla="*/ 719520 h 1371184"/>
              <a:gd name="connsiteX4" fmla="*/ 3462925 w 3462925"/>
              <a:gd name="connsiteY4" fmla="*/ 1371184 h 1371184"/>
              <a:gd name="connsiteX0" fmla="*/ 0 w 3462925"/>
              <a:gd name="connsiteY0" fmla="*/ 1345489 h 1370188"/>
              <a:gd name="connsiteX1" fmla="*/ 454892 w 3462925"/>
              <a:gd name="connsiteY1" fmla="*/ 895859 h 1370188"/>
              <a:gd name="connsiteX2" fmla="*/ 773396 w 3462925"/>
              <a:gd name="connsiteY2" fmla="*/ 605 h 1370188"/>
              <a:gd name="connsiteX3" fmla="*/ 1960529 w 3462925"/>
              <a:gd name="connsiteY3" fmla="*/ 781277 h 1370188"/>
              <a:gd name="connsiteX4" fmla="*/ 3462925 w 3462925"/>
              <a:gd name="connsiteY4" fmla="*/ 1370188 h 1370188"/>
              <a:gd name="connsiteX0" fmla="*/ 0 w 3462925"/>
              <a:gd name="connsiteY0" fmla="*/ 1346140 h 1370839"/>
              <a:gd name="connsiteX1" fmla="*/ 454892 w 3462925"/>
              <a:gd name="connsiteY1" fmla="*/ 896510 h 1370839"/>
              <a:gd name="connsiteX2" fmla="*/ 773396 w 3462925"/>
              <a:gd name="connsiteY2" fmla="*/ 1256 h 1370839"/>
              <a:gd name="connsiteX3" fmla="*/ 2043237 w 3462925"/>
              <a:gd name="connsiteY3" fmla="*/ 737104 h 1370839"/>
              <a:gd name="connsiteX4" fmla="*/ 3462925 w 3462925"/>
              <a:gd name="connsiteY4" fmla="*/ 1370839 h 1370839"/>
              <a:gd name="connsiteX0" fmla="*/ 0 w 3462925"/>
              <a:gd name="connsiteY0" fmla="*/ 1345155 h 1369854"/>
              <a:gd name="connsiteX1" fmla="*/ 454892 w 3462925"/>
              <a:gd name="connsiteY1" fmla="*/ 895525 h 1369854"/>
              <a:gd name="connsiteX2" fmla="*/ 773396 w 3462925"/>
              <a:gd name="connsiteY2" fmla="*/ 271 h 1369854"/>
              <a:gd name="connsiteX3" fmla="*/ 2022560 w 3462925"/>
              <a:gd name="connsiteY3" fmla="*/ 816801 h 1369854"/>
              <a:gd name="connsiteX4" fmla="*/ 3462925 w 3462925"/>
              <a:gd name="connsiteY4" fmla="*/ 1369854 h 1369854"/>
              <a:gd name="connsiteX0" fmla="*/ 0 w 3462925"/>
              <a:gd name="connsiteY0" fmla="*/ 1346678 h 1371377"/>
              <a:gd name="connsiteX1" fmla="*/ 454892 w 3462925"/>
              <a:gd name="connsiteY1" fmla="*/ 897048 h 1371377"/>
              <a:gd name="connsiteX2" fmla="*/ 773396 w 3462925"/>
              <a:gd name="connsiteY2" fmla="*/ 1794 h 1371377"/>
              <a:gd name="connsiteX3" fmla="*/ 1953637 w 3462925"/>
              <a:gd name="connsiteY3" fmla="*/ 710747 h 1371377"/>
              <a:gd name="connsiteX4" fmla="*/ 3462925 w 3462925"/>
              <a:gd name="connsiteY4" fmla="*/ 1371377 h 1371377"/>
              <a:gd name="connsiteX0" fmla="*/ 0 w 3462925"/>
              <a:gd name="connsiteY0" fmla="*/ 1060450 h 1085149"/>
              <a:gd name="connsiteX1" fmla="*/ 454892 w 3462925"/>
              <a:gd name="connsiteY1" fmla="*/ 610820 h 1085149"/>
              <a:gd name="connsiteX2" fmla="*/ 773396 w 3462925"/>
              <a:gd name="connsiteY2" fmla="*/ 2437 h 1085149"/>
              <a:gd name="connsiteX3" fmla="*/ 1953637 w 3462925"/>
              <a:gd name="connsiteY3" fmla="*/ 424519 h 1085149"/>
              <a:gd name="connsiteX4" fmla="*/ 3462925 w 3462925"/>
              <a:gd name="connsiteY4" fmla="*/ 1085149 h 1085149"/>
              <a:gd name="connsiteX0" fmla="*/ 0 w 3462925"/>
              <a:gd name="connsiteY0" fmla="*/ 1058066 h 1082765"/>
              <a:gd name="connsiteX1" fmla="*/ 454892 w 3462925"/>
              <a:gd name="connsiteY1" fmla="*/ 608436 h 1082765"/>
              <a:gd name="connsiteX2" fmla="*/ 773396 w 3462925"/>
              <a:gd name="connsiteY2" fmla="*/ 53 h 1082765"/>
              <a:gd name="connsiteX3" fmla="*/ 1953637 w 3462925"/>
              <a:gd name="connsiteY3" fmla="*/ 422135 h 1082765"/>
              <a:gd name="connsiteX4" fmla="*/ 3462925 w 3462925"/>
              <a:gd name="connsiteY4" fmla="*/ 1082765 h 1082765"/>
              <a:gd name="connsiteX0" fmla="*/ 0 w 3462925"/>
              <a:gd name="connsiteY0" fmla="*/ 1058066 h 1082765"/>
              <a:gd name="connsiteX1" fmla="*/ 454892 w 3462925"/>
              <a:gd name="connsiteY1" fmla="*/ 608436 h 1082765"/>
              <a:gd name="connsiteX2" fmla="*/ 773396 w 3462925"/>
              <a:gd name="connsiteY2" fmla="*/ 53 h 1082765"/>
              <a:gd name="connsiteX3" fmla="*/ 1953637 w 3462925"/>
              <a:gd name="connsiteY3" fmla="*/ 422135 h 1082765"/>
              <a:gd name="connsiteX4" fmla="*/ 3462925 w 3462925"/>
              <a:gd name="connsiteY4" fmla="*/ 1082765 h 1082765"/>
              <a:gd name="connsiteX0" fmla="*/ 0 w 3462925"/>
              <a:gd name="connsiteY0" fmla="*/ 1058366 h 1083065"/>
              <a:gd name="connsiteX1" fmla="*/ 454892 w 3462925"/>
              <a:gd name="connsiteY1" fmla="*/ 608736 h 1083065"/>
              <a:gd name="connsiteX2" fmla="*/ 773396 w 3462925"/>
              <a:gd name="connsiteY2" fmla="*/ 353 h 1083065"/>
              <a:gd name="connsiteX3" fmla="*/ 2191747 w 3462925"/>
              <a:gd name="connsiteY3" fmla="*/ 519090 h 1083065"/>
              <a:gd name="connsiteX4" fmla="*/ 1953637 w 3462925"/>
              <a:gd name="connsiteY4" fmla="*/ 422435 h 1083065"/>
              <a:gd name="connsiteX5" fmla="*/ 3462925 w 3462925"/>
              <a:gd name="connsiteY5" fmla="*/ 1083065 h 1083065"/>
              <a:gd name="connsiteX0" fmla="*/ 0 w 3462925"/>
              <a:gd name="connsiteY0" fmla="*/ 1058366 h 1083065"/>
              <a:gd name="connsiteX1" fmla="*/ 454892 w 3462925"/>
              <a:gd name="connsiteY1" fmla="*/ 608736 h 1083065"/>
              <a:gd name="connsiteX2" fmla="*/ 773396 w 3462925"/>
              <a:gd name="connsiteY2" fmla="*/ 353 h 1083065"/>
              <a:gd name="connsiteX3" fmla="*/ 2260670 w 3462925"/>
              <a:gd name="connsiteY3" fmla="*/ 519090 h 1083065"/>
              <a:gd name="connsiteX4" fmla="*/ 1953637 w 3462925"/>
              <a:gd name="connsiteY4" fmla="*/ 422435 h 1083065"/>
              <a:gd name="connsiteX5" fmla="*/ 3462925 w 3462925"/>
              <a:gd name="connsiteY5" fmla="*/ 1083065 h 1083065"/>
              <a:gd name="connsiteX0" fmla="*/ 0 w 3462925"/>
              <a:gd name="connsiteY0" fmla="*/ 1062013 h 1086712"/>
              <a:gd name="connsiteX1" fmla="*/ 454892 w 3462925"/>
              <a:gd name="connsiteY1" fmla="*/ 612383 h 1086712"/>
              <a:gd name="connsiteX2" fmla="*/ 773396 w 3462925"/>
              <a:gd name="connsiteY2" fmla="*/ 4000 h 1086712"/>
              <a:gd name="connsiteX3" fmla="*/ 2370947 w 3462925"/>
              <a:gd name="connsiteY3" fmla="*/ 352408 h 1086712"/>
              <a:gd name="connsiteX4" fmla="*/ 1953637 w 3462925"/>
              <a:gd name="connsiteY4" fmla="*/ 426082 h 1086712"/>
              <a:gd name="connsiteX5" fmla="*/ 3462925 w 3462925"/>
              <a:gd name="connsiteY5" fmla="*/ 1086712 h 1086712"/>
              <a:gd name="connsiteX0" fmla="*/ 0 w 3462925"/>
              <a:gd name="connsiteY0" fmla="*/ 1062013 h 1086712"/>
              <a:gd name="connsiteX1" fmla="*/ 454892 w 3462925"/>
              <a:gd name="connsiteY1" fmla="*/ 612383 h 1086712"/>
              <a:gd name="connsiteX2" fmla="*/ 773396 w 3462925"/>
              <a:gd name="connsiteY2" fmla="*/ 4000 h 1086712"/>
              <a:gd name="connsiteX3" fmla="*/ 2370947 w 3462925"/>
              <a:gd name="connsiteY3" fmla="*/ 352408 h 1086712"/>
              <a:gd name="connsiteX4" fmla="*/ 2525697 w 3462925"/>
              <a:gd name="connsiteY4" fmla="*/ 632270 h 1086712"/>
              <a:gd name="connsiteX5" fmla="*/ 3462925 w 3462925"/>
              <a:gd name="connsiteY5" fmla="*/ 1086712 h 1086712"/>
              <a:gd name="connsiteX0" fmla="*/ 0 w 3462925"/>
              <a:gd name="connsiteY0" fmla="*/ 1062373 h 1087072"/>
              <a:gd name="connsiteX1" fmla="*/ 454892 w 3462925"/>
              <a:gd name="connsiteY1" fmla="*/ 612743 h 1087072"/>
              <a:gd name="connsiteX2" fmla="*/ 773396 w 3462925"/>
              <a:gd name="connsiteY2" fmla="*/ 4360 h 1087072"/>
              <a:gd name="connsiteX3" fmla="*/ 1929841 w 3462925"/>
              <a:gd name="connsiteY3" fmla="*/ 343803 h 1087072"/>
              <a:gd name="connsiteX4" fmla="*/ 2525697 w 3462925"/>
              <a:gd name="connsiteY4" fmla="*/ 632630 h 1087072"/>
              <a:gd name="connsiteX5" fmla="*/ 3462925 w 3462925"/>
              <a:gd name="connsiteY5" fmla="*/ 1087072 h 1087072"/>
              <a:gd name="connsiteX0" fmla="*/ 0 w 3462925"/>
              <a:gd name="connsiteY0" fmla="*/ 1062373 h 1087072"/>
              <a:gd name="connsiteX1" fmla="*/ 454892 w 3462925"/>
              <a:gd name="connsiteY1" fmla="*/ 612743 h 1087072"/>
              <a:gd name="connsiteX2" fmla="*/ 773396 w 3462925"/>
              <a:gd name="connsiteY2" fmla="*/ 4360 h 1087072"/>
              <a:gd name="connsiteX3" fmla="*/ 1929841 w 3462925"/>
              <a:gd name="connsiteY3" fmla="*/ 343803 h 1087072"/>
              <a:gd name="connsiteX4" fmla="*/ 2622189 w 3462925"/>
              <a:gd name="connsiteY4" fmla="*/ 695383 h 1087072"/>
              <a:gd name="connsiteX5" fmla="*/ 3462925 w 3462925"/>
              <a:gd name="connsiteY5" fmla="*/ 1087072 h 1087072"/>
              <a:gd name="connsiteX0" fmla="*/ 0 w 3462925"/>
              <a:gd name="connsiteY0" fmla="*/ 1065624 h 1090323"/>
              <a:gd name="connsiteX1" fmla="*/ 454892 w 3462925"/>
              <a:gd name="connsiteY1" fmla="*/ 615994 h 1090323"/>
              <a:gd name="connsiteX2" fmla="*/ 773396 w 3462925"/>
              <a:gd name="connsiteY2" fmla="*/ 7611 h 1090323"/>
              <a:gd name="connsiteX3" fmla="*/ 1743749 w 3462925"/>
              <a:gd name="connsiteY3" fmla="*/ 284301 h 1090323"/>
              <a:gd name="connsiteX4" fmla="*/ 2622189 w 3462925"/>
              <a:gd name="connsiteY4" fmla="*/ 698634 h 1090323"/>
              <a:gd name="connsiteX5" fmla="*/ 3462925 w 3462925"/>
              <a:gd name="connsiteY5" fmla="*/ 1090323 h 1090323"/>
              <a:gd name="connsiteX0" fmla="*/ 0 w 3462925"/>
              <a:gd name="connsiteY0" fmla="*/ 1065624 h 1090323"/>
              <a:gd name="connsiteX1" fmla="*/ 454892 w 3462925"/>
              <a:gd name="connsiteY1" fmla="*/ 615994 h 1090323"/>
              <a:gd name="connsiteX2" fmla="*/ 773396 w 3462925"/>
              <a:gd name="connsiteY2" fmla="*/ 7611 h 1090323"/>
              <a:gd name="connsiteX3" fmla="*/ 1743749 w 3462925"/>
              <a:gd name="connsiteY3" fmla="*/ 284301 h 1090323"/>
              <a:gd name="connsiteX4" fmla="*/ 2635973 w 3462925"/>
              <a:gd name="connsiteY4" fmla="*/ 761387 h 1090323"/>
              <a:gd name="connsiteX5" fmla="*/ 3462925 w 3462925"/>
              <a:gd name="connsiteY5" fmla="*/ 1090323 h 1090323"/>
              <a:gd name="connsiteX0" fmla="*/ 0 w 3462925"/>
              <a:gd name="connsiteY0" fmla="*/ 1065624 h 1090323"/>
              <a:gd name="connsiteX1" fmla="*/ 454892 w 3462925"/>
              <a:gd name="connsiteY1" fmla="*/ 615994 h 1090323"/>
              <a:gd name="connsiteX2" fmla="*/ 773396 w 3462925"/>
              <a:gd name="connsiteY2" fmla="*/ 7611 h 1090323"/>
              <a:gd name="connsiteX3" fmla="*/ 1743749 w 3462925"/>
              <a:gd name="connsiteY3" fmla="*/ 284301 h 1090323"/>
              <a:gd name="connsiteX4" fmla="*/ 2642866 w 3462925"/>
              <a:gd name="connsiteY4" fmla="*/ 877928 h 1090323"/>
              <a:gd name="connsiteX5" fmla="*/ 3462925 w 3462925"/>
              <a:gd name="connsiteY5" fmla="*/ 1090323 h 1090323"/>
              <a:gd name="connsiteX0" fmla="*/ 0 w 3462925"/>
              <a:gd name="connsiteY0" fmla="*/ 1065624 h 1090323"/>
              <a:gd name="connsiteX1" fmla="*/ 454892 w 3462925"/>
              <a:gd name="connsiteY1" fmla="*/ 615994 h 1090323"/>
              <a:gd name="connsiteX2" fmla="*/ 773396 w 3462925"/>
              <a:gd name="connsiteY2" fmla="*/ 7611 h 1090323"/>
              <a:gd name="connsiteX3" fmla="*/ 1743749 w 3462925"/>
              <a:gd name="connsiteY3" fmla="*/ 284301 h 1090323"/>
              <a:gd name="connsiteX4" fmla="*/ 2642866 w 3462925"/>
              <a:gd name="connsiteY4" fmla="*/ 877928 h 1090323"/>
              <a:gd name="connsiteX5" fmla="*/ 3462925 w 3462925"/>
              <a:gd name="connsiteY5" fmla="*/ 1090323 h 1090323"/>
              <a:gd name="connsiteX0" fmla="*/ 0 w 3462925"/>
              <a:gd name="connsiteY0" fmla="*/ 1065847 h 1090546"/>
              <a:gd name="connsiteX1" fmla="*/ 454892 w 3462925"/>
              <a:gd name="connsiteY1" fmla="*/ 616217 h 1090546"/>
              <a:gd name="connsiteX2" fmla="*/ 773396 w 3462925"/>
              <a:gd name="connsiteY2" fmla="*/ 7834 h 1090546"/>
              <a:gd name="connsiteX3" fmla="*/ 1743749 w 3462925"/>
              <a:gd name="connsiteY3" fmla="*/ 284524 h 1090546"/>
              <a:gd name="connsiteX4" fmla="*/ 2642866 w 3462925"/>
              <a:gd name="connsiteY4" fmla="*/ 878151 h 1090546"/>
              <a:gd name="connsiteX5" fmla="*/ 3462925 w 3462925"/>
              <a:gd name="connsiteY5" fmla="*/ 1090546 h 1090546"/>
              <a:gd name="connsiteX0" fmla="*/ 0 w 3462925"/>
              <a:gd name="connsiteY0" fmla="*/ 1064734 h 1089433"/>
              <a:gd name="connsiteX1" fmla="*/ 454892 w 3462925"/>
              <a:gd name="connsiteY1" fmla="*/ 615104 h 1089433"/>
              <a:gd name="connsiteX2" fmla="*/ 773396 w 3462925"/>
              <a:gd name="connsiteY2" fmla="*/ 6721 h 1089433"/>
              <a:gd name="connsiteX3" fmla="*/ 1771319 w 3462925"/>
              <a:gd name="connsiteY3" fmla="*/ 301341 h 1089433"/>
              <a:gd name="connsiteX4" fmla="*/ 2642866 w 3462925"/>
              <a:gd name="connsiteY4" fmla="*/ 877038 h 1089433"/>
              <a:gd name="connsiteX5" fmla="*/ 3462925 w 3462925"/>
              <a:gd name="connsiteY5" fmla="*/ 1089433 h 1089433"/>
              <a:gd name="connsiteX0" fmla="*/ 0 w 3462925"/>
              <a:gd name="connsiteY0" fmla="*/ 1064549 h 1089248"/>
              <a:gd name="connsiteX1" fmla="*/ 454892 w 3462925"/>
              <a:gd name="connsiteY1" fmla="*/ 614919 h 1089248"/>
              <a:gd name="connsiteX2" fmla="*/ 773396 w 3462925"/>
              <a:gd name="connsiteY2" fmla="*/ 6536 h 1089248"/>
              <a:gd name="connsiteX3" fmla="*/ 1771319 w 3462925"/>
              <a:gd name="connsiteY3" fmla="*/ 301156 h 1089248"/>
              <a:gd name="connsiteX4" fmla="*/ 2642866 w 3462925"/>
              <a:gd name="connsiteY4" fmla="*/ 876853 h 1089248"/>
              <a:gd name="connsiteX5" fmla="*/ 3462925 w 3462925"/>
              <a:gd name="connsiteY5" fmla="*/ 1089248 h 1089248"/>
              <a:gd name="connsiteX0" fmla="*/ 0 w 3462925"/>
              <a:gd name="connsiteY0" fmla="*/ 1063900 h 1088599"/>
              <a:gd name="connsiteX1" fmla="*/ 454892 w 3462925"/>
              <a:gd name="connsiteY1" fmla="*/ 614270 h 1088599"/>
              <a:gd name="connsiteX2" fmla="*/ 773396 w 3462925"/>
              <a:gd name="connsiteY2" fmla="*/ 5887 h 1088599"/>
              <a:gd name="connsiteX3" fmla="*/ 1771319 w 3462925"/>
              <a:gd name="connsiteY3" fmla="*/ 300507 h 1088599"/>
              <a:gd name="connsiteX4" fmla="*/ 2642866 w 3462925"/>
              <a:gd name="connsiteY4" fmla="*/ 876204 h 1088599"/>
              <a:gd name="connsiteX5" fmla="*/ 3462925 w 3462925"/>
              <a:gd name="connsiteY5" fmla="*/ 1088599 h 1088599"/>
              <a:gd name="connsiteX0" fmla="*/ 0 w 3462925"/>
              <a:gd name="connsiteY0" fmla="*/ 1063468 h 1088167"/>
              <a:gd name="connsiteX1" fmla="*/ 454892 w 3462925"/>
              <a:gd name="connsiteY1" fmla="*/ 613838 h 1088167"/>
              <a:gd name="connsiteX2" fmla="*/ 773396 w 3462925"/>
              <a:gd name="connsiteY2" fmla="*/ 5455 h 1088167"/>
              <a:gd name="connsiteX3" fmla="*/ 1743749 w 3462925"/>
              <a:gd name="connsiteY3" fmla="*/ 309040 h 1088167"/>
              <a:gd name="connsiteX4" fmla="*/ 2642866 w 3462925"/>
              <a:gd name="connsiteY4" fmla="*/ 875772 h 1088167"/>
              <a:gd name="connsiteX5" fmla="*/ 3462925 w 3462925"/>
              <a:gd name="connsiteY5" fmla="*/ 1088167 h 1088167"/>
              <a:gd name="connsiteX0" fmla="*/ 0 w 3462925"/>
              <a:gd name="connsiteY0" fmla="*/ 937311 h 962010"/>
              <a:gd name="connsiteX1" fmla="*/ 454892 w 3462925"/>
              <a:gd name="connsiteY1" fmla="*/ 487681 h 962010"/>
              <a:gd name="connsiteX2" fmla="*/ 773396 w 3462925"/>
              <a:gd name="connsiteY2" fmla="*/ 13768 h 962010"/>
              <a:gd name="connsiteX3" fmla="*/ 1743749 w 3462925"/>
              <a:gd name="connsiteY3" fmla="*/ 182883 h 962010"/>
              <a:gd name="connsiteX4" fmla="*/ 2642866 w 3462925"/>
              <a:gd name="connsiteY4" fmla="*/ 749615 h 962010"/>
              <a:gd name="connsiteX5" fmla="*/ 3462925 w 3462925"/>
              <a:gd name="connsiteY5" fmla="*/ 962010 h 962010"/>
              <a:gd name="connsiteX0" fmla="*/ 0 w 3462925"/>
              <a:gd name="connsiteY0" fmla="*/ 937311 h 962010"/>
              <a:gd name="connsiteX1" fmla="*/ 454892 w 3462925"/>
              <a:gd name="connsiteY1" fmla="*/ 487681 h 962010"/>
              <a:gd name="connsiteX2" fmla="*/ 773396 w 3462925"/>
              <a:gd name="connsiteY2" fmla="*/ 13768 h 962010"/>
              <a:gd name="connsiteX3" fmla="*/ 1743749 w 3462925"/>
              <a:gd name="connsiteY3" fmla="*/ 182883 h 962010"/>
              <a:gd name="connsiteX4" fmla="*/ 2642866 w 3462925"/>
              <a:gd name="connsiteY4" fmla="*/ 749615 h 962010"/>
              <a:gd name="connsiteX5" fmla="*/ 3462925 w 3462925"/>
              <a:gd name="connsiteY5" fmla="*/ 962010 h 962010"/>
              <a:gd name="connsiteX0" fmla="*/ 0 w 3462925"/>
              <a:gd name="connsiteY0" fmla="*/ 935323 h 960022"/>
              <a:gd name="connsiteX1" fmla="*/ 454892 w 3462925"/>
              <a:gd name="connsiteY1" fmla="*/ 485693 h 960022"/>
              <a:gd name="connsiteX2" fmla="*/ 773396 w 3462925"/>
              <a:gd name="connsiteY2" fmla="*/ 11780 h 960022"/>
              <a:gd name="connsiteX3" fmla="*/ 1743749 w 3462925"/>
              <a:gd name="connsiteY3" fmla="*/ 180895 h 960022"/>
              <a:gd name="connsiteX4" fmla="*/ 2642866 w 3462925"/>
              <a:gd name="connsiteY4" fmla="*/ 747627 h 960022"/>
              <a:gd name="connsiteX5" fmla="*/ 3462925 w 3462925"/>
              <a:gd name="connsiteY5" fmla="*/ 960022 h 960022"/>
              <a:gd name="connsiteX0" fmla="*/ 0 w 3462925"/>
              <a:gd name="connsiteY0" fmla="*/ 944741 h 969440"/>
              <a:gd name="connsiteX1" fmla="*/ 454892 w 3462925"/>
              <a:gd name="connsiteY1" fmla="*/ 495111 h 969440"/>
              <a:gd name="connsiteX2" fmla="*/ 773396 w 3462925"/>
              <a:gd name="connsiteY2" fmla="*/ 21198 h 969440"/>
              <a:gd name="connsiteX3" fmla="*/ 1743749 w 3462925"/>
              <a:gd name="connsiteY3" fmla="*/ 190313 h 969440"/>
              <a:gd name="connsiteX4" fmla="*/ 2642866 w 3462925"/>
              <a:gd name="connsiteY4" fmla="*/ 757045 h 969440"/>
              <a:gd name="connsiteX5" fmla="*/ 3462925 w 3462925"/>
              <a:gd name="connsiteY5" fmla="*/ 969440 h 96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2925" h="969440">
                <a:moveTo>
                  <a:pt x="0" y="944741"/>
                </a:moveTo>
                <a:cubicBezTo>
                  <a:pt x="223999" y="911638"/>
                  <a:pt x="450055" y="864188"/>
                  <a:pt x="454892" y="495111"/>
                </a:cubicBezTo>
                <a:cubicBezTo>
                  <a:pt x="459729" y="126034"/>
                  <a:pt x="558587" y="71998"/>
                  <a:pt x="773396" y="21198"/>
                </a:cubicBezTo>
                <a:cubicBezTo>
                  <a:pt x="988206" y="-29602"/>
                  <a:pt x="1439063" y="4919"/>
                  <a:pt x="1743749" y="190313"/>
                </a:cubicBezTo>
                <a:cubicBezTo>
                  <a:pt x="2048435" y="375707"/>
                  <a:pt x="2356337" y="627191"/>
                  <a:pt x="2642866" y="757045"/>
                </a:cubicBezTo>
                <a:cubicBezTo>
                  <a:pt x="2929395" y="886899"/>
                  <a:pt x="3179219" y="930421"/>
                  <a:pt x="3462925" y="969440"/>
                </a:cubicBezTo>
              </a:path>
            </a:pathLst>
          </a:custGeom>
          <a:noFill/>
          <a:ln w="57150">
            <a:solidFill>
              <a:srgbClr val="F64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Plus 78"/>
          <p:cNvSpPr/>
          <p:nvPr/>
        </p:nvSpPr>
        <p:spPr>
          <a:xfrm>
            <a:off x="6286778" y="1902303"/>
            <a:ext cx="274320" cy="274320"/>
          </a:xfrm>
          <a:prstGeom prst="mathPlus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/>
          <p:cNvSpPr txBox="1"/>
          <p:nvPr/>
        </p:nvSpPr>
        <p:spPr>
          <a:xfrm>
            <a:off x="4133088" y="5961888"/>
            <a:ext cx="48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GW</a:t>
            </a:r>
            <a:endParaRPr lang="en-US" sz="1000" dirty="0"/>
          </a:p>
        </p:txBody>
      </p:sp>
      <p:sp>
        <p:nvSpPr>
          <p:cNvPr id="185" name="TextBox 184"/>
          <p:cNvSpPr txBox="1"/>
          <p:nvPr/>
        </p:nvSpPr>
        <p:spPr>
          <a:xfrm>
            <a:off x="3584448" y="5961888"/>
            <a:ext cx="723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sp>
        <p:nvSpPr>
          <p:cNvPr id="186" name="TextBox 185"/>
          <p:cNvSpPr txBox="1"/>
          <p:nvPr/>
        </p:nvSpPr>
        <p:spPr>
          <a:xfrm>
            <a:off x="4133088" y="5129784"/>
            <a:ext cx="48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MW</a:t>
            </a:r>
            <a:endParaRPr lang="en-US" sz="1000" dirty="0"/>
          </a:p>
        </p:txBody>
      </p:sp>
      <p:sp>
        <p:nvSpPr>
          <p:cNvPr id="187" name="TextBox 186"/>
          <p:cNvSpPr txBox="1"/>
          <p:nvPr/>
        </p:nvSpPr>
        <p:spPr>
          <a:xfrm>
            <a:off x="3584448" y="5129784"/>
            <a:ext cx="723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sp>
        <p:nvSpPr>
          <p:cNvPr id="189" name="TextBox 188"/>
          <p:cNvSpPr txBox="1"/>
          <p:nvPr/>
        </p:nvSpPr>
        <p:spPr>
          <a:xfrm>
            <a:off x="3584448" y="5961888"/>
            <a:ext cx="723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Delivered</a:t>
            </a:r>
            <a:endParaRPr lang="en-US" sz="1000" dirty="0"/>
          </a:p>
        </p:txBody>
      </p:sp>
      <p:sp>
        <p:nvSpPr>
          <p:cNvPr id="198" name="Rectangle 197"/>
          <p:cNvSpPr/>
          <p:nvPr/>
        </p:nvSpPr>
        <p:spPr>
          <a:xfrm>
            <a:off x="688633" y="5067164"/>
            <a:ext cx="2198007" cy="11887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858533" y="5794281"/>
            <a:ext cx="2648668" cy="21284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3423362" y="5790953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1.86</a:t>
            </a:r>
            <a:endParaRPr lang="en-US" sz="900" dirty="0"/>
          </a:p>
        </p:txBody>
      </p:sp>
      <p:sp>
        <p:nvSpPr>
          <p:cNvPr id="211" name="TextBox 210"/>
          <p:cNvSpPr txBox="1"/>
          <p:nvPr/>
        </p:nvSpPr>
        <p:spPr>
          <a:xfrm>
            <a:off x="5770735" y="2863892"/>
            <a:ext cx="2703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Renewables use</a:t>
            </a:r>
          </a:p>
          <a:p>
            <a:pPr algn="ctr"/>
            <a:r>
              <a:rPr lang="en-US" sz="1600" dirty="0" smtClean="0"/>
              <a:t> must-take or curtail policy</a:t>
            </a:r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345628" y="1292174"/>
            <a:ext cx="1499635" cy="1214465"/>
            <a:chOff x="1345628" y="1292174"/>
            <a:chExt cx="1499635" cy="1214465"/>
          </a:xfrm>
        </p:grpSpPr>
        <p:grpSp>
          <p:nvGrpSpPr>
            <p:cNvPr id="256" name="Group 255"/>
            <p:cNvGrpSpPr/>
            <p:nvPr/>
          </p:nvGrpSpPr>
          <p:grpSpPr>
            <a:xfrm>
              <a:off x="1563624" y="1499616"/>
              <a:ext cx="1042852" cy="1007023"/>
              <a:chOff x="1564847" y="1498456"/>
              <a:chExt cx="1042852" cy="1007023"/>
            </a:xfrm>
          </p:grpSpPr>
          <p:cxnSp>
            <p:nvCxnSpPr>
              <p:cNvPr id="319" name="Straight Arrow Connector 318"/>
              <p:cNvCxnSpPr/>
              <p:nvPr/>
            </p:nvCxnSpPr>
            <p:spPr>
              <a:xfrm flipV="1">
                <a:off x="1564847" y="1525884"/>
                <a:ext cx="0" cy="9793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Arrow Connector 365"/>
              <p:cNvCxnSpPr/>
              <p:nvPr/>
            </p:nvCxnSpPr>
            <p:spPr>
              <a:xfrm flipV="1">
                <a:off x="1564847" y="2505246"/>
                <a:ext cx="1042852" cy="23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Freeform 366"/>
              <p:cNvSpPr/>
              <p:nvPr/>
            </p:nvSpPr>
            <p:spPr>
              <a:xfrm>
                <a:off x="1585053" y="1686902"/>
                <a:ext cx="793942" cy="802805"/>
              </a:xfrm>
              <a:custGeom>
                <a:avLst/>
                <a:gdLst>
                  <a:gd name="connsiteX0" fmla="*/ 0 w 3275045"/>
                  <a:gd name="connsiteY0" fmla="*/ 0 h 2078515"/>
                  <a:gd name="connsiteX1" fmla="*/ 671804 w 3275045"/>
                  <a:gd name="connsiteY1" fmla="*/ 1922106 h 2078515"/>
                  <a:gd name="connsiteX2" fmla="*/ 615820 w 3275045"/>
                  <a:gd name="connsiteY2" fmla="*/ 1968759 h 2078515"/>
                  <a:gd name="connsiteX3" fmla="*/ 2258008 w 3275045"/>
                  <a:gd name="connsiteY3" fmla="*/ 2052735 h 2078515"/>
                  <a:gd name="connsiteX4" fmla="*/ 3275045 w 3275045"/>
                  <a:gd name="connsiteY4" fmla="*/ 1464906 h 2078515"/>
                  <a:gd name="connsiteX0" fmla="*/ 0 w 3275045"/>
                  <a:gd name="connsiteY0" fmla="*/ 0 h 2155572"/>
                  <a:gd name="connsiteX1" fmla="*/ 671804 w 3275045"/>
                  <a:gd name="connsiteY1" fmla="*/ 1922106 h 2155572"/>
                  <a:gd name="connsiteX2" fmla="*/ 1175656 w 3275045"/>
                  <a:gd name="connsiteY2" fmla="*/ 2136710 h 2155572"/>
                  <a:gd name="connsiteX3" fmla="*/ 2258008 w 3275045"/>
                  <a:gd name="connsiteY3" fmla="*/ 2052735 h 2155572"/>
                  <a:gd name="connsiteX4" fmla="*/ 3275045 w 3275045"/>
                  <a:gd name="connsiteY4" fmla="*/ 1464906 h 2155572"/>
                  <a:gd name="connsiteX0" fmla="*/ 0 w 3275045"/>
                  <a:gd name="connsiteY0" fmla="*/ 0 h 2186127"/>
                  <a:gd name="connsiteX1" fmla="*/ 503853 w 3275045"/>
                  <a:gd name="connsiteY1" fmla="*/ 1427583 h 2186127"/>
                  <a:gd name="connsiteX2" fmla="*/ 1175656 w 3275045"/>
                  <a:gd name="connsiteY2" fmla="*/ 2136710 h 2186127"/>
                  <a:gd name="connsiteX3" fmla="*/ 2258008 w 3275045"/>
                  <a:gd name="connsiteY3" fmla="*/ 2052735 h 2186127"/>
                  <a:gd name="connsiteX4" fmla="*/ 3275045 w 3275045"/>
                  <a:gd name="connsiteY4" fmla="*/ 1464906 h 2186127"/>
                  <a:gd name="connsiteX0" fmla="*/ 0 w 3275045"/>
                  <a:gd name="connsiteY0" fmla="*/ 0 h 2091484"/>
                  <a:gd name="connsiteX1" fmla="*/ 503853 w 3275045"/>
                  <a:gd name="connsiteY1" fmla="*/ 1427583 h 2091484"/>
                  <a:gd name="connsiteX2" fmla="*/ 1138334 w 3275045"/>
                  <a:gd name="connsiteY2" fmla="*/ 1968759 h 2091484"/>
                  <a:gd name="connsiteX3" fmla="*/ 2258008 w 3275045"/>
                  <a:gd name="connsiteY3" fmla="*/ 2052735 h 2091484"/>
                  <a:gd name="connsiteX4" fmla="*/ 3275045 w 3275045"/>
                  <a:gd name="connsiteY4" fmla="*/ 1464906 h 2091484"/>
                  <a:gd name="connsiteX0" fmla="*/ 0 w 3275045"/>
                  <a:gd name="connsiteY0" fmla="*/ 0 h 2106559"/>
                  <a:gd name="connsiteX1" fmla="*/ 503853 w 3275045"/>
                  <a:gd name="connsiteY1" fmla="*/ 1427583 h 2106559"/>
                  <a:gd name="connsiteX2" fmla="*/ 1138334 w 3275045"/>
                  <a:gd name="connsiteY2" fmla="*/ 1968759 h 2106559"/>
                  <a:gd name="connsiteX3" fmla="*/ 2220686 w 3275045"/>
                  <a:gd name="connsiteY3" fmla="*/ 2071396 h 2106559"/>
                  <a:gd name="connsiteX4" fmla="*/ 3275045 w 3275045"/>
                  <a:gd name="connsiteY4" fmla="*/ 1464906 h 2106559"/>
                  <a:gd name="connsiteX0" fmla="*/ 0 w 3526971"/>
                  <a:gd name="connsiteY0" fmla="*/ 0 h 2135542"/>
                  <a:gd name="connsiteX1" fmla="*/ 503853 w 3526971"/>
                  <a:gd name="connsiteY1" fmla="*/ 1427583 h 2135542"/>
                  <a:gd name="connsiteX2" fmla="*/ 1138334 w 3526971"/>
                  <a:gd name="connsiteY2" fmla="*/ 1968759 h 2135542"/>
                  <a:gd name="connsiteX3" fmla="*/ 2220686 w 3526971"/>
                  <a:gd name="connsiteY3" fmla="*/ 2071396 h 2135542"/>
                  <a:gd name="connsiteX4" fmla="*/ 3526971 w 3526971"/>
                  <a:gd name="connsiteY4" fmla="*/ 2043404 h 2135542"/>
                  <a:gd name="connsiteX0" fmla="*/ 0 w 3526971"/>
                  <a:gd name="connsiteY0" fmla="*/ 0 h 2071396"/>
                  <a:gd name="connsiteX1" fmla="*/ 503853 w 3526971"/>
                  <a:gd name="connsiteY1" fmla="*/ 1427583 h 2071396"/>
                  <a:gd name="connsiteX2" fmla="*/ 1138334 w 3526971"/>
                  <a:gd name="connsiteY2" fmla="*/ 1968759 h 2071396"/>
                  <a:gd name="connsiteX3" fmla="*/ 2220686 w 3526971"/>
                  <a:gd name="connsiteY3" fmla="*/ 2071396 h 2071396"/>
                  <a:gd name="connsiteX4" fmla="*/ 3526971 w 3526971"/>
                  <a:gd name="connsiteY4" fmla="*/ 2043404 h 2071396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85191 w 3526971"/>
                  <a:gd name="connsiteY1" fmla="*/ 1287624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75860 w 3526971"/>
                  <a:gd name="connsiteY1" fmla="*/ 1240971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9085"/>
                  <a:gd name="connsiteX1" fmla="*/ 475860 w 3526971"/>
                  <a:gd name="connsiteY1" fmla="*/ 1240971 h 2019085"/>
                  <a:gd name="connsiteX2" fmla="*/ 1119672 w 3526971"/>
                  <a:gd name="connsiteY2" fmla="*/ 1931437 h 2019085"/>
                  <a:gd name="connsiteX3" fmla="*/ 2220686 w 3526971"/>
                  <a:gd name="connsiteY3" fmla="*/ 2015413 h 2019085"/>
                  <a:gd name="connsiteX4" fmla="*/ 3526971 w 3526971"/>
                  <a:gd name="connsiteY4" fmla="*/ 1987421 h 2019085"/>
                  <a:gd name="connsiteX0" fmla="*/ 0 w 3526971"/>
                  <a:gd name="connsiteY0" fmla="*/ 0 h 2018850"/>
                  <a:gd name="connsiteX1" fmla="*/ 475860 w 3526971"/>
                  <a:gd name="connsiteY1" fmla="*/ 1240971 h 2018850"/>
                  <a:gd name="connsiteX2" fmla="*/ 1119672 w 3526971"/>
                  <a:gd name="connsiteY2" fmla="*/ 1903445 h 2018850"/>
                  <a:gd name="connsiteX3" fmla="*/ 2220686 w 3526971"/>
                  <a:gd name="connsiteY3" fmla="*/ 2015413 h 2018850"/>
                  <a:gd name="connsiteX4" fmla="*/ 3526971 w 3526971"/>
                  <a:gd name="connsiteY4" fmla="*/ 1987421 h 2018850"/>
                  <a:gd name="connsiteX0" fmla="*/ 0 w 3526971"/>
                  <a:gd name="connsiteY0" fmla="*/ 0 h 2022709"/>
                  <a:gd name="connsiteX1" fmla="*/ 475860 w 3526971"/>
                  <a:gd name="connsiteY1" fmla="*/ 1240971 h 2022709"/>
                  <a:gd name="connsiteX2" fmla="*/ 1119672 w 3526971"/>
                  <a:gd name="connsiteY2" fmla="*/ 1903445 h 2022709"/>
                  <a:gd name="connsiteX3" fmla="*/ 2220686 w 3526971"/>
                  <a:gd name="connsiteY3" fmla="*/ 2015413 h 2022709"/>
                  <a:gd name="connsiteX4" fmla="*/ 3526971 w 3526971"/>
                  <a:gd name="connsiteY4" fmla="*/ 2006082 h 2022709"/>
                  <a:gd name="connsiteX0" fmla="*/ 0 w 3526971"/>
                  <a:gd name="connsiteY0" fmla="*/ 0 h 2054940"/>
                  <a:gd name="connsiteX1" fmla="*/ 475860 w 3526971"/>
                  <a:gd name="connsiteY1" fmla="*/ 1240971 h 2054940"/>
                  <a:gd name="connsiteX2" fmla="*/ 1119672 w 3526971"/>
                  <a:gd name="connsiteY2" fmla="*/ 1903445 h 2054940"/>
                  <a:gd name="connsiteX3" fmla="*/ 2220686 w 3526971"/>
                  <a:gd name="connsiteY3" fmla="*/ 2015413 h 2054940"/>
                  <a:gd name="connsiteX4" fmla="*/ 3526971 w 3526971"/>
                  <a:gd name="connsiteY4" fmla="*/ 2052735 h 2054940"/>
                  <a:gd name="connsiteX0" fmla="*/ 0 w 3526971"/>
                  <a:gd name="connsiteY0" fmla="*/ 0 h 2046327"/>
                  <a:gd name="connsiteX1" fmla="*/ 475860 w 3526971"/>
                  <a:gd name="connsiteY1" fmla="*/ 1240971 h 2046327"/>
                  <a:gd name="connsiteX2" fmla="*/ 1119672 w 3526971"/>
                  <a:gd name="connsiteY2" fmla="*/ 1903445 h 2046327"/>
                  <a:gd name="connsiteX3" fmla="*/ 2220686 w 3526971"/>
                  <a:gd name="connsiteY3" fmla="*/ 2015413 h 2046327"/>
                  <a:gd name="connsiteX4" fmla="*/ 3526971 w 3526971"/>
                  <a:gd name="connsiteY4" fmla="*/ 2043405 h 2046327"/>
                  <a:gd name="connsiteX0" fmla="*/ 0 w 3526971"/>
                  <a:gd name="connsiteY0" fmla="*/ 0 h 2046327"/>
                  <a:gd name="connsiteX1" fmla="*/ 1119672 w 3526971"/>
                  <a:gd name="connsiteY1" fmla="*/ 1903445 h 2046327"/>
                  <a:gd name="connsiteX2" fmla="*/ 2220686 w 3526971"/>
                  <a:gd name="connsiteY2" fmla="*/ 2015413 h 2046327"/>
                  <a:gd name="connsiteX3" fmla="*/ 3526971 w 3526971"/>
                  <a:gd name="connsiteY3" fmla="*/ 2043405 h 2046327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45167"/>
                  <a:gd name="connsiteX1" fmla="*/ 438536 w 3526971"/>
                  <a:gd name="connsiteY1" fmla="*/ 1063690 h 2045167"/>
                  <a:gd name="connsiteX2" fmla="*/ 1670180 w 3526971"/>
                  <a:gd name="connsiteY2" fmla="*/ 1866123 h 2045167"/>
                  <a:gd name="connsiteX3" fmla="*/ 3526971 w 3526971"/>
                  <a:gd name="connsiteY3" fmla="*/ 2043405 h 2045167"/>
                  <a:gd name="connsiteX0" fmla="*/ 0 w 3526971"/>
                  <a:gd name="connsiteY0" fmla="*/ 0 h 2043661"/>
                  <a:gd name="connsiteX1" fmla="*/ 438536 w 3526971"/>
                  <a:gd name="connsiteY1" fmla="*/ 1063690 h 2043661"/>
                  <a:gd name="connsiteX2" fmla="*/ 1129005 w 3526971"/>
                  <a:gd name="connsiteY2" fmla="*/ 1642188 h 2043661"/>
                  <a:gd name="connsiteX3" fmla="*/ 3526971 w 3526971"/>
                  <a:gd name="connsiteY3" fmla="*/ 2043405 h 2043661"/>
                  <a:gd name="connsiteX0" fmla="*/ 0 w 3526971"/>
                  <a:gd name="connsiteY0" fmla="*/ 0 h 2043860"/>
                  <a:gd name="connsiteX1" fmla="*/ 438536 w 3526971"/>
                  <a:gd name="connsiteY1" fmla="*/ 1063690 h 2043860"/>
                  <a:gd name="connsiteX2" fmla="*/ 1166327 w 3526971"/>
                  <a:gd name="connsiteY2" fmla="*/ 1754155 h 2043860"/>
                  <a:gd name="connsiteX3" fmla="*/ 3526971 w 3526971"/>
                  <a:gd name="connsiteY3" fmla="*/ 2043405 h 2043860"/>
                  <a:gd name="connsiteX0" fmla="*/ 0 w 3526971"/>
                  <a:gd name="connsiteY0" fmla="*/ 0 h 2043767"/>
                  <a:gd name="connsiteX1" fmla="*/ 438536 w 3526971"/>
                  <a:gd name="connsiteY1" fmla="*/ 1063690 h 2043767"/>
                  <a:gd name="connsiteX2" fmla="*/ 1166327 w 3526971"/>
                  <a:gd name="connsiteY2" fmla="*/ 1754155 h 2043767"/>
                  <a:gd name="connsiteX3" fmla="*/ 3526971 w 3526971"/>
                  <a:gd name="connsiteY3" fmla="*/ 2043405 h 2043767"/>
                  <a:gd name="connsiteX0" fmla="*/ 0 w 3526971"/>
                  <a:gd name="connsiteY0" fmla="*/ 0 h 2044147"/>
                  <a:gd name="connsiteX1" fmla="*/ 438536 w 3526971"/>
                  <a:gd name="connsiteY1" fmla="*/ 1063690 h 2044147"/>
                  <a:gd name="connsiteX2" fmla="*/ 1390261 w 3526971"/>
                  <a:gd name="connsiteY2" fmla="*/ 1847461 h 2044147"/>
                  <a:gd name="connsiteX3" fmla="*/ 3526971 w 3526971"/>
                  <a:gd name="connsiteY3" fmla="*/ 2043405 h 2044147"/>
                  <a:gd name="connsiteX0" fmla="*/ 0 w 3526971"/>
                  <a:gd name="connsiteY0" fmla="*/ 0 h 2044896"/>
                  <a:gd name="connsiteX1" fmla="*/ 438536 w 3526971"/>
                  <a:gd name="connsiteY1" fmla="*/ 1063690 h 2044896"/>
                  <a:gd name="connsiteX2" fmla="*/ 1455576 w 3526971"/>
                  <a:gd name="connsiteY2" fmla="*/ 1894114 h 2044896"/>
                  <a:gd name="connsiteX3" fmla="*/ 3526971 w 3526971"/>
                  <a:gd name="connsiteY3" fmla="*/ 2043405 h 2044896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326568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552"/>
                  <a:gd name="connsiteX1" fmla="*/ 289246 w 3526971"/>
                  <a:gd name="connsiteY1" fmla="*/ 1101013 h 2046552"/>
                  <a:gd name="connsiteX2" fmla="*/ 1455576 w 3526971"/>
                  <a:gd name="connsiteY2" fmla="*/ 1894114 h 2046552"/>
                  <a:gd name="connsiteX3" fmla="*/ 3526971 w 3526971"/>
                  <a:gd name="connsiteY3" fmla="*/ 2043405 h 2046552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078"/>
                  <a:gd name="connsiteX1" fmla="*/ 251923 w 3526971"/>
                  <a:gd name="connsiteY1" fmla="*/ 1129006 h 2047078"/>
                  <a:gd name="connsiteX2" fmla="*/ 1250303 w 3526971"/>
                  <a:gd name="connsiteY2" fmla="*/ 1903444 h 2047078"/>
                  <a:gd name="connsiteX3" fmla="*/ 3526971 w 3526971"/>
                  <a:gd name="connsiteY3" fmla="*/ 2043405 h 2047078"/>
                  <a:gd name="connsiteX0" fmla="*/ 7523 w 3534494"/>
                  <a:gd name="connsiteY0" fmla="*/ 0 h 2043472"/>
                  <a:gd name="connsiteX1" fmla="*/ 259446 w 3534494"/>
                  <a:gd name="connsiteY1" fmla="*/ 1129006 h 2043472"/>
                  <a:gd name="connsiteX2" fmla="*/ 2262538 w 3534494"/>
                  <a:gd name="connsiteY2" fmla="*/ 943889 h 2043472"/>
                  <a:gd name="connsiteX3" fmla="*/ 3534494 w 3534494"/>
                  <a:gd name="connsiteY3" fmla="*/ 2043405 h 2043472"/>
                  <a:gd name="connsiteX0" fmla="*/ 7523 w 3353872"/>
                  <a:gd name="connsiteY0" fmla="*/ 45039 h 1205336"/>
                  <a:gd name="connsiteX1" fmla="*/ 259446 w 3353872"/>
                  <a:gd name="connsiteY1" fmla="*/ 1174045 h 1205336"/>
                  <a:gd name="connsiteX2" fmla="*/ 2262538 w 3353872"/>
                  <a:gd name="connsiteY2" fmla="*/ 988928 h 1205336"/>
                  <a:gd name="connsiteX3" fmla="*/ 3353872 w 3353872"/>
                  <a:gd name="connsiteY3" fmla="*/ 0 h 1205336"/>
                  <a:gd name="connsiteX0" fmla="*/ 0 w 3346349"/>
                  <a:gd name="connsiteY0" fmla="*/ 45039 h 1565742"/>
                  <a:gd name="connsiteX1" fmla="*/ 1369523 w 3346349"/>
                  <a:gd name="connsiteY1" fmla="*/ 1546578 h 1565742"/>
                  <a:gd name="connsiteX2" fmla="*/ 2255015 w 3346349"/>
                  <a:gd name="connsiteY2" fmla="*/ 988928 h 1565742"/>
                  <a:gd name="connsiteX3" fmla="*/ 3346349 w 3346349"/>
                  <a:gd name="connsiteY3" fmla="*/ 0 h 1565742"/>
                  <a:gd name="connsiteX0" fmla="*/ 0 w 3414082"/>
                  <a:gd name="connsiteY0" fmla="*/ 1998017 h 2197197"/>
                  <a:gd name="connsiteX1" fmla="*/ 1437256 w 3414082"/>
                  <a:gd name="connsiteY1" fmla="*/ 1546578 h 2197197"/>
                  <a:gd name="connsiteX2" fmla="*/ 2322748 w 3414082"/>
                  <a:gd name="connsiteY2" fmla="*/ 988928 h 2197197"/>
                  <a:gd name="connsiteX3" fmla="*/ 3414082 w 3414082"/>
                  <a:gd name="connsiteY3" fmla="*/ 0 h 2197197"/>
                  <a:gd name="connsiteX0" fmla="*/ 0 w 3414082"/>
                  <a:gd name="connsiteY0" fmla="*/ 1998017 h 1998017"/>
                  <a:gd name="connsiteX1" fmla="*/ 1437256 w 3414082"/>
                  <a:gd name="connsiteY1" fmla="*/ 1546578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1998017 h 1998017"/>
                  <a:gd name="connsiteX1" fmla="*/ 805079 w 3414082"/>
                  <a:gd name="connsiteY1" fmla="*/ 1004712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02511 h 2002511"/>
                  <a:gd name="connsiteX1" fmla="*/ 805079 w 3414082"/>
                  <a:gd name="connsiteY1" fmla="*/ 1009206 h 2002511"/>
                  <a:gd name="connsiteX2" fmla="*/ 2040525 w 3414082"/>
                  <a:gd name="connsiteY2" fmla="*/ 0 h 2002511"/>
                  <a:gd name="connsiteX3" fmla="*/ 3414082 w 3414082"/>
                  <a:gd name="connsiteY3" fmla="*/ 4494 h 2002511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12412 h 2012412"/>
                  <a:gd name="connsiteX1" fmla="*/ 805079 w 3414082"/>
                  <a:gd name="connsiteY1" fmla="*/ 1019107 h 2012412"/>
                  <a:gd name="connsiteX2" fmla="*/ 2040525 w 3414082"/>
                  <a:gd name="connsiteY2" fmla="*/ 9901 h 2012412"/>
                  <a:gd name="connsiteX3" fmla="*/ 3414082 w 3414082"/>
                  <a:gd name="connsiteY3" fmla="*/ 14395 h 2012412"/>
                  <a:gd name="connsiteX0" fmla="*/ 0 w 2567415"/>
                  <a:gd name="connsiteY0" fmla="*/ 2089839 h 2089839"/>
                  <a:gd name="connsiteX1" fmla="*/ 805079 w 2567415"/>
                  <a:gd name="connsiteY1" fmla="*/ 1096534 h 2089839"/>
                  <a:gd name="connsiteX2" fmla="*/ 2040525 w 2567415"/>
                  <a:gd name="connsiteY2" fmla="*/ 87328 h 2089839"/>
                  <a:gd name="connsiteX3" fmla="*/ 2567415 w 2567415"/>
                  <a:gd name="connsiteY3" fmla="*/ 46667 h 2089839"/>
                  <a:gd name="connsiteX0" fmla="*/ 0 w 2567415"/>
                  <a:gd name="connsiteY0" fmla="*/ 2043172 h 2043172"/>
                  <a:gd name="connsiteX1" fmla="*/ 805079 w 2567415"/>
                  <a:gd name="connsiteY1" fmla="*/ 1049867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1788482"/>
                  <a:gd name="connsiteY0" fmla="*/ 1961024 h 1961024"/>
                  <a:gd name="connsiteX1" fmla="*/ 251923 w 1788482"/>
                  <a:gd name="connsiteY1" fmla="*/ 979008 h 1961024"/>
                  <a:gd name="connsiteX2" fmla="*/ 877770 w 1788482"/>
                  <a:gd name="connsiteY2" fmla="*/ 93980 h 1961024"/>
                  <a:gd name="connsiteX3" fmla="*/ 1788482 w 1788482"/>
                  <a:gd name="connsiteY3" fmla="*/ 19452 h 1961024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742303 w 1788482"/>
                  <a:gd name="connsiteY2" fmla="*/ 198706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824341"/>
                  <a:gd name="connsiteY0" fmla="*/ 32089 h 959923"/>
                  <a:gd name="connsiteX1" fmla="*/ 208760 w 1824341"/>
                  <a:gd name="connsiteY1" fmla="*/ 959556 h 959923"/>
                  <a:gd name="connsiteX2" fmla="*/ 541095 w 1824341"/>
                  <a:gd name="connsiteY2" fmla="*/ 142261 h 959923"/>
                  <a:gd name="connsiteX3" fmla="*/ 1824341 w 1824341"/>
                  <a:gd name="connsiteY3" fmla="*/ 0 h 959923"/>
                  <a:gd name="connsiteX0" fmla="*/ 0 w 1985706"/>
                  <a:gd name="connsiteY0" fmla="*/ 10946 h 2040777"/>
                  <a:gd name="connsiteX1" fmla="*/ 208760 w 1985706"/>
                  <a:gd name="connsiteY1" fmla="*/ 938413 h 2040777"/>
                  <a:gd name="connsiteX2" fmla="*/ 541095 w 1985706"/>
                  <a:gd name="connsiteY2" fmla="*/ 121118 h 2040777"/>
                  <a:gd name="connsiteX3" fmla="*/ 1985706 w 1985706"/>
                  <a:gd name="connsiteY3" fmla="*/ 2040740 h 2040777"/>
                  <a:gd name="connsiteX0" fmla="*/ 0 w 1985706"/>
                  <a:gd name="connsiteY0" fmla="*/ 13163 h 2043068"/>
                  <a:gd name="connsiteX1" fmla="*/ 208760 w 1985706"/>
                  <a:gd name="connsiteY1" fmla="*/ 940630 h 2043068"/>
                  <a:gd name="connsiteX2" fmla="*/ 1849942 w 1985706"/>
                  <a:gd name="connsiteY2" fmla="*/ 1288747 h 2043068"/>
                  <a:gd name="connsiteX3" fmla="*/ 1985706 w 1985706"/>
                  <a:gd name="connsiteY3" fmla="*/ 2042957 h 2043068"/>
                  <a:gd name="connsiteX0" fmla="*/ 0 w 1985706"/>
                  <a:gd name="connsiteY0" fmla="*/ 234289 h 2264242"/>
                  <a:gd name="connsiteX1" fmla="*/ 755607 w 1985706"/>
                  <a:gd name="connsiteY1" fmla="*/ 85992 h 2264242"/>
                  <a:gd name="connsiteX2" fmla="*/ 1849942 w 1985706"/>
                  <a:gd name="connsiteY2" fmla="*/ 1509873 h 2264242"/>
                  <a:gd name="connsiteX3" fmla="*/ 1985706 w 1985706"/>
                  <a:gd name="connsiteY3" fmla="*/ 2264083 h 2264242"/>
                  <a:gd name="connsiteX0" fmla="*/ 0 w 1985706"/>
                  <a:gd name="connsiteY0" fmla="*/ 87355 h 2117295"/>
                  <a:gd name="connsiteX1" fmla="*/ 908007 w 1985706"/>
                  <a:gd name="connsiteY1" fmla="*/ 172140 h 2117295"/>
                  <a:gd name="connsiteX2" fmla="*/ 1849942 w 1985706"/>
                  <a:gd name="connsiteY2" fmla="*/ 1362939 h 2117295"/>
                  <a:gd name="connsiteX3" fmla="*/ 1985706 w 1985706"/>
                  <a:gd name="connsiteY3" fmla="*/ 2117149 h 2117295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96117"/>
                  <a:gd name="connsiteY0" fmla="*/ 87355 h 2117149"/>
                  <a:gd name="connsiteX1" fmla="*/ 908007 w 1996117"/>
                  <a:gd name="connsiteY1" fmla="*/ 172140 h 2117149"/>
                  <a:gd name="connsiteX2" fmla="*/ 1849942 w 1996117"/>
                  <a:gd name="connsiteY2" fmla="*/ 1362939 h 2117149"/>
                  <a:gd name="connsiteX3" fmla="*/ 1985706 w 1996117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70534 h 2100328"/>
                  <a:gd name="connsiteX1" fmla="*/ 908007 w 1985706"/>
                  <a:gd name="connsiteY1" fmla="*/ 155319 h 2100328"/>
                  <a:gd name="connsiteX2" fmla="*/ 1778224 w 1985706"/>
                  <a:gd name="connsiteY2" fmla="*/ 1005459 h 2100328"/>
                  <a:gd name="connsiteX3" fmla="*/ 1985706 w 1985706"/>
                  <a:gd name="connsiteY3" fmla="*/ 2100328 h 2100328"/>
                  <a:gd name="connsiteX0" fmla="*/ 0 w 1985706"/>
                  <a:gd name="connsiteY0" fmla="*/ 17151 h 2046945"/>
                  <a:gd name="connsiteX1" fmla="*/ 908007 w 1985706"/>
                  <a:gd name="connsiteY1" fmla="*/ 101936 h 2046945"/>
                  <a:gd name="connsiteX2" fmla="*/ 1778224 w 1985706"/>
                  <a:gd name="connsiteY2" fmla="*/ 952076 h 2046945"/>
                  <a:gd name="connsiteX3" fmla="*/ 1985706 w 1985706"/>
                  <a:gd name="connsiteY3" fmla="*/ 2046945 h 2046945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778224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91341"/>
                  <a:gd name="connsiteY0" fmla="*/ 802 h 2030596"/>
                  <a:gd name="connsiteX1" fmla="*/ 1087301 w 1991341"/>
                  <a:gd name="connsiteY1" fmla="*/ 148340 h 2030596"/>
                  <a:gd name="connsiteX2" fmla="*/ 1894765 w 1991341"/>
                  <a:gd name="connsiteY2" fmla="*/ 935727 h 2030596"/>
                  <a:gd name="connsiteX3" fmla="*/ 1985706 w 1991341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7381"/>
                  <a:gd name="connsiteY0" fmla="*/ 6892 h 2036686"/>
                  <a:gd name="connsiteX1" fmla="*/ 1159019 w 1987381"/>
                  <a:gd name="connsiteY1" fmla="*/ 118571 h 2036686"/>
                  <a:gd name="connsiteX2" fmla="*/ 1894765 w 1987381"/>
                  <a:gd name="connsiteY2" fmla="*/ 941817 h 2036686"/>
                  <a:gd name="connsiteX3" fmla="*/ 1985706 w 1987381"/>
                  <a:gd name="connsiteY3" fmla="*/ 2036686 h 2036686"/>
                  <a:gd name="connsiteX0" fmla="*/ 0 w 1987381"/>
                  <a:gd name="connsiteY0" fmla="*/ 491 h 2030285"/>
                  <a:gd name="connsiteX1" fmla="*/ 1159019 w 1987381"/>
                  <a:gd name="connsiteY1" fmla="*/ 112170 h 2030285"/>
                  <a:gd name="connsiteX2" fmla="*/ 1894765 w 1987381"/>
                  <a:gd name="connsiteY2" fmla="*/ 935416 h 2030285"/>
                  <a:gd name="connsiteX3" fmla="*/ 1985706 w 1987381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2044951"/>
                  <a:gd name="connsiteY0" fmla="*/ 4 h 2029798"/>
                  <a:gd name="connsiteX1" fmla="*/ 289442 w 2044951"/>
                  <a:gd name="connsiteY1" fmla="*/ 1429494 h 2029798"/>
                  <a:gd name="connsiteX2" fmla="*/ 1894765 w 2044951"/>
                  <a:gd name="connsiteY2" fmla="*/ 934929 h 2029798"/>
                  <a:gd name="connsiteX3" fmla="*/ 1985706 w 2044951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1699681 w 1985706"/>
                  <a:gd name="connsiteY2" fmla="*/ 1863900 h 2029798"/>
                  <a:gd name="connsiteX3" fmla="*/ 1985706 w 1985706"/>
                  <a:gd name="connsiteY3" fmla="*/ 2029798 h 2029798"/>
                  <a:gd name="connsiteX0" fmla="*/ 0 w 1743483"/>
                  <a:gd name="connsiteY0" fmla="*/ 4 h 2023796"/>
                  <a:gd name="connsiteX1" fmla="*/ 234858 w 1743483"/>
                  <a:gd name="connsiteY1" fmla="*/ 1690502 h 2023796"/>
                  <a:gd name="connsiteX2" fmla="*/ 1699681 w 1743483"/>
                  <a:gd name="connsiteY2" fmla="*/ 1863900 h 2023796"/>
                  <a:gd name="connsiteX3" fmla="*/ 1740374 w 1743483"/>
                  <a:gd name="connsiteY3" fmla="*/ 2023796 h 2023796"/>
                  <a:gd name="connsiteX0" fmla="*/ 0 w 1820004"/>
                  <a:gd name="connsiteY0" fmla="*/ 4 h 2023796"/>
                  <a:gd name="connsiteX1" fmla="*/ 234858 w 1820004"/>
                  <a:gd name="connsiteY1" fmla="*/ 1690502 h 2023796"/>
                  <a:gd name="connsiteX2" fmla="*/ 1699681 w 1820004"/>
                  <a:gd name="connsiteY2" fmla="*/ 1863900 h 2023796"/>
                  <a:gd name="connsiteX3" fmla="*/ 1740374 w 1820004"/>
                  <a:gd name="connsiteY3" fmla="*/ 2023796 h 2023796"/>
                  <a:gd name="connsiteX0" fmla="*/ 0 w 1749536"/>
                  <a:gd name="connsiteY0" fmla="*/ 4 h 2023796"/>
                  <a:gd name="connsiteX1" fmla="*/ 234858 w 1749536"/>
                  <a:gd name="connsiteY1" fmla="*/ 1690502 h 2023796"/>
                  <a:gd name="connsiteX2" fmla="*/ 1574405 w 1749536"/>
                  <a:gd name="connsiteY2" fmla="*/ 1863900 h 2023796"/>
                  <a:gd name="connsiteX3" fmla="*/ 1740374 w 1749536"/>
                  <a:gd name="connsiteY3" fmla="*/ 2023796 h 2023796"/>
                  <a:gd name="connsiteX0" fmla="*/ 0 w 1767066"/>
                  <a:gd name="connsiteY0" fmla="*/ 4 h 2023796"/>
                  <a:gd name="connsiteX1" fmla="*/ 234858 w 1767066"/>
                  <a:gd name="connsiteY1" fmla="*/ 1690502 h 2023796"/>
                  <a:gd name="connsiteX2" fmla="*/ 1574405 w 1767066"/>
                  <a:gd name="connsiteY2" fmla="*/ 1863900 h 2023796"/>
                  <a:gd name="connsiteX3" fmla="*/ 1740374 w 1767066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31000 w 1740373"/>
                  <a:gd name="connsiteY2" fmla="*/ 1845893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9 w 1740373"/>
                  <a:gd name="connsiteY2" fmla="*/ 1629788 h 2023796"/>
                  <a:gd name="connsiteX3" fmla="*/ 1740374 w 1740373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821383"/>
                  <a:gd name="connsiteY0" fmla="*/ 4 h 2023796"/>
                  <a:gd name="connsiteX1" fmla="*/ 234858 w 1821383"/>
                  <a:gd name="connsiteY1" fmla="*/ 1690502 h 2023796"/>
                  <a:gd name="connsiteX2" fmla="*/ 1819735 w 1821383"/>
                  <a:gd name="connsiteY2" fmla="*/ 1683814 h 2023796"/>
                  <a:gd name="connsiteX3" fmla="*/ 1740374 w 1821383"/>
                  <a:gd name="connsiteY3" fmla="*/ 2023796 h 2023796"/>
                  <a:gd name="connsiteX0" fmla="*/ 0 w 1821315"/>
                  <a:gd name="connsiteY0" fmla="*/ 4 h 2023796"/>
                  <a:gd name="connsiteX1" fmla="*/ 234858 w 1821315"/>
                  <a:gd name="connsiteY1" fmla="*/ 1690502 h 2023796"/>
                  <a:gd name="connsiteX2" fmla="*/ 1819735 w 1821315"/>
                  <a:gd name="connsiteY2" fmla="*/ 1683814 h 2023796"/>
                  <a:gd name="connsiteX3" fmla="*/ 1740374 w 1821315"/>
                  <a:gd name="connsiteY3" fmla="*/ 2023796 h 2023796"/>
                  <a:gd name="connsiteX0" fmla="*/ 0 w 1821541"/>
                  <a:gd name="connsiteY0" fmla="*/ 4 h 2023796"/>
                  <a:gd name="connsiteX1" fmla="*/ 234858 w 1821541"/>
                  <a:gd name="connsiteY1" fmla="*/ 1690502 h 2023796"/>
                  <a:gd name="connsiteX2" fmla="*/ 1819735 w 1821541"/>
                  <a:gd name="connsiteY2" fmla="*/ 1683814 h 2023796"/>
                  <a:gd name="connsiteX3" fmla="*/ 1740374 w 1821541"/>
                  <a:gd name="connsiteY3" fmla="*/ 2023796 h 2023796"/>
                  <a:gd name="connsiteX0" fmla="*/ 0 w 1761465"/>
                  <a:gd name="connsiteY0" fmla="*/ 4 h 2023796"/>
                  <a:gd name="connsiteX1" fmla="*/ 234858 w 1761465"/>
                  <a:gd name="connsiteY1" fmla="*/ 1690502 h 2023796"/>
                  <a:gd name="connsiteX2" fmla="*/ 1757096 w 1761465"/>
                  <a:gd name="connsiteY2" fmla="*/ 1761854 h 2023796"/>
                  <a:gd name="connsiteX3" fmla="*/ 1740374 w 1761465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4 w 1740373"/>
                  <a:gd name="connsiteY1" fmla="*/ 1732523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75792 w 1740373"/>
                  <a:gd name="connsiteY1" fmla="*/ 1738528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5053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373" h="2023796">
                    <a:moveTo>
                      <a:pt x="0" y="4"/>
                    </a:moveTo>
                    <a:cubicBezTo>
                      <a:pt x="291288" y="-2525"/>
                      <a:pt x="243887" y="1640978"/>
                      <a:pt x="344472" y="1738525"/>
                    </a:cubicBezTo>
                    <a:cubicBezTo>
                      <a:pt x="445057" y="1836072"/>
                      <a:pt x="1396561" y="1838368"/>
                      <a:pt x="1730993" y="1881912"/>
                    </a:cubicBezTo>
                    <a:cubicBezTo>
                      <a:pt x="1731359" y="1961474"/>
                      <a:pt x="1734674" y="1922193"/>
                      <a:pt x="1740374" y="2023796"/>
                    </a:cubicBezTo>
                  </a:path>
                </a:pathLst>
              </a:custGeom>
              <a:noFill/>
              <a:ln w="57150">
                <a:solidFill>
                  <a:srgbClr val="7400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>
                <a:off x="1765810" y="1498456"/>
                <a:ext cx="7209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Plant A</a:t>
                </a:r>
                <a:endParaRPr lang="en-US" sz="1200" dirty="0"/>
              </a:p>
            </p:txBody>
          </p:sp>
        </p:grpSp>
        <p:sp>
          <p:nvSpPr>
            <p:cNvPr id="212" name="TextBox 211"/>
            <p:cNvSpPr txBox="1"/>
            <p:nvPr/>
          </p:nvSpPr>
          <p:spPr>
            <a:xfrm>
              <a:off x="2367331" y="2290962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213" name="TextBox 212"/>
            <p:cNvSpPr txBox="1"/>
            <p:nvPr/>
          </p:nvSpPr>
          <p:spPr>
            <a:xfrm rot="16200000">
              <a:off x="1174483" y="1463319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78162" y="1292175"/>
            <a:ext cx="1499857" cy="1214464"/>
            <a:chOff x="2578162" y="1292175"/>
            <a:chExt cx="1499857" cy="1214464"/>
          </a:xfrm>
        </p:grpSpPr>
        <p:grpSp>
          <p:nvGrpSpPr>
            <p:cNvPr id="257" name="Group 256"/>
            <p:cNvGrpSpPr/>
            <p:nvPr/>
          </p:nvGrpSpPr>
          <p:grpSpPr>
            <a:xfrm>
              <a:off x="2788920" y="1499616"/>
              <a:ext cx="1042852" cy="1007023"/>
              <a:chOff x="1564847" y="1498456"/>
              <a:chExt cx="1042852" cy="1007023"/>
            </a:xfrm>
          </p:grpSpPr>
          <p:cxnSp>
            <p:nvCxnSpPr>
              <p:cNvPr id="278" name="Straight Arrow Connector 277"/>
              <p:cNvCxnSpPr/>
              <p:nvPr/>
            </p:nvCxnSpPr>
            <p:spPr>
              <a:xfrm flipV="1">
                <a:off x="1564847" y="1525884"/>
                <a:ext cx="0" cy="9793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Arrow Connector 306"/>
              <p:cNvCxnSpPr/>
              <p:nvPr/>
            </p:nvCxnSpPr>
            <p:spPr>
              <a:xfrm flipV="1">
                <a:off x="1564847" y="2505246"/>
                <a:ext cx="1042852" cy="23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4" name="Freeform 313"/>
              <p:cNvSpPr/>
              <p:nvPr/>
            </p:nvSpPr>
            <p:spPr>
              <a:xfrm>
                <a:off x="1585053" y="1686902"/>
                <a:ext cx="793942" cy="802805"/>
              </a:xfrm>
              <a:custGeom>
                <a:avLst/>
                <a:gdLst>
                  <a:gd name="connsiteX0" fmla="*/ 0 w 3275045"/>
                  <a:gd name="connsiteY0" fmla="*/ 0 h 2078515"/>
                  <a:gd name="connsiteX1" fmla="*/ 671804 w 3275045"/>
                  <a:gd name="connsiteY1" fmla="*/ 1922106 h 2078515"/>
                  <a:gd name="connsiteX2" fmla="*/ 615820 w 3275045"/>
                  <a:gd name="connsiteY2" fmla="*/ 1968759 h 2078515"/>
                  <a:gd name="connsiteX3" fmla="*/ 2258008 w 3275045"/>
                  <a:gd name="connsiteY3" fmla="*/ 2052735 h 2078515"/>
                  <a:gd name="connsiteX4" fmla="*/ 3275045 w 3275045"/>
                  <a:gd name="connsiteY4" fmla="*/ 1464906 h 2078515"/>
                  <a:gd name="connsiteX0" fmla="*/ 0 w 3275045"/>
                  <a:gd name="connsiteY0" fmla="*/ 0 h 2155572"/>
                  <a:gd name="connsiteX1" fmla="*/ 671804 w 3275045"/>
                  <a:gd name="connsiteY1" fmla="*/ 1922106 h 2155572"/>
                  <a:gd name="connsiteX2" fmla="*/ 1175656 w 3275045"/>
                  <a:gd name="connsiteY2" fmla="*/ 2136710 h 2155572"/>
                  <a:gd name="connsiteX3" fmla="*/ 2258008 w 3275045"/>
                  <a:gd name="connsiteY3" fmla="*/ 2052735 h 2155572"/>
                  <a:gd name="connsiteX4" fmla="*/ 3275045 w 3275045"/>
                  <a:gd name="connsiteY4" fmla="*/ 1464906 h 2155572"/>
                  <a:gd name="connsiteX0" fmla="*/ 0 w 3275045"/>
                  <a:gd name="connsiteY0" fmla="*/ 0 h 2186127"/>
                  <a:gd name="connsiteX1" fmla="*/ 503853 w 3275045"/>
                  <a:gd name="connsiteY1" fmla="*/ 1427583 h 2186127"/>
                  <a:gd name="connsiteX2" fmla="*/ 1175656 w 3275045"/>
                  <a:gd name="connsiteY2" fmla="*/ 2136710 h 2186127"/>
                  <a:gd name="connsiteX3" fmla="*/ 2258008 w 3275045"/>
                  <a:gd name="connsiteY3" fmla="*/ 2052735 h 2186127"/>
                  <a:gd name="connsiteX4" fmla="*/ 3275045 w 3275045"/>
                  <a:gd name="connsiteY4" fmla="*/ 1464906 h 2186127"/>
                  <a:gd name="connsiteX0" fmla="*/ 0 w 3275045"/>
                  <a:gd name="connsiteY0" fmla="*/ 0 h 2091484"/>
                  <a:gd name="connsiteX1" fmla="*/ 503853 w 3275045"/>
                  <a:gd name="connsiteY1" fmla="*/ 1427583 h 2091484"/>
                  <a:gd name="connsiteX2" fmla="*/ 1138334 w 3275045"/>
                  <a:gd name="connsiteY2" fmla="*/ 1968759 h 2091484"/>
                  <a:gd name="connsiteX3" fmla="*/ 2258008 w 3275045"/>
                  <a:gd name="connsiteY3" fmla="*/ 2052735 h 2091484"/>
                  <a:gd name="connsiteX4" fmla="*/ 3275045 w 3275045"/>
                  <a:gd name="connsiteY4" fmla="*/ 1464906 h 2091484"/>
                  <a:gd name="connsiteX0" fmla="*/ 0 w 3275045"/>
                  <a:gd name="connsiteY0" fmla="*/ 0 h 2106559"/>
                  <a:gd name="connsiteX1" fmla="*/ 503853 w 3275045"/>
                  <a:gd name="connsiteY1" fmla="*/ 1427583 h 2106559"/>
                  <a:gd name="connsiteX2" fmla="*/ 1138334 w 3275045"/>
                  <a:gd name="connsiteY2" fmla="*/ 1968759 h 2106559"/>
                  <a:gd name="connsiteX3" fmla="*/ 2220686 w 3275045"/>
                  <a:gd name="connsiteY3" fmla="*/ 2071396 h 2106559"/>
                  <a:gd name="connsiteX4" fmla="*/ 3275045 w 3275045"/>
                  <a:gd name="connsiteY4" fmla="*/ 1464906 h 2106559"/>
                  <a:gd name="connsiteX0" fmla="*/ 0 w 3526971"/>
                  <a:gd name="connsiteY0" fmla="*/ 0 h 2135542"/>
                  <a:gd name="connsiteX1" fmla="*/ 503853 w 3526971"/>
                  <a:gd name="connsiteY1" fmla="*/ 1427583 h 2135542"/>
                  <a:gd name="connsiteX2" fmla="*/ 1138334 w 3526971"/>
                  <a:gd name="connsiteY2" fmla="*/ 1968759 h 2135542"/>
                  <a:gd name="connsiteX3" fmla="*/ 2220686 w 3526971"/>
                  <a:gd name="connsiteY3" fmla="*/ 2071396 h 2135542"/>
                  <a:gd name="connsiteX4" fmla="*/ 3526971 w 3526971"/>
                  <a:gd name="connsiteY4" fmla="*/ 2043404 h 2135542"/>
                  <a:gd name="connsiteX0" fmla="*/ 0 w 3526971"/>
                  <a:gd name="connsiteY0" fmla="*/ 0 h 2071396"/>
                  <a:gd name="connsiteX1" fmla="*/ 503853 w 3526971"/>
                  <a:gd name="connsiteY1" fmla="*/ 1427583 h 2071396"/>
                  <a:gd name="connsiteX2" fmla="*/ 1138334 w 3526971"/>
                  <a:gd name="connsiteY2" fmla="*/ 1968759 h 2071396"/>
                  <a:gd name="connsiteX3" fmla="*/ 2220686 w 3526971"/>
                  <a:gd name="connsiteY3" fmla="*/ 2071396 h 2071396"/>
                  <a:gd name="connsiteX4" fmla="*/ 3526971 w 3526971"/>
                  <a:gd name="connsiteY4" fmla="*/ 2043404 h 2071396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85191 w 3526971"/>
                  <a:gd name="connsiteY1" fmla="*/ 1287624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75860 w 3526971"/>
                  <a:gd name="connsiteY1" fmla="*/ 1240971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9085"/>
                  <a:gd name="connsiteX1" fmla="*/ 475860 w 3526971"/>
                  <a:gd name="connsiteY1" fmla="*/ 1240971 h 2019085"/>
                  <a:gd name="connsiteX2" fmla="*/ 1119672 w 3526971"/>
                  <a:gd name="connsiteY2" fmla="*/ 1931437 h 2019085"/>
                  <a:gd name="connsiteX3" fmla="*/ 2220686 w 3526971"/>
                  <a:gd name="connsiteY3" fmla="*/ 2015413 h 2019085"/>
                  <a:gd name="connsiteX4" fmla="*/ 3526971 w 3526971"/>
                  <a:gd name="connsiteY4" fmla="*/ 1987421 h 2019085"/>
                  <a:gd name="connsiteX0" fmla="*/ 0 w 3526971"/>
                  <a:gd name="connsiteY0" fmla="*/ 0 h 2018850"/>
                  <a:gd name="connsiteX1" fmla="*/ 475860 w 3526971"/>
                  <a:gd name="connsiteY1" fmla="*/ 1240971 h 2018850"/>
                  <a:gd name="connsiteX2" fmla="*/ 1119672 w 3526971"/>
                  <a:gd name="connsiteY2" fmla="*/ 1903445 h 2018850"/>
                  <a:gd name="connsiteX3" fmla="*/ 2220686 w 3526971"/>
                  <a:gd name="connsiteY3" fmla="*/ 2015413 h 2018850"/>
                  <a:gd name="connsiteX4" fmla="*/ 3526971 w 3526971"/>
                  <a:gd name="connsiteY4" fmla="*/ 1987421 h 2018850"/>
                  <a:gd name="connsiteX0" fmla="*/ 0 w 3526971"/>
                  <a:gd name="connsiteY0" fmla="*/ 0 h 2022709"/>
                  <a:gd name="connsiteX1" fmla="*/ 475860 w 3526971"/>
                  <a:gd name="connsiteY1" fmla="*/ 1240971 h 2022709"/>
                  <a:gd name="connsiteX2" fmla="*/ 1119672 w 3526971"/>
                  <a:gd name="connsiteY2" fmla="*/ 1903445 h 2022709"/>
                  <a:gd name="connsiteX3" fmla="*/ 2220686 w 3526971"/>
                  <a:gd name="connsiteY3" fmla="*/ 2015413 h 2022709"/>
                  <a:gd name="connsiteX4" fmla="*/ 3526971 w 3526971"/>
                  <a:gd name="connsiteY4" fmla="*/ 2006082 h 2022709"/>
                  <a:gd name="connsiteX0" fmla="*/ 0 w 3526971"/>
                  <a:gd name="connsiteY0" fmla="*/ 0 h 2054940"/>
                  <a:gd name="connsiteX1" fmla="*/ 475860 w 3526971"/>
                  <a:gd name="connsiteY1" fmla="*/ 1240971 h 2054940"/>
                  <a:gd name="connsiteX2" fmla="*/ 1119672 w 3526971"/>
                  <a:gd name="connsiteY2" fmla="*/ 1903445 h 2054940"/>
                  <a:gd name="connsiteX3" fmla="*/ 2220686 w 3526971"/>
                  <a:gd name="connsiteY3" fmla="*/ 2015413 h 2054940"/>
                  <a:gd name="connsiteX4" fmla="*/ 3526971 w 3526971"/>
                  <a:gd name="connsiteY4" fmla="*/ 2052735 h 2054940"/>
                  <a:gd name="connsiteX0" fmla="*/ 0 w 3526971"/>
                  <a:gd name="connsiteY0" fmla="*/ 0 h 2046327"/>
                  <a:gd name="connsiteX1" fmla="*/ 475860 w 3526971"/>
                  <a:gd name="connsiteY1" fmla="*/ 1240971 h 2046327"/>
                  <a:gd name="connsiteX2" fmla="*/ 1119672 w 3526971"/>
                  <a:gd name="connsiteY2" fmla="*/ 1903445 h 2046327"/>
                  <a:gd name="connsiteX3" fmla="*/ 2220686 w 3526971"/>
                  <a:gd name="connsiteY3" fmla="*/ 2015413 h 2046327"/>
                  <a:gd name="connsiteX4" fmla="*/ 3526971 w 3526971"/>
                  <a:gd name="connsiteY4" fmla="*/ 2043405 h 2046327"/>
                  <a:gd name="connsiteX0" fmla="*/ 0 w 3526971"/>
                  <a:gd name="connsiteY0" fmla="*/ 0 h 2046327"/>
                  <a:gd name="connsiteX1" fmla="*/ 1119672 w 3526971"/>
                  <a:gd name="connsiteY1" fmla="*/ 1903445 h 2046327"/>
                  <a:gd name="connsiteX2" fmla="*/ 2220686 w 3526971"/>
                  <a:gd name="connsiteY2" fmla="*/ 2015413 h 2046327"/>
                  <a:gd name="connsiteX3" fmla="*/ 3526971 w 3526971"/>
                  <a:gd name="connsiteY3" fmla="*/ 2043405 h 2046327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45167"/>
                  <a:gd name="connsiteX1" fmla="*/ 438536 w 3526971"/>
                  <a:gd name="connsiteY1" fmla="*/ 1063690 h 2045167"/>
                  <a:gd name="connsiteX2" fmla="*/ 1670180 w 3526971"/>
                  <a:gd name="connsiteY2" fmla="*/ 1866123 h 2045167"/>
                  <a:gd name="connsiteX3" fmla="*/ 3526971 w 3526971"/>
                  <a:gd name="connsiteY3" fmla="*/ 2043405 h 2045167"/>
                  <a:gd name="connsiteX0" fmla="*/ 0 w 3526971"/>
                  <a:gd name="connsiteY0" fmla="*/ 0 h 2043661"/>
                  <a:gd name="connsiteX1" fmla="*/ 438536 w 3526971"/>
                  <a:gd name="connsiteY1" fmla="*/ 1063690 h 2043661"/>
                  <a:gd name="connsiteX2" fmla="*/ 1129005 w 3526971"/>
                  <a:gd name="connsiteY2" fmla="*/ 1642188 h 2043661"/>
                  <a:gd name="connsiteX3" fmla="*/ 3526971 w 3526971"/>
                  <a:gd name="connsiteY3" fmla="*/ 2043405 h 2043661"/>
                  <a:gd name="connsiteX0" fmla="*/ 0 w 3526971"/>
                  <a:gd name="connsiteY0" fmla="*/ 0 h 2043860"/>
                  <a:gd name="connsiteX1" fmla="*/ 438536 w 3526971"/>
                  <a:gd name="connsiteY1" fmla="*/ 1063690 h 2043860"/>
                  <a:gd name="connsiteX2" fmla="*/ 1166327 w 3526971"/>
                  <a:gd name="connsiteY2" fmla="*/ 1754155 h 2043860"/>
                  <a:gd name="connsiteX3" fmla="*/ 3526971 w 3526971"/>
                  <a:gd name="connsiteY3" fmla="*/ 2043405 h 2043860"/>
                  <a:gd name="connsiteX0" fmla="*/ 0 w 3526971"/>
                  <a:gd name="connsiteY0" fmla="*/ 0 h 2043767"/>
                  <a:gd name="connsiteX1" fmla="*/ 438536 w 3526971"/>
                  <a:gd name="connsiteY1" fmla="*/ 1063690 h 2043767"/>
                  <a:gd name="connsiteX2" fmla="*/ 1166327 w 3526971"/>
                  <a:gd name="connsiteY2" fmla="*/ 1754155 h 2043767"/>
                  <a:gd name="connsiteX3" fmla="*/ 3526971 w 3526971"/>
                  <a:gd name="connsiteY3" fmla="*/ 2043405 h 2043767"/>
                  <a:gd name="connsiteX0" fmla="*/ 0 w 3526971"/>
                  <a:gd name="connsiteY0" fmla="*/ 0 h 2044147"/>
                  <a:gd name="connsiteX1" fmla="*/ 438536 w 3526971"/>
                  <a:gd name="connsiteY1" fmla="*/ 1063690 h 2044147"/>
                  <a:gd name="connsiteX2" fmla="*/ 1390261 w 3526971"/>
                  <a:gd name="connsiteY2" fmla="*/ 1847461 h 2044147"/>
                  <a:gd name="connsiteX3" fmla="*/ 3526971 w 3526971"/>
                  <a:gd name="connsiteY3" fmla="*/ 2043405 h 2044147"/>
                  <a:gd name="connsiteX0" fmla="*/ 0 w 3526971"/>
                  <a:gd name="connsiteY0" fmla="*/ 0 h 2044896"/>
                  <a:gd name="connsiteX1" fmla="*/ 438536 w 3526971"/>
                  <a:gd name="connsiteY1" fmla="*/ 1063690 h 2044896"/>
                  <a:gd name="connsiteX2" fmla="*/ 1455576 w 3526971"/>
                  <a:gd name="connsiteY2" fmla="*/ 1894114 h 2044896"/>
                  <a:gd name="connsiteX3" fmla="*/ 3526971 w 3526971"/>
                  <a:gd name="connsiteY3" fmla="*/ 2043405 h 2044896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326568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552"/>
                  <a:gd name="connsiteX1" fmla="*/ 289246 w 3526971"/>
                  <a:gd name="connsiteY1" fmla="*/ 1101013 h 2046552"/>
                  <a:gd name="connsiteX2" fmla="*/ 1455576 w 3526971"/>
                  <a:gd name="connsiteY2" fmla="*/ 1894114 h 2046552"/>
                  <a:gd name="connsiteX3" fmla="*/ 3526971 w 3526971"/>
                  <a:gd name="connsiteY3" fmla="*/ 2043405 h 2046552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078"/>
                  <a:gd name="connsiteX1" fmla="*/ 251923 w 3526971"/>
                  <a:gd name="connsiteY1" fmla="*/ 1129006 h 2047078"/>
                  <a:gd name="connsiteX2" fmla="*/ 1250303 w 3526971"/>
                  <a:gd name="connsiteY2" fmla="*/ 1903444 h 2047078"/>
                  <a:gd name="connsiteX3" fmla="*/ 3526971 w 3526971"/>
                  <a:gd name="connsiteY3" fmla="*/ 2043405 h 2047078"/>
                  <a:gd name="connsiteX0" fmla="*/ 7523 w 3534494"/>
                  <a:gd name="connsiteY0" fmla="*/ 0 h 2043472"/>
                  <a:gd name="connsiteX1" fmla="*/ 259446 w 3534494"/>
                  <a:gd name="connsiteY1" fmla="*/ 1129006 h 2043472"/>
                  <a:gd name="connsiteX2" fmla="*/ 2262538 w 3534494"/>
                  <a:gd name="connsiteY2" fmla="*/ 943889 h 2043472"/>
                  <a:gd name="connsiteX3" fmla="*/ 3534494 w 3534494"/>
                  <a:gd name="connsiteY3" fmla="*/ 2043405 h 2043472"/>
                  <a:gd name="connsiteX0" fmla="*/ 7523 w 3353872"/>
                  <a:gd name="connsiteY0" fmla="*/ 45039 h 1205336"/>
                  <a:gd name="connsiteX1" fmla="*/ 259446 w 3353872"/>
                  <a:gd name="connsiteY1" fmla="*/ 1174045 h 1205336"/>
                  <a:gd name="connsiteX2" fmla="*/ 2262538 w 3353872"/>
                  <a:gd name="connsiteY2" fmla="*/ 988928 h 1205336"/>
                  <a:gd name="connsiteX3" fmla="*/ 3353872 w 3353872"/>
                  <a:gd name="connsiteY3" fmla="*/ 0 h 1205336"/>
                  <a:gd name="connsiteX0" fmla="*/ 0 w 3346349"/>
                  <a:gd name="connsiteY0" fmla="*/ 45039 h 1565742"/>
                  <a:gd name="connsiteX1" fmla="*/ 1369523 w 3346349"/>
                  <a:gd name="connsiteY1" fmla="*/ 1546578 h 1565742"/>
                  <a:gd name="connsiteX2" fmla="*/ 2255015 w 3346349"/>
                  <a:gd name="connsiteY2" fmla="*/ 988928 h 1565742"/>
                  <a:gd name="connsiteX3" fmla="*/ 3346349 w 3346349"/>
                  <a:gd name="connsiteY3" fmla="*/ 0 h 1565742"/>
                  <a:gd name="connsiteX0" fmla="*/ 0 w 3414082"/>
                  <a:gd name="connsiteY0" fmla="*/ 1998017 h 2197197"/>
                  <a:gd name="connsiteX1" fmla="*/ 1437256 w 3414082"/>
                  <a:gd name="connsiteY1" fmla="*/ 1546578 h 2197197"/>
                  <a:gd name="connsiteX2" fmla="*/ 2322748 w 3414082"/>
                  <a:gd name="connsiteY2" fmla="*/ 988928 h 2197197"/>
                  <a:gd name="connsiteX3" fmla="*/ 3414082 w 3414082"/>
                  <a:gd name="connsiteY3" fmla="*/ 0 h 2197197"/>
                  <a:gd name="connsiteX0" fmla="*/ 0 w 3414082"/>
                  <a:gd name="connsiteY0" fmla="*/ 1998017 h 1998017"/>
                  <a:gd name="connsiteX1" fmla="*/ 1437256 w 3414082"/>
                  <a:gd name="connsiteY1" fmla="*/ 1546578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1998017 h 1998017"/>
                  <a:gd name="connsiteX1" fmla="*/ 805079 w 3414082"/>
                  <a:gd name="connsiteY1" fmla="*/ 1004712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02511 h 2002511"/>
                  <a:gd name="connsiteX1" fmla="*/ 805079 w 3414082"/>
                  <a:gd name="connsiteY1" fmla="*/ 1009206 h 2002511"/>
                  <a:gd name="connsiteX2" fmla="*/ 2040525 w 3414082"/>
                  <a:gd name="connsiteY2" fmla="*/ 0 h 2002511"/>
                  <a:gd name="connsiteX3" fmla="*/ 3414082 w 3414082"/>
                  <a:gd name="connsiteY3" fmla="*/ 4494 h 2002511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12412 h 2012412"/>
                  <a:gd name="connsiteX1" fmla="*/ 805079 w 3414082"/>
                  <a:gd name="connsiteY1" fmla="*/ 1019107 h 2012412"/>
                  <a:gd name="connsiteX2" fmla="*/ 2040525 w 3414082"/>
                  <a:gd name="connsiteY2" fmla="*/ 9901 h 2012412"/>
                  <a:gd name="connsiteX3" fmla="*/ 3414082 w 3414082"/>
                  <a:gd name="connsiteY3" fmla="*/ 14395 h 2012412"/>
                  <a:gd name="connsiteX0" fmla="*/ 0 w 2567415"/>
                  <a:gd name="connsiteY0" fmla="*/ 2089839 h 2089839"/>
                  <a:gd name="connsiteX1" fmla="*/ 805079 w 2567415"/>
                  <a:gd name="connsiteY1" fmla="*/ 1096534 h 2089839"/>
                  <a:gd name="connsiteX2" fmla="*/ 2040525 w 2567415"/>
                  <a:gd name="connsiteY2" fmla="*/ 87328 h 2089839"/>
                  <a:gd name="connsiteX3" fmla="*/ 2567415 w 2567415"/>
                  <a:gd name="connsiteY3" fmla="*/ 46667 h 2089839"/>
                  <a:gd name="connsiteX0" fmla="*/ 0 w 2567415"/>
                  <a:gd name="connsiteY0" fmla="*/ 2043172 h 2043172"/>
                  <a:gd name="connsiteX1" fmla="*/ 805079 w 2567415"/>
                  <a:gd name="connsiteY1" fmla="*/ 1049867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1788482"/>
                  <a:gd name="connsiteY0" fmla="*/ 1961024 h 1961024"/>
                  <a:gd name="connsiteX1" fmla="*/ 251923 w 1788482"/>
                  <a:gd name="connsiteY1" fmla="*/ 979008 h 1961024"/>
                  <a:gd name="connsiteX2" fmla="*/ 877770 w 1788482"/>
                  <a:gd name="connsiteY2" fmla="*/ 93980 h 1961024"/>
                  <a:gd name="connsiteX3" fmla="*/ 1788482 w 1788482"/>
                  <a:gd name="connsiteY3" fmla="*/ 19452 h 1961024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742303 w 1788482"/>
                  <a:gd name="connsiteY2" fmla="*/ 198706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824341"/>
                  <a:gd name="connsiteY0" fmla="*/ 32089 h 959923"/>
                  <a:gd name="connsiteX1" fmla="*/ 208760 w 1824341"/>
                  <a:gd name="connsiteY1" fmla="*/ 959556 h 959923"/>
                  <a:gd name="connsiteX2" fmla="*/ 541095 w 1824341"/>
                  <a:gd name="connsiteY2" fmla="*/ 142261 h 959923"/>
                  <a:gd name="connsiteX3" fmla="*/ 1824341 w 1824341"/>
                  <a:gd name="connsiteY3" fmla="*/ 0 h 959923"/>
                  <a:gd name="connsiteX0" fmla="*/ 0 w 1985706"/>
                  <a:gd name="connsiteY0" fmla="*/ 10946 h 2040777"/>
                  <a:gd name="connsiteX1" fmla="*/ 208760 w 1985706"/>
                  <a:gd name="connsiteY1" fmla="*/ 938413 h 2040777"/>
                  <a:gd name="connsiteX2" fmla="*/ 541095 w 1985706"/>
                  <a:gd name="connsiteY2" fmla="*/ 121118 h 2040777"/>
                  <a:gd name="connsiteX3" fmla="*/ 1985706 w 1985706"/>
                  <a:gd name="connsiteY3" fmla="*/ 2040740 h 2040777"/>
                  <a:gd name="connsiteX0" fmla="*/ 0 w 1985706"/>
                  <a:gd name="connsiteY0" fmla="*/ 13163 h 2043068"/>
                  <a:gd name="connsiteX1" fmla="*/ 208760 w 1985706"/>
                  <a:gd name="connsiteY1" fmla="*/ 940630 h 2043068"/>
                  <a:gd name="connsiteX2" fmla="*/ 1849942 w 1985706"/>
                  <a:gd name="connsiteY2" fmla="*/ 1288747 h 2043068"/>
                  <a:gd name="connsiteX3" fmla="*/ 1985706 w 1985706"/>
                  <a:gd name="connsiteY3" fmla="*/ 2042957 h 2043068"/>
                  <a:gd name="connsiteX0" fmla="*/ 0 w 1985706"/>
                  <a:gd name="connsiteY0" fmla="*/ 234289 h 2264242"/>
                  <a:gd name="connsiteX1" fmla="*/ 755607 w 1985706"/>
                  <a:gd name="connsiteY1" fmla="*/ 85992 h 2264242"/>
                  <a:gd name="connsiteX2" fmla="*/ 1849942 w 1985706"/>
                  <a:gd name="connsiteY2" fmla="*/ 1509873 h 2264242"/>
                  <a:gd name="connsiteX3" fmla="*/ 1985706 w 1985706"/>
                  <a:gd name="connsiteY3" fmla="*/ 2264083 h 2264242"/>
                  <a:gd name="connsiteX0" fmla="*/ 0 w 1985706"/>
                  <a:gd name="connsiteY0" fmla="*/ 87355 h 2117295"/>
                  <a:gd name="connsiteX1" fmla="*/ 908007 w 1985706"/>
                  <a:gd name="connsiteY1" fmla="*/ 172140 h 2117295"/>
                  <a:gd name="connsiteX2" fmla="*/ 1849942 w 1985706"/>
                  <a:gd name="connsiteY2" fmla="*/ 1362939 h 2117295"/>
                  <a:gd name="connsiteX3" fmla="*/ 1985706 w 1985706"/>
                  <a:gd name="connsiteY3" fmla="*/ 2117149 h 2117295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96117"/>
                  <a:gd name="connsiteY0" fmla="*/ 87355 h 2117149"/>
                  <a:gd name="connsiteX1" fmla="*/ 908007 w 1996117"/>
                  <a:gd name="connsiteY1" fmla="*/ 172140 h 2117149"/>
                  <a:gd name="connsiteX2" fmla="*/ 1849942 w 1996117"/>
                  <a:gd name="connsiteY2" fmla="*/ 1362939 h 2117149"/>
                  <a:gd name="connsiteX3" fmla="*/ 1985706 w 1996117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70534 h 2100328"/>
                  <a:gd name="connsiteX1" fmla="*/ 908007 w 1985706"/>
                  <a:gd name="connsiteY1" fmla="*/ 155319 h 2100328"/>
                  <a:gd name="connsiteX2" fmla="*/ 1778224 w 1985706"/>
                  <a:gd name="connsiteY2" fmla="*/ 1005459 h 2100328"/>
                  <a:gd name="connsiteX3" fmla="*/ 1985706 w 1985706"/>
                  <a:gd name="connsiteY3" fmla="*/ 2100328 h 2100328"/>
                  <a:gd name="connsiteX0" fmla="*/ 0 w 1985706"/>
                  <a:gd name="connsiteY0" fmla="*/ 17151 h 2046945"/>
                  <a:gd name="connsiteX1" fmla="*/ 908007 w 1985706"/>
                  <a:gd name="connsiteY1" fmla="*/ 101936 h 2046945"/>
                  <a:gd name="connsiteX2" fmla="*/ 1778224 w 1985706"/>
                  <a:gd name="connsiteY2" fmla="*/ 952076 h 2046945"/>
                  <a:gd name="connsiteX3" fmla="*/ 1985706 w 1985706"/>
                  <a:gd name="connsiteY3" fmla="*/ 2046945 h 2046945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778224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91341"/>
                  <a:gd name="connsiteY0" fmla="*/ 802 h 2030596"/>
                  <a:gd name="connsiteX1" fmla="*/ 1087301 w 1991341"/>
                  <a:gd name="connsiteY1" fmla="*/ 148340 h 2030596"/>
                  <a:gd name="connsiteX2" fmla="*/ 1894765 w 1991341"/>
                  <a:gd name="connsiteY2" fmla="*/ 935727 h 2030596"/>
                  <a:gd name="connsiteX3" fmla="*/ 1985706 w 1991341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7381"/>
                  <a:gd name="connsiteY0" fmla="*/ 6892 h 2036686"/>
                  <a:gd name="connsiteX1" fmla="*/ 1159019 w 1987381"/>
                  <a:gd name="connsiteY1" fmla="*/ 118571 h 2036686"/>
                  <a:gd name="connsiteX2" fmla="*/ 1894765 w 1987381"/>
                  <a:gd name="connsiteY2" fmla="*/ 941817 h 2036686"/>
                  <a:gd name="connsiteX3" fmla="*/ 1985706 w 1987381"/>
                  <a:gd name="connsiteY3" fmla="*/ 2036686 h 2036686"/>
                  <a:gd name="connsiteX0" fmla="*/ 0 w 1987381"/>
                  <a:gd name="connsiteY0" fmla="*/ 491 h 2030285"/>
                  <a:gd name="connsiteX1" fmla="*/ 1159019 w 1987381"/>
                  <a:gd name="connsiteY1" fmla="*/ 112170 h 2030285"/>
                  <a:gd name="connsiteX2" fmla="*/ 1894765 w 1987381"/>
                  <a:gd name="connsiteY2" fmla="*/ 935416 h 2030285"/>
                  <a:gd name="connsiteX3" fmla="*/ 1985706 w 1987381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2044951"/>
                  <a:gd name="connsiteY0" fmla="*/ 4 h 2029798"/>
                  <a:gd name="connsiteX1" fmla="*/ 289442 w 2044951"/>
                  <a:gd name="connsiteY1" fmla="*/ 1429494 h 2029798"/>
                  <a:gd name="connsiteX2" fmla="*/ 1894765 w 2044951"/>
                  <a:gd name="connsiteY2" fmla="*/ 934929 h 2029798"/>
                  <a:gd name="connsiteX3" fmla="*/ 1985706 w 2044951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1699681 w 1985706"/>
                  <a:gd name="connsiteY2" fmla="*/ 1863900 h 2029798"/>
                  <a:gd name="connsiteX3" fmla="*/ 1985706 w 1985706"/>
                  <a:gd name="connsiteY3" fmla="*/ 2029798 h 2029798"/>
                  <a:gd name="connsiteX0" fmla="*/ 0 w 1743483"/>
                  <a:gd name="connsiteY0" fmla="*/ 4 h 2023796"/>
                  <a:gd name="connsiteX1" fmla="*/ 234858 w 1743483"/>
                  <a:gd name="connsiteY1" fmla="*/ 1690502 h 2023796"/>
                  <a:gd name="connsiteX2" fmla="*/ 1699681 w 1743483"/>
                  <a:gd name="connsiteY2" fmla="*/ 1863900 h 2023796"/>
                  <a:gd name="connsiteX3" fmla="*/ 1740374 w 1743483"/>
                  <a:gd name="connsiteY3" fmla="*/ 2023796 h 2023796"/>
                  <a:gd name="connsiteX0" fmla="*/ 0 w 1820004"/>
                  <a:gd name="connsiteY0" fmla="*/ 4 h 2023796"/>
                  <a:gd name="connsiteX1" fmla="*/ 234858 w 1820004"/>
                  <a:gd name="connsiteY1" fmla="*/ 1690502 h 2023796"/>
                  <a:gd name="connsiteX2" fmla="*/ 1699681 w 1820004"/>
                  <a:gd name="connsiteY2" fmla="*/ 1863900 h 2023796"/>
                  <a:gd name="connsiteX3" fmla="*/ 1740374 w 1820004"/>
                  <a:gd name="connsiteY3" fmla="*/ 2023796 h 2023796"/>
                  <a:gd name="connsiteX0" fmla="*/ 0 w 1749536"/>
                  <a:gd name="connsiteY0" fmla="*/ 4 h 2023796"/>
                  <a:gd name="connsiteX1" fmla="*/ 234858 w 1749536"/>
                  <a:gd name="connsiteY1" fmla="*/ 1690502 h 2023796"/>
                  <a:gd name="connsiteX2" fmla="*/ 1574405 w 1749536"/>
                  <a:gd name="connsiteY2" fmla="*/ 1863900 h 2023796"/>
                  <a:gd name="connsiteX3" fmla="*/ 1740374 w 1749536"/>
                  <a:gd name="connsiteY3" fmla="*/ 2023796 h 2023796"/>
                  <a:gd name="connsiteX0" fmla="*/ 0 w 1767066"/>
                  <a:gd name="connsiteY0" fmla="*/ 4 h 2023796"/>
                  <a:gd name="connsiteX1" fmla="*/ 234858 w 1767066"/>
                  <a:gd name="connsiteY1" fmla="*/ 1690502 h 2023796"/>
                  <a:gd name="connsiteX2" fmla="*/ 1574405 w 1767066"/>
                  <a:gd name="connsiteY2" fmla="*/ 1863900 h 2023796"/>
                  <a:gd name="connsiteX3" fmla="*/ 1740374 w 1767066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31000 w 1740373"/>
                  <a:gd name="connsiteY2" fmla="*/ 1845893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9 w 1740373"/>
                  <a:gd name="connsiteY2" fmla="*/ 1629788 h 2023796"/>
                  <a:gd name="connsiteX3" fmla="*/ 1740374 w 1740373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821383"/>
                  <a:gd name="connsiteY0" fmla="*/ 4 h 2023796"/>
                  <a:gd name="connsiteX1" fmla="*/ 234858 w 1821383"/>
                  <a:gd name="connsiteY1" fmla="*/ 1690502 h 2023796"/>
                  <a:gd name="connsiteX2" fmla="*/ 1819735 w 1821383"/>
                  <a:gd name="connsiteY2" fmla="*/ 1683814 h 2023796"/>
                  <a:gd name="connsiteX3" fmla="*/ 1740374 w 1821383"/>
                  <a:gd name="connsiteY3" fmla="*/ 2023796 h 2023796"/>
                  <a:gd name="connsiteX0" fmla="*/ 0 w 1821315"/>
                  <a:gd name="connsiteY0" fmla="*/ 4 h 2023796"/>
                  <a:gd name="connsiteX1" fmla="*/ 234858 w 1821315"/>
                  <a:gd name="connsiteY1" fmla="*/ 1690502 h 2023796"/>
                  <a:gd name="connsiteX2" fmla="*/ 1819735 w 1821315"/>
                  <a:gd name="connsiteY2" fmla="*/ 1683814 h 2023796"/>
                  <a:gd name="connsiteX3" fmla="*/ 1740374 w 1821315"/>
                  <a:gd name="connsiteY3" fmla="*/ 2023796 h 2023796"/>
                  <a:gd name="connsiteX0" fmla="*/ 0 w 1821541"/>
                  <a:gd name="connsiteY0" fmla="*/ 4 h 2023796"/>
                  <a:gd name="connsiteX1" fmla="*/ 234858 w 1821541"/>
                  <a:gd name="connsiteY1" fmla="*/ 1690502 h 2023796"/>
                  <a:gd name="connsiteX2" fmla="*/ 1819735 w 1821541"/>
                  <a:gd name="connsiteY2" fmla="*/ 1683814 h 2023796"/>
                  <a:gd name="connsiteX3" fmla="*/ 1740374 w 1821541"/>
                  <a:gd name="connsiteY3" fmla="*/ 2023796 h 2023796"/>
                  <a:gd name="connsiteX0" fmla="*/ 0 w 1761465"/>
                  <a:gd name="connsiteY0" fmla="*/ 4 h 2023796"/>
                  <a:gd name="connsiteX1" fmla="*/ 234858 w 1761465"/>
                  <a:gd name="connsiteY1" fmla="*/ 1690502 h 2023796"/>
                  <a:gd name="connsiteX2" fmla="*/ 1757096 w 1761465"/>
                  <a:gd name="connsiteY2" fmla="*/ 1761854 h 2023796"/>
                  <a:gd name="connsiteX3" fmla="*/ 1740374 w 1761465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4 w 1740373"/>
                  <a:gd name="connsiteY1" fmla="*/ 1732523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75792 w 1740373"/>
                  <a:gd name="connsiteY1" fmla="*/ 1738528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5053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373" h="2023796">
                    <a:moveTo>
                      <a:pt x="0" y="4"/>
                    </a:moveTo>
                    <a:cubicBezTo>
                      <a:pt x="291288" y="-2525"/>
                      <a:pt x="243887" y="1640978"/>
                      <a:pt x="344472" y="1738525"/>
                    </a:cubicBezTo>
                    <a:cubicBezTo>
                      <a:pt x="445057" y="1836072"/>
                      <a:pt x="1396561" y="1838368"/>
                      <a:pt x="1730993" y="1881912"/>
                    </a:cubicBezTo>
                    <a:cubicBezTo>
                      <a:pt x="1731359" y="1961474"/>
                      <a:pt x="1734674" y="1922193"/>
                      <a:pt x="1740374" y="2023796"/>
                    </a:cubicBezTo>
                  </a:path>
                </a:pathLst>
              </a:custGeom>
              <a:noFill/>
              <a:ln w="57150">
                <a:solidFill>
                  <a:srgbClr val="7400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1765810" y="1498456"/>
                <a:ext cx="7209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Plant B</a:t>
                </a:r>
                <a:endParaRPr lang="en-US" sz="1200" dirty="0"/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3600087" y="2290962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229" name="TextBox 228"/>
            <p:cNvSpPr txBox="1"/>
            <p:nvPr/>
          </p:nvSpPr>
          <p:spPr>
            <a:xfrm rot="16200000">
              <a:off x="2407017" y="1463320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90243" y="1292175"/>
            <a:ext cx="1520763" cy="1220248"/>
            <a:chOff x="3790243" y="1292175"/>
            <a:chExt cx="1520763" cy="1220248"/>
          </a:xfrm>
        </p:grpSpPr>
        <p:grpSp>
          <p:nvGrpSpPr>
            <p:cNvPr id="258" name="Group 257"/>
            <p:cNvGrpSpPr/>
            <p:nvPr/>
          </p:nvGrpSpPr>
          <p:grpSpPr>
            <a:xfrm>
              <a:off x="4014216" y="1499616"/>
              <a:ext cx="1042852" cy="1007023"/>
              <a:chOff x="1564847" y="1498456"/>
              <a:chExt cx="1042852" cy="1007023"/>
            </a:xfrm>
          </p:grpSpPr>
          <p:cxnSp>
            <p:nvCxnSpPr>
              <p:cNvPr id="268" name="Straight Arrow Connector 267"/>
              <p:cNvCxnSpPr/>
              <p:nvPr/>
            </p:nvCxnSpPr>
            <p:spPr>
              <a:xfrm flipV="1">
                <a:off x="1564847" y="1525884"/>
                <a:ext cx="0" cy="9793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/>
              <p:nvPr/>
            </p:nvCxnSpPr>
            <p:spPr>
              <a:xfrm flipV="1">
                <a:off x="1564847" y="2505246"/>
                <a:ext cx="1042852" cy="23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Freeform 275"/>
              <p:cNvSpPr/>
              <p:nvPr/>
            </p:nvSpPr>
            <p:spPr>
              <a:xfrm>
                <a:off x="1585053" y="1686902"/>
                <a:ext cx="793942" cy="802805"/>
              </a:xfrm>
              <a:custGeom>
                <a:avLst/>
                <a:gdLst>
                  <a:gd name="connsiteX0" fmla="*/ 0 w 3275045"/>
                  <a:gd name="connsiteY0" fmla="*/ 0 h 2078515"/>
                  <a:gd name="connsiteX1" fmla="*/ 671804 w 3275045"/>
                  <a:gd name="connsiteY1" fmla="*/ 1922106 h 2078515"/>
                  <a:gd name="connsiteX2" fmla="*/ 615820 w 3275045"/>
                  <a:gd name="connsiteY2" fmla="*/ 1968759 h 2078515"/>
                  <a:gd name="connsiteX3" fmla="*/ 2258008 w 3275045"/>
                  <a:gd name="connsiteY3" fmla="*/ 2052735 h 2078515"/>
                  <a:gd name="connsiteX4" fmla="*/ 3275045 w 3275045"/>
                  <a:gd name="connsiteY4" fmla="*/ 1464906 h 2078515"/>
                  <a:gd name="connsiteX0" fmla="*/ 0 w 3275045"/>
                  <a:gd name="connsiteY0" fmla="*/ 0 h 2155572"/>
                  <a:gd name="connsiteX1" fmla="*/ 671804 w 3275045"/>
                  <a:gd name="connsiteY1" fmla="*/ 1922106 h 2155572"/>
                  <a:gd name="connsiteX2" fmla="*/ 1175656 w 3275045"/>
                  <a:gd name="connsiteY2" fmla="*/ 2136710 h 2155572"/>
                  <a:gd name="connsiteX3" fmla="*/ 2258008 w 3275045"/>
                  <a:gd name="connsiteY3" fmla="*/ 2052735 h 2155572"/>
                  <a:gd name="connsiteX4" fmla="*/ 3275045 w 3275045"/>
                  <a:gd name="connsiteY4" fmla="*/ 1464906 h 2155572"/>
                  <a:gd name="connsiteX0" fmla="*/ 0 w 3275045"/>
                  <a:gd name="connsiteY0" fmla="*/ 0 h 2186127"/>
                  <a:gd name="connsiteX1" fmla="*/ 503853 w 3275045"/>
                  <a:gd name="connsiteY1" fmla="*/ 1427583 h 2186127"/>
                  <a:gd name="connsiteX2" fmla="*/ 1175656 w 3275045"/>
                  <a:gd name="connsiteY2" fmla="*/ 2136710 h 2186127"/>
                  <a:gd name="connsiteX3" fmla="*/ 2258008 w 3275045"/>
                  <a:gd name="connsiteY3" fmla="*/ 2052735 h 2186127"/>
                  <a:gd name="connsiteX4" fmla="*/ 3275045 w 3275045"/>
                  <a:gd name="connsiteY4" fmla="*/ 1464906 h 2186127"/>
                  <a:gd name="connsiteX0" fmla="*/ 0 w 3275045"/>
                  <a:gd name="connsiteY0" fmla="*/ 0 h 2091484"/>
                  <a:gd name="connsiteX1" fmla="*/ 503853 w 3275045"/>
                  <a:gd name="connsiteY1" fmla="*/ 1427583 h 2091484"/>
                  <a:gd name="connsiteX2" fmla="*/ 1138334 w 3275045"/>
                  <a:gd name="connsiteY2" fmla="*/ 1968759 h 2091484"/>
                  <a:gd name="connsiteX3" fmla="*/ 2258008 w 3275045"/>
                  <a:gd name="connsiteY3" fmla="*/ 2052735 h 2091484"/>
                  <a:gd name="connsiteX4" fmla="*/ 3275045 w 3275045"/>
                  <a:gd name="connsiteY4" fmla="*/ 1464906 h 2091484"/>
                  <a:gd name="connsiteX0" fmla="*/ 0 w 3275045"/>
                  <a:gd name="connsiteY0" fmla="*/ 0 h 2106559"/>
                  <a:gd name="connsiteX1" fmla="*/ 503853 w 3275045"/>
                  <a:gd name="connsiteY1" fmla="*/ 1427583 h 2106559"/>
                  <a:gd name="connsiteX2" fmla="*/ 1138334 w 3275045"/>
                  <a:gd name="connsiteY2" fmla="*/ 1968759 h 2106559"/>
                  <a:gd name="connsiteX3" fmla="*/ 2220686 w 3275045"/>
                  <a:gd name="connsiteY3" fmla="*/ 2071396 h 2106559"/>
                  <a:gd name="connsiteX4" fmla="*/ 3275045 w 3275045"/>
                  <a:gd name="connsiteY4" fmla="*/ 1464906 h 2106559"/>
                  <a:gd name="connsiteX0" fmla="*/ 0 w 3526971"/>
                  <a:gd name="connsiteY0" fmla="*/ 0 h 2135542"/>
                  <a:gd name="connsiteX1" fmla="*/ 503853 w 3526971"/>
                  <a:gd name="connsiteY1" fmla="*/ 1427583 h 2135542"/>
                  <a:gd name="connsiteX2" fmla="*/ 1138334 w 3526971"/>
                  <a:gd name="connsiteY2" fmla="*/ 1968759 h 2135542"/>
                  <a:gd name="connsiteX3" fmla="*/ 2220686 w 3526971"/>
                  <a:gd name="connsiteY3" fmla="*/ 2071396 h 2135542"/>
                  <a:gd name="connsiteX4" fmla="*/ 3526971 w 3526971"/>
                  <a:gd name="connsiteY4" fmla="*/ 2043404 h 2135542"/>
                  <a:gd name="connsiteX0" fmla="*/ 0 w 3526971"/>
                  <a:gd name="connsiteY0" fmla="*/ 0 h 2071396"/>
                  <a:gd name="connsiteX1" fmla="*/ 503853 w 3526971"/>
                  <a:gd name="connsiteY1" fmla="*/ 1427583 h 2071396"/>
                  <a:gd name="connsiteX2" fmla="*/ 1138334 w 3526971"/>
                  <a:gd name="connsiteY2" fmla="*/ 1968759 h 2071396"/>
                  <a:gd name="connsiteX3" fmla="*/ 2220686 w 3526971"/>
                  <a:gd name="connsiteY3" fmla="*/ 2071396 h 2071396"/>
                  <a:gd name="connsiteX4" fmla="*/ 3526971 w 3526971"/>
                  <a:gd name="connsiteY4" fmla="*/ 2043404 h 2071396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85191 w 3526971"/>
                  <a:gd name="connsiteY1" fmla="*/ 1287624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75860 w 3526971"/>
                  <a:gd name="connsiteY1" fmla="*/ 1240971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9085"/>
                  <a:gd name="connsiteX1" fmla="*/ 475860 w 3526971"/>
                  <a:gd name="connsiteY1" fmla="*/ 1240971 h 2019085"/>
                  <a:gd name="connsiteX2" fmla="*/ 1119672 w 3526971"/>
                  <a:gd name="connsiteY2" fmla="*/ 1931437 h 2019085"/>
                  <a:gd name="connsiteX3" fmla="*/ 2220686 w 3526971"/>
                  <a:gd name="connsiteY3" fmla="*/ 2015413 h 2019085"/>
                  <a:gd name="connsiteX4" fmla="*/ 3526971 w 3526971"/>
                  <a:gd name="connsiteY4" fmla="*/ 1987421 h 2019085"/>
                  <a:gd name="connsiteX0" fmla="*/ 0 w 3526971"/>
                  <a:gd name="connsiteY0" fmla="*/ 0 h 2018850"/>
                  <a:gd name="connsiteX1" fmla="*/ 475860 w 3526971"/>
                  <a:gd name="connsiteY1" fmla="*/ 1240971 h 2018850"/>
                  <a:gd name="connsiteX2" fmla="*/ 1119672 w 3526971"/>
                  <a:gd name="connsiteY2" fmla="*/ 1903445 h 2018850"/>
                  <a:gd name="connsiteX3" fmla="*/ 2220686 w 3526971"/>
                  <a:gd name="connsiteY3" fmla="*/ 2015413 h 2018850"/>
                  <a:gd name="connsiteX4" fmla="*/ 3526971 w 3526971"/>
                  <a:gd name="connsiteY4" fmla="*/ 1987421 h 2018850"/>
                  <a:gd name="connsiteX0" fmla="*/ 0 w 3526971"/>
                  <a:gd name="connsiteY0" fmla="*/ 0 h 2022709"/>
                  <a:gd name="connsiteX1" fmla="*/ 475860 w 3526971"/>
                  <a:gd name="connsiteY1" fmla="*/ 1240971 h 2022709"/>
                  <a:gd name="connsiteX2" fmla="*/ 1119672 w 3526971"/>
                  <a:gd name="connsiteY2" fmla="*/ 1903445 h 2022709"/>
                  <a:gd name="connsiteX3" fmla="*/ 2220686 w 3526971"/>
                  <a:gd name="connsiteY3" fmla="*/ 2015413 h 2022709"/>
                  <a:gd name="connsiteX4" fmla="*/ 3526971 w 3526971"/>
                  <a:gd name="connsiteY4" fmla="*/ 2006082 h 2022709"/>
                  <a:gd name="connsiteX0" fmla="*/ 0 w 3526971"/>
                  <a:gd name="connsiteY0" fmla="*/ 0 h 2054940"/>
                  <a:gd name="connsiteX1" fmla="*/ 475860 w 3526971"/>
                  <a:gd name="connsiteY1" fmla="*/ 1240971 h 2054940"/>
                  <a:gd name="connsiteX2" fmla="*/ 1119672 w 3526971"/>
                  <a:gd name="connsiteY2" fmla="*/ 1903445 h 2054940"/>
                  <a:gd name="connsiteX3" fmla="*/ 2220686 w 3526971"/>
                  <a:gd name="connsiteY3" fmla="*/ 2015413 h 2054940"/>
                  <a:gd name="connsiteX4" fmla="*/ 3526971 w 3526971"/>
                  <a:gd name="connsiteY4" fmla="*/ 2052735 h 2054940"/>
                  <a:gd name="connsiteX0" fmla="*/ 0 w 3526971"/>
                  <a:gd name="connsiteY0" fmla="*/ 0 h 2046327"/>
                  <a:gd name="connsiteX1" fmla="*/ 475860 w 3526971"/>
                  <a:gd name="connsiteY1" fmla="*/ 1240971 h 2046327"/>
                  <a:gd name="connsiteX2" fmla="*/ 1119672 w 3526971"/>
                  <a:gd name="connsiteY2" fmla="*/ 1903445 h 2046327"/>
                  <a:gd name="connsiteX3" fmla="*/ 2220686 w 3526971"/>
                  <a:gd name="connsiteY3" fmla="*/ 2015413 h 2046327"/>
                  <a:gd name="connsiteX4" fmla="*/ 3526971 w 3526971"/>
                  <a:gd name="connsiteY4" fmla="*/ 2043405 h 2046327"/>
                  <a:gd name="connsiteX0" fmla="*/ 0 w 3526971"/>
                  <a:gd name="connsiteY0" fmla="*/ 0 h 2046327"/>
                  <a:gd name="connsiteX1" fmla="*/ 1119672 w 3526971"/>
                  <a:gd name="connsiteY1" fmla="*/ 1903445 h 2046327"/>
                  <a:gd name="connsiteX2" fmla="*/ 2220686 w 3526971"/>
                  <a:gd name="connsiteY2" fmla="*/ 2015413 h 2046327"/>
                  <a:gd name="connsiteX3" fmla="*/ 3526971 w 3526971"/>
                  <a:gd name="connsiteY3" fmla="*/ 2043405 h 2046327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45167"/>
                  <a:gd name="connsiteX1" fmla="*/ 438536 w 3526971"/>
                  <a:gd name="connsiteY1" fmla="*/ 1063690 h 2045167"/>
                  <a:gd name="connsiteX2" fmla="*/ 1670180 w 3526971"/>
                  <a:gd name="connsiteY2" fmla="*/ 1866123 h 2045167"/>
                  <a:gd name="connsiteX3" fmla="*/ 3526971 w 3526971"/>
                  <a:gd name="connsiteY3" fmla="*/ 2043405 h 2045167"/>
                  <a:gd name="connsiteX0" fmla="*/ 0 w 3526971"/>
                  <a:gd name="connsiteY0" fmla="*/ 0 h 2043661"/>
                  <a:gd name="connsiteX1" fmla="*/ 438536 w 3526971"/>
                  <a:gd name="connsiteY1" fmla="*/ 1063690 h 2043661"/>
                  <a:gd name="connsiteX2" fmla="*/ 1129005 w 3526971"/>
                  <a:gd name="connsiteY2" fmla="*/ 1642188 h 2043661"/>
                  <a:gd name="connsiteX3" fmla="*/ 3526971 w 3526971"/>
                  <a:gd name="connsiteY3" fmla="*/ 2043405 h 2043661"/>
                  <a:gd name="connsiteX0" fmla="*/ 0 w 3526971"/>
                  <a:gd name="connsiteY0" fmla="*/ 0 h 2043860"/>
                  <a:gd name="connsiteX1" fmla="*/ 438536 w 3526971"/>
                  <a:gd name="connsiteY1" fmla="*/ 1063690 h 2043860"/>
                  <a:gd name="connsiteX2" fmla="*/ 1166327 w 3526971"/>
                  <a:gd name="connsiteY2" fmla="*/ 1754155 h 2043860"/>
                  <a:gd name="connsiteX3" fmla="*/ 3526971 w 3526971"/>
                  <a:gd name="connsiteY3" fmla="*/ 2043405 h 2043860"/>
                  <a:gd name="connsiteX0" fmla="*/ 0 w 3526971"/>
                  <a:gd name="connsiteY0" fmla="*/ 0 h 2043767"/>
                  <a:gd name="connsiteX1" fmla="*/ 438536 w 3526971"/>
                  <a:gd name="connsiteY1" fmla="*/ 1063690 h 2043767"/>
                  <a:gd name="connsiteX2" fmla="*/ 1166327 w 3526971"/>
                  <a:gd name="connsiteY2" fmla="*/ 1754155 h 2043767"/>
                  <a:gd name="connsiteX3" fmla="*/ 3526971 w 3526971"/>
                  <a:gd name="connsiteY3" fmla="*/ 2043405 h 2043767"/>
                  <a:gd name="connsiteX0" fmla="*/ 0 w 3526971"/>
                  <a:gd name="connsiteY0" fmla="*/ 0 h 2044147"/>
                  <a:gd name="connsiteX1" fmla="*/ 438536 w 3526971"/>
                  <a:gd name="connsiteY1" fmla="*/ 1063690 h 2044147"/>
                  <a:gd name="connsiteX2" fmla="*/ 1390261 w 3526971"/>
                  <a:gd name="connsiteY2" fmla="*/ 1847461 h 2044147"/>
                  <a:gd name="connsiteX3" fmla="*/ 3526971 w 3526971"/>
                  <a:gd name="connsiteY3" fmla="*/ 2043405 h 2044147"/>
                  <a:gd name="connsiteX0" fmla="*/ 0 w 3526971"/>
                  <a:gd name="connsiteY0" fmla="*/ 0 h 2044896"/>
                  <a:gd name="connsiteX1" fmla="*/ 438536 w 3526971"/>
                  <a:gd name="connsiteY1" fmla="*/ 1063690 h 2044896"/>
                  <a:gd name="connsiteX2" fmla="*/ 1455576 w 3526971"/>
                  <a:gd name="connsiteY2" fmla="*/ 1894114 h 2044896"/>
                  <a:gd name="connsiteX3" fmla="*/ 3526971 w 3526971"/>
                  <a:gd name="connsiteY3" fmla="*/ 2043405 h 2044896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326568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552"/>
                  <a:gd name="connsiteX1" fmla="*/ 289246 w 3526971"/>
                  <a:gd name="connsiteY1" fmla="*/ 1101013 h 2046552"/>
                  <a:gd name="connsiteX2" fmla="*/ 1455576 w 3526971"/>
                  <a:gd name="connsiteY2" fmla="*/ 1894114 h 2046552"/>
                  <a:gd name="connsiteX3" fmla="*/ 3526971 w 3526971"/>
                  <a:gd name="connsiteY3" fmla="*/ 2043405 h 2046552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078"/>
                  <a:gd name="connsiteX1" fmla="*/ 251923 w 3526971"/>
                  <a:gd name="connsiteY1" fmla="*/ 1129006 h 2047078"/>
                  <a:gd name="connsiteX2" fmla="*/ 1250303 w 3526971"/>
                  <a:gd name="connsiteY2" fmla="*/ 1903444 h 2047078"/>
                  <a:gd name="connsiteX3" fmla="*/ 3526971 w 3526971"/>
                  <a:gd name="connsiteY3" fmla="*/ 2043405 h 2047078"/>
                  <a:gd name="connsiteX0" fmla="*/ 7523 w 3534494"/>
                  <a:gd name="connsiteY0" fmla="*/ 0 h 2043472"/>
                  <a:gd name="connsiteX1" fmla="*/ 259446 w 3534494"/>
                  <a:gd name="connsiteY1" fmla="*/ 1129006 h 2043472"/>
                  <a:gd name="connsiteX2" fmla="*/ 2262538 w 3534494"/>
                  <a:gd name="connsiteY2" fmla="*/ 943889 h 2043472"/>
                  <a:gd name="connsiteX3" fmla="*/ 3534494 w 3534494"/>
                  <a:gd name="connsiteY3" fmla="*/ 2043405 h 2043472"/>
                  <a:gd name="connsiteX0" fmla="*/ 7523 w 3353872"/>
                  <a:gd name="connsiteY0" fmla="*/ 45039 h 1205336"/>
                  <a:gd name="connsiteX1" fmla="*/ 259446 w 3353872"/>
                  <a:gd name="connsiteY1" fmla="*/ 1174045 h 1205336"/>
                  <a:gd name="connsiteX2" fmla="*/ 2262538 w 3353872"/>
                  <a:gd name="connsiteY2" fmla="*/ 988928 h 1205336"/>
                  <a:gd name="connsiteX3" fmla="*/ 3353872 w 3353872"/>
                  <a:gd name="connsiteY3" fmla="*/ 0 h 1205336"/>
                  <a:gd name="connsiteX0" fmla="*/ 0 w 3346349"/>
                  <a:gd name="connsiteY0" fmla="*/ 45039 h 1565742"/>
                  <a:gd name="connsiteX1" fmla="*/ 1369523 w 3346349"/>
                  <a:gd name="connsiteY1" fmla="*/ 1546578 h 1565742"/>
                  <a:gd name="connsiteX2" fmla="*/ 2255015 w 3346349"/>
                  <a:gd name="connsiteY2" fmla="*/ 988928 h 1565742"/>
                  <a:gd name="connsiteX3" fmla="*/ 3346349 w 3346349"/>
                  <a:gd name="connsiteY3" fmla="*/ 0 h 1565742"/>
                  <a:gd name="connsiteX0" fmla="*/ 0 w 3414082"/>
                  <a:gd name="connsiteY0" fmla="*/ 1998017 h 2197197"/>
                  <a:gd name="connsiteX1" fmla="*/ 1437256 w 3414082"/>
                  <a:gd name="connsiteY1" fmla="*/ 1546578 h 2197197"/>
                  <a:gd name="connsiteX2" fmla="*/ 2322748 w 3414082"/>
                  <a:gd name="connsiteY2" fmla="*/ 988928 h 2197197"/>
                  <a:gd name="connsiteX3" fmla="*/ 3414082 w 3414082"/>
                  <a:gd name="connsiteY3" fmla="*/ 0 h 2197197"/>
                  <a:gd name="connsiteX0" fmla="*/ 0 w 3414082"/>
                  <a:gd name="connsiteY0" fmla="*/ 1998017 h 1998017"/>
                  <a:gd name="connsiteX1" fmla="*/ 1437256 w 3414082"/>
                  <a:gd name="connsiteY1" fmla="*/ 1546578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1998017 h 1998017"/>
                  <a:gd name="connsiteX1" fmla="*/ 805079 w 3414082"/>
                  <a:gd name="connsiteY1" fmla="*/ 1004712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02511 h 2002511"/>
                  <a:gd name="connsiteX1" fmla="*/ 805079 w 3414082"/>
                  <a:gd name="connsiteY1" fmla="*/ 1009206 h 2002511"/>
                  <a:gd name="connsiteX2" fmla="*/ 2040525 w 3414082"/>
                  <a:gd name="connsiteY2" fmla="*/ 0 h 2002511"/>
                  <a:gd name="connsiteX3" fmla="*/ 3414082 w 3414082"/>
                  <a:gd name="connsiteY3" fmla="*/ 4494 h 2002511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12412 h 2012412"/>
                  <a:gd name="connsiteX1" fmla="*/ 805079 w 3414082"/>
                  <a:gd name="connsiteY1" fmla="*/ 1019107 h 2012412"/>
                  <a:gd name="connsiteX2" fmla="*/ 2040525 w 3414082"/>
                  <a:gd name="connsiteY2" fmla="*/ 9901 h 2012412"/>
                  <a:gd name="connsiteX3" fmla="*/ 3414082 w 3414082"/>
                  <a:gd name="connsiteY3" fmla="*/ 14395 h 2012412"/>
                  <a:gd name="connsiteX0" fmla="*/ 0 w 2567415"/>
                  <a:gd name="connsiteY0" fmla="*/ 2089839 h 2089839"/>
                  <a:gd name="connsiteX1" fmla="*/ 805079 w 2567415"/>
                  <a:gd name="connsiteY1" fmla="*/ 1096534 h 2089839"/>
                  <a:gd name="connsiteX2" fmla="*/ 2040525 w 2567415"/>
                  <a:gd name="connsiteY2" fmla="*/ 87328 h 2089839"/>
                  <a:gd name="connsiteX3" fmla="*/ 2567415 w 2567415"/>
                  <a:gd name="connsiteY3" fmla="*/ 46667 h 2089839"/>
                  <a:gd name="connsiteX0" fmla="*/ 0 w 2567415"/>
                  <a:gd name="connsiteY0" fmla="*/ 2043172 h 2043172"/>
                  <a:gd name="connsiteX1" fmla="*/ 805079 w 2567415"/>
                  <a:gd name="connsiteY1" fmla="*/ 1049867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1788482"/>
                  <a:gd name="connsiteY0" fmla="*/ 1961024 h 1961024"/>
                  <a:gd name="connsiteX1" fmla="*/ 251923 w 1788482"/>
                  <a:gd name="connsiteY1" fmla="*/ 979008 h 1961024"/>
                  <a:gd name="connsiteX2" fmla="*/ 877770 w 1788482"/>
                  <a:gd name="connsiteY2" fmla="*/ 93980 h 1961024"/>
                  <a:gd name="connsiteX3" fmla="*/ 1788482 w 1788482"/>
                  <a:gd name="connsiteY3" fmla="*/ 19452 h 1961024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742303 w 1788482"/>
                  <a:gd name="connsiteY2" fmla="*/ 198706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824341"/>
                  <a:gd name="connsiteY0" fmla="*/ 32089 h 959923"/>
                  <a:gd name="connsiteX1" fmla="*/ 208760 w 1824341"/>
                  <a:gd name="connsiteY1" fmla="*/ 959556 h 959923"/>
                  <a:gd name="connsiteX2" fmla="*/ 541095 w 1824341"/>
                  <a:gd name="connsiteY2" fmla="*/ 142261 h 959923"/>
                  <a:gd name="connsiteX3" fmla="*/ 1824341 w 1824341"/>
                  <a:gd name="connsiteY3" fmla="*/ 0 h 959923"/>
                  <a:gd name="connsiteX0" fmla="*/ 0 w 1985706"/>
                  <a:gd name="connsiteY0" fmla="*/ 10946 h 2040777"/>
                  <a:gd name="connsiteX1" fmla="*/ 208760 w 1985706"/>
                  <a:gd name="connsiteY1" fmla="*/ 938413 h 2040777"/>
                  <a:gd name="connsiteX2" fmla="*/ 541095 w 1985706"/>
                  <a:gd name="connsiteY2" fmla="*/ 121118 h 2040777"/>
                  <a:gd name="connsiteX3" fmla="*/ 1985706 w 1985706"/>
                  <a:gd name="connsiteY3" fmla="*/ 2040740 h 2040777"/>
                  <a:gd name="connsiteX0" fmla="*/ 0 w 1985706"/>
                  <a:gd name="connsiteY0" fmla="*/ 13163 h 2043068"/>
                  <a:gd name="connsiteX1" fmla="*/ 208760 w 1985706"/>
                  <a:gd name="connsiteY1" fmla="*/ 940630 h 2043068"/>
                  <a:gd name="connsiteX2" fmla="*/ 1849942 w 1985706"/>
                  <a:gd name="connsiteY2" fmla="*/ 1288747 h 2043068"/>
                  <a:gd name="connsiteX3" fmla="*/ 1985706 w 1985706"/>
                  <a:gd name="connsiteY3" fmla="*/ 2042957 h 2043068"/>
                  <a:gd name="connsiteX0" fmla="*/ 0 w 1985706"/>
                  <a:gd name="connsiteY0" fmla="*/ 234289 h 2264242"/>
                  <a:gd name="connsiteX1" fmla="*/ 755607 w 1985706"/>
                  <a:gd name="connsiteY1" fmla="*/ 85992 h 2264242"/>
                  <a:gd name="connsiteX2" fmla="*/ 1849942 w 1985706"/>
                  <a:gd name="connsiteY2" fmla="*/ 1509873 h 2264242"/>
                  <a:gd name="connsiteX3" fmla="*/ 1985706 w 1985706"/>
                  <a:gd name="connsiteY3" fmla="*/ 2264083 h 2264242"/>
                  <a:gd name="connsiteX0" fmla="*/ 0 w 1985706"/>
                  <a:gd name="connsiteY0" fmla="*/ 87355 h 2117295"/>
                  <a:gd name="connsiteX1" fmla="*/ 908007 w 1985706"/>
                  <a:gd name="connsiteY1" fmla="*/ 172140 h 2117295"/>
                  <a:gd name="connsiteX2" fmla="*/ 1849942 w 1985706"/>
                  <a:gd name="connsiteY2" fmla="*/ 1362939 h 2117295"/>
                  <a:gd name="connsiteX3" fmla="*/ 1985706 w 1985706"/>
                  <a:gd name="connsiteY3" fmla="*/ 2117149 h 2117295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96117"/>
                  <a:gd name="connsiteY0" fmla="*/ 87355 h 2117149"/>
                  <a:gd name="connsiteX1" fmla="*/ 908007 w 1996117"/>
                  <a:gd name="connsiteY1" fmla="*/ 172140 h 2117149"/>
                  <a:gd name="connsiteX2" fmla="*/ 1849942 w 1996117"/>
                  <a:gd name="connsiteY2" fmla="*/ 1362939 h 2117149"/>
                  <a:gd name="connsiteX3" fmla="*/ 1985706 w 1996117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70534 h 2100328"/>
                  <a:gd name="connsiteX1" fmla="*/ 908007 w 1985706"/>
                  <a:gd name="connsiteY1" fmla="*/ 155319 h 2100328"/>
                  <a:gd name="connsiteX2" fmla="*/ 1778224 w 1985706"/>
                  <a:gd name="connsiteY2" fmla="*/ 1005459 h 2100328"/>
                  <a:gd name="connsiteX3" fmla="*/ 1985706 w 1985706"/>
                  <a:gd name="connsiteY3" fmla="*/ 2100328 h 2100328"/>
                  <a:gd name="connsiteX0" fmla="*/ 0 w 1985706"/>
                  <a:gd name="connsiteY0" fmla="*/ 17151 h 2046945"/>
                  <a:gd name="connsiteX1" fmla="*/ 908007 w 1985706"/>
                  <a:gd name="connsiteY1" fmla="*/ 101936 h 2046945"/>
                  <a:gd name="connsiteX2" fmla="*/ 1778224 w 1985706"/>
                  <a:gd name="connsiteY2" fmla="*/ 952076 h 2046945"/>
                  <a:gd name="connsiteX3" fmla="*/ 1985706 w 1985706"/>
                  <a:gd name="connsiteY3" fmla="*/ 2046945 h 2046945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778224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91341"/>
                  <a:gd name="connsiteY0" fmla="*/ 802 h 2030596"/>
                  <a:gd name="connsiteX1" fmla="*/ 1087301 w 1991341"/>
                  <a:gd name="connsiteY1" fmla="*/ 148340 h 2030596"/>
                  <a:gd name="connsiteX2" fmla="*/ 1894765 w 1991341"/>
                  <a:gd name="connsiteY2" fmla="*/ 935727 h 2030596"/>
                  <a:gd name="connsiteX3" fmla="*/ 1985706 w 1991341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7381"/>
                  <a:gd name="connsiteY0" fmla="*/ 6892 h 2036686"/>
                  <a:gd name="connsiteX1" fmla="*/ 1159019 w 1987381"/>
                  <a:gd name="connsiteY1" fmla="*/ 118571 h 2036686"/>
                  <a:gd name="connsiteX2" fmla="*/ 1894765 w 1987381"/>
                  <a:gd name="connsiteY2" fmla="*/ 941817 h 2036686"/>
                  <a:gd name="connsiteX3" fmla="*/ 1985706 w 1987381"/>
                  <a:gd name="connsiteY3" fmla="*/ 2036686 h 2036686"/>
                  <a:gd name="connsiteX0" fmla="*/ 0 w 1987381"/>
                  <a:gd name="connsiteY0" fmla="*/ 491 h 2030285"/>
                  <a:gd name="connsiteX1" fmla="*/ 1159019 w 1987381"/>
                  <a:gd name="connsiteY1" fmla="*/ 112170 h 2030285"/>
                  <a:gd name="connsiteX2" fmla="*/ 1894765 w 1987381"/>
                  <a:gd name="connsiteY2" fmla="*/ 935416 h 2030285"/>
                  <a:gd name="connsiteX3" fmla="*/ 1985706 w 1987381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2044951"/>
                  <a:gd name="connsiteY0" fmla="*/ 4 h 2029798"/>
                  <a:gd name="connsiteX1" fmla="*/ 289442 w 2044951"/>
                  <a:gd name="connsiteY1" fmla="*/ 1429494 h 2029798"/>
                  <a:gd name="connsiteX2" fmla="*/ 1894765 w 2044951"/>
                  <a:gd name="connsiteY2" fmla="*/ 934929 h 2029798"/>
                  <a:gd name="connsiteX3" fmla="*/ 1985706 w 2044951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1699681 w 1985706"/>
                  <a:gd name="connsiteY2" fmla="*/ 1863900 h 2029798"/>
                  <a:gd name="connsiteX3" fmla="*/ 1985706 w 1985706"/>
                  <a:gd name="connsiteY3" fmla="*/ 2029798 h 2029798"/>
                  <a:gd name="connsiteX0" fmla="*/ 0 w 1743483"/>
                  <a:gd name="connsiteY0" fmla="*/ 4 h 2023796"/>
                  <a:gd name="connsiteX1" fmla="*/ 234858 w 1743483"/>
                  <a:gd name="connsiteY1" fmla="*/ 1690502 h 2023796"/>
                  <a:gd name="connsiteX2" fmla="*/ 1699681 w 1743483"/>
                  <a:gd name="connsiteY2" fmla="*/ 1863900 h 2023796"/>
                  <a:gd name="connsiteX3" fmla="*/ 1740374 w 1743483"/>
                  <a:gd name="connsiteY3" fmla="*/ 2023796 h 2023796"/>
                  <a:gd name="connsiteX0" fmla="*/ 0 w 1820004"/>
                  <a:gd name="connsiteY0" fmla="*/ 4 h 2023796"/>
                  <a:gd name="connsiteX1" fmla="*/ 234858 w 1820004"/>
                  <a:gd name="connsiteY1" fmla="*/ 1690502 h 2023796"/>
                  <a:gd name="connsiteX2" fmla="*/ 1699681 w 1820004"/>
                  <a:gd name="connsiteY2" fmla="*/ 1863900 h 2023796"/>
                  <a:gd name="connsiteX3" fmla="*/ 1740374 w 1820004"/>
                  <a:gd name="connsiteY3" fmla="*/ 2023796 h 2023796"/>
                  <a:gd name="connsiteX0" fmla="*/ 0 w 1749536"/>
                  <a:gd name="connsiteY0" fmla="*/ 4 h 2023796"/>
                  <a:gd name="connsiteX1" fmla="*/ 234858 w 1749536"/>
                  <a:gd name="connsiteY1" fmla="*/ 1690502 h 2023796"/>
                  <a:gd name="connsiteX2" fmla="*/ 1574405 w 1749536"/>
                  <a:gd name="connsiteY2" fmla="*/ 1863900 h 2023796"/>
                  <a:gd name="connsiteX3" fmla="*/ 1740374 w 1749536"/>
                  <a:gd name="connsiteY3" fmla="*/ 2023796 h 2023796"/>
                  <a:gd name="connsiteX0" fmla="*/ 0 w 1767066"/>
                  <a:gd name="connsiteY0" fmla="*/ 4 h 2023796"/>
                  <a:gd name="connsiteX1" fmla="*/ 234858 w 1767066"/>
                  <a:gd name="connsiteY1" fmla="*/ 1690502 h 2023796"/>
                  <a:gd name="connsiteX2" fmla="*/ 1574405 w 1767066"/>
                  <a:gd name="connsiteY2" fmla="*/ 1863900 h 2023796"/>
                  <a:gd name="connsiteX3" fmla="*/ 1740374 w 1767066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31000 w 1740373"/>
                  <a:gd name="connsiteY2" fmla="*/ 1845893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9 w 1740373"/>
                  <a:gd name="connsiteY2" fmla="*/ 1629788 h 2023796"/>
                  <a:gd name="connsiteX3" fmla="*/ 1740374 w 1740373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821383"/>
                  <a:gd name="connsiteY0" fmla="*/ 4 h 2023796"/>
                  <a:gd name="connsiteX1" fmla="*/ 234858 w 1821383"/>
                  <a:gd name="connsiteY1" fmla="*/ 1690502 h 2023796"/>
                  <a:gd name="connsiteX2" fmla="*/ 1819735 w 1821383"/>
                  <a:gd name="connsiteY2" fmla="*/ 1683814 h 2023796"/>
                  <a:gd name="connsiteX3" fmla="*/ 1740374 w 1821383"/>
                  <a:gd name="connsiteY3" fmla="*/ 2023796 h 2023796"/>
                  <a:gd name="connsiteX0" fmla="*/ 0 w 1821315"/>
                  <a:gd name="connsiteY0" fmla="*/ 4 h 2023796"/>
                  <a:gd name="connsiteX1" fmla="*/ 234858 w 1821315"/>
                  <a:gd name="connsiteY1" fmla="*/ 1690502 h 2023796"/>
                  <a:gd name="connsiteX2" fmla="*/ 1819735 w 1821315"/>
                  <a:gd name="connsiteY2" fmla="*/ 1683814 h 2023796"/>
                  <a:gd name="connsiteX3" fmla="*/ 1740374 w 1821315"/>
                  <a:gd name="connsiteY3" fmla="*/ 2023796 h 2023796"/>
                  <a:gd name="connsiteX0" fmla="*/ 0 w 1821541"/>
                  <a:gd name="connsiteY0" fmla="*/ 4 h 2023796"/>
                  <a:gd name="connsiteX1" fmla="*/ 234858 w 1821541"/>
                  <a:gd name="connsiteY1" fmla="*/ 1690502 h 2023796"/>
                  <a:gd name="connsiteX2" fmla="*/ 1819735 w 1821541"/>
                  <a:gd name="connsiteY2" fmla="*/ 1683814 h 2023796"/>
                  <a:gd name="connsiteX3" fmla="*/ 1740374 w 1821541"/>
                  <a:gd name="connsiteY3" fmla="*/ 2023796 h 2023796"/>
                  <a:gd name="connsiteX0" fmla="*/ 0 w 1761465"/>
                  <a:gd name="connsiteY0" fmla="*/ 4 h 2023796"/>
                  <a:gd name="connsiteX1" fmla="*/ 234858 w 1761465"/>
                  <a:gd name="connsiteY1" fmla="*/ 1690502 h 2023796"/>
                  <a:gd name="connsiteX2" fmla="*/ 1757096 w 1761465"/>
                  <a:gd name="connsiteY2" fmla="*/ 1761854 h 2023796"/>
                  <a:gd name="connsiteX3" fmla="*/ 1740374 w 1761465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4 w 1740373"/>
                  <a:gd name="connsiteY1" fmla="*/ 1732523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75792 w 1740373"/>
                  <a:gd name="connsiteY1" fmla="*/ 1738528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5053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373" h="2023796">
                    <a:moveTo>
                      <a:pt x="0" y="4"/>
                    </a:moveTo>
                    <a:cubicBezTo>
                      <a:pt x="291288" y="-2525"/>
                      <a:pt x="243887" y="1640978"/>
                      <a:pt x="344472" y="1738525"/>
                    </a:cubicBezTo>
                    <a:cubicBezTo>
                      <a:pt x="445057" y="1836072"/>
                      <a:pt x="1396561" y="1838368"/>
                      <a:pt x="1730993" y="1881912"/>
                    </a:cubicBezTo>
                    <a:cubicBezTo>
                      <a:pt x="1731359" y="1961474"/>
                      <a:pt x="1734674" y="1922193"/>
                      <a:pt x="1740374" y="2023796"/>
                    </a:cubicBezTo>
                  </a:path>
                </a:pathLst>
              </a:custGeom>
              <a:noFill/>
              <a:ln w="57150">
                <a:solidFill>
                  <a:srgbClr val="7400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1765810" y="1498456"/>
                <a:ext cx="7209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Plant C</a:t>
                </a:r>
                <a:endParaRPr lang="en-US" sz="1200" dirty="0"/>
              </a:p>
            </p:txBody>
          </p:sp>
        </p:grpSp>
        <p:sp>
          <p:nvSpPr>
            <p:cNvPr id="227" name="TextBox 226"/>
            <p:cNvSpPr txBox="1"/>
            <p:nvPr/>
          </p:nvSpPr>
          <p:spPr>
            <a:xfrm>
              <a:off x="4833074" y="2296979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230" name="TextBox 229"/>
            <p:cNvSpPr txBox="1"/>
            <p:nvPr/>
          </p:nvSpPr>
          <p:spPr>
            <a:xfrm rot="16200000">
              <a:off x="3619098" y="1463320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29363" y="1291895"/>
            <a:ext cx="1505852" cy="1220528"/>
            <a:chOff x="5029363" y="1291895"/>
            <a:chExt cx="1505852" cy="1220528"/>
          </a:xfrm>
        </p:grpSpPr>
        <p:grpSp>
          <p:nvGrpSpPr>
            <p:cNvPr id="259" name="Group 258"/>
            <p:cNvGrpSpPr/>
            <p:nvPr/>
          </p:nvGrpSpPr>
          <p:grpSpPr>
            <a:xfrm>
              <a:off x="5248656" y="1499616"/>
              <a:ext cx="1042852" cy="1007023"/>
              <a:chOff x="1564847" y="1498456"/>
              <a:chExt cx="1042852" cy="1007023"/>
            </a:xfrm>
          </p:grpSpPr>
          <p:cxnSp>
            <p:nvCxnSpPr>
              <p:cNvPr id="260" name="Straight Arrow Connector 259"/>
              <p:cNvCxnSpPr/>
              <p:nvPr/>
            </p:nvCxnSpPr>
            <p:spPr>
              <a:xfrm flipV="1">
                <a:off x="1564847" y="1525884"/>
                <a:ext cx="0" cy="9793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flipV="1">
                <a:off x="1564847" y="2505246"/>
                <a:ext cx="1042852" cy="23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Freeform 261"/>
              <p:cNvSpPr/>
              <p:nvPr/>
            </p:nvSpPr>
            <p:spPr>
              <a:xfrm>
                <a:off x="1585053" y="1686902"/>
                <a:ext cx="793942" cy="802805"/>
              </a:xfrm>
              <a:custGeom>
                <a:avLst/>
                <a:gdLst>
                  <a:gd name="connsiteX0" fmla="*/ 0 w 3275045"/>
                  <a:gd name="connsiteY0" fmla="*/ 0 h 2078515"/>
                  <a:gd name="connsiteX1" fmla="*/ 671804 w 3275045"/>
                  <a:gd name="connsiteY1" fmla="*/ 1922106 h 2078515"/>
                  <a:gd name="connsiteX2" fmla="*/ 615820 w 3275045"/>
                  <a:gd name="connsiteY2" fmla="*/ 1968759 h 2078515"/>
                  <a:gd name="connsiteX3" fmla="*/ 2258008 w 3275045"/>
                  <a:gd name="connsiteY3" fmla="*/ 2052735 h 2078515"/>
                  <a:gd name="connsiteX4" fmla="*/ 3275045 w 3275045"/>
                  <a:gd name="connsiteY4" fmla="*/ 1464906 h 2078515"/>
                  <a:gd name="connsiteX0" fmla="*/ 0 w 3275045"/>
                  <a:gd name="connsiteY0" fmla="*/ 0 h 2155572"/>
                  <a:gd name="connsiteX1" fmla="*/ 671804 w 3275045"/>
                  <a:gd name="connsiteY1" fmla="*/ 1922106 h 2155572"/>
                  <a:gd name="connsiteX2" fmla="*/ 1175656 w 3275045"/>
                  <a:gd name="connsiteY2" fmla="*/ 2136710 h 2155572"/>
                  <a:gd name="connsiteX3" fmla="*/ 2258008 w 3275045"/>
                  <a:gd name="connsiteY3" fmla="*/ 2052735 h 2155572"/>
                  <a:gd name="connsiteX4" fmla="*/ 3275045 w 3275045"/>
                  <a:gd name="connsiteY4" fmla="*/ 1464906 h 2155572"/>
                  <a:gd name="connsiteX0" fmla="*/ 0 w 3275045"/>
                  <a:gd name="connsiteY0" fmla="*/ 0 h 2186127"/>
                  <a:gd name="connsiteX1" fmla="*/ 503853 w 3275045"/>
                  <a:gd name="connsiteY1" fmla="*/ 1427583 h 2186127"/>
                  <a:gd name="connsiteX2" fmla="*/ 1175656 w 3275045"/>
                  <a:gd name="connsiteY2" fmla="*/ 2136710 h 2186127"/>
                  <a:gd name="connsiteX3" fmla="*/ 2258008 w 3275045"/>
                  <a:gd name="connsiteY3" fmla="*/ 2052735 h 2186127"/>
                  <a:gd name="connsiteX4" fmla="*/ 3275045 w 3275045"/>
                  <a:gd name="connsiteY4" fmla="*/ 1464906 h 2186127"/>
                  <a:gd name="connsiteX0" fmla="*/ 0 w 3275045"/>
                  <a:gd name="connsiteY0" fmla="*/ 0 h 2091484"/>
                  <a:gd name="connsiteX1" fmla="*/ 503853 w 3275045"/>
                  <a:gd name="connsiteY1" fmla="*/ 1427583 h 2091484"/>
                  <a:gd name="connsiteX2" fmla="*/ 1138334 w 3275045"/>
                  <a:gd name="connsiteY2" fmla="*/ 1968759 h 2091484"/>
                  <a:gd name="connsiteX3" fmla="*/ 2258008 w 3275045"/>
                  <a:gd name="connsiteY3" fmla="*/ 2052735 h 2091484"/>
                  <a:gd name="connsiteX4" fmla="*/ 3275045 w 3275045"/>
                  <a:gd name="connsiteY4" fmla="*/ 1464906 h 2091484"/>
                  <a:gd name="connsiteX0" fmla="*/ 0 w 3275045"/>
                  <a:gd name="connsiteY0" fmla="*/ 0 h 2106559"/>
                  <a:gd name="connsiteX1" fmla="*/ 503853 w 3275045"/>
                  <a:gd name="connsiteY1" fmla="*/ 1427583 h 2106559"/>
                  <a:gd name="connsiteX2" fmla="*/ 1138334 w 3275045"/>
                  <a:gd name="connsiteY2" fmla="*/ 1968759 h 2106559"/>
                  <a:gd name="connsiteX3" fmla="*/ 2220686 w 3275045"/>
                  <a:gd name="connsiteY3" fmla="*/ 2071396 h 2106559"/>
                  <a:gd name="connsiteX4" fmla="*/ 3275045 w 3275045"/>
                  <a:gd name="connsiteY4" fmla="*/ 1464906 h 2106559"/>
                  <a:gd name="connsiteX0" fmla="*/ 0 w 3526971"/>
                  <a:gd name="connsiteY0" fmla="*/ 0 h 2135542"/>
                  <a:gd name="connsiteX1" fmla="*/ 503853 w 3526971"/>
                  <a:gd name="connsiteY1" fmla="*/ 1427583 h 2135542"/>
                  <a:gd name="connsiteX2" fmla="*/ 1138334 w 3526971"/>
                  <a:gd name="connsiteY2" fmla="*/ 1968759 h 2135542"/>
                  <a:gd name="connsiteX3" fmla="*/ 2220686 w 3526971"/>
                  <a:gd name="connsiteY3" fmla="*/ 2071396 h 2135542"/>
                  <a:gd name="connsiteX4" fmla="*/ 3526971 w 3526971"/>
                  <a:gd name="connsiteY4" fmla="*/ 2043404 h 2135542"/>
                  <a:gd name="connsiteX0" fmla="*/ 0 w 3526971"/>
                  <a:gd name="connsiteY0" fmla="*/ 0 h 2071396"/>
                  <a:gd name="connsiteX1" fmla="*/ 503853 w 3526971"/>
                  <a:gd name="connsiteY1" fmla="*/ 1427583 h 2071396"/>
                  <a:gd name="connsiteX2" fmla="*/ 1138334 w 3526971"/>
                  <a:gd name="connsiteY2" fmla="*/ 1968759 h 2071396"/>
                  <a:gd name="connsiteX3" fmla="*/ 2220686 w 3526971"/>
                  <a:gd name="connsiteY3" fmla="*/ 2071396 h 2071396"/>
                  <a:gd name="connsiteX4" fmla="*/ 3526971 w 3526971"/>
                  <a:gd name="connsiteY4" fmla="*/ 2043404 h 2071396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85191 w 3526971"/>
                  <a:gd name="connsiteY1" fmla="*/ 1287624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75860 w 3526971"/>
                  <a:gd name="connsiteY1" fmla="*/ 1240971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9085"/>
                  <a:gd name="connsiteX1" fmla="*/ 475860 w 3526971"/>
                  <a:gd name="connsiteY1" fmla="*/ 1240971 h 2019085"/>
                  <a:gd name="connsiteX2" fmla="*/ 1119672 w 3526971"/>
                  <a:gd name="connsiteY2" fmla="*/ 1931437 h 2019085"/>
                  <a:gd name="connsiteX3" fmla="*/ 2220686 w 3526971"/>
                  <a:gd name="connsiteY3" fmla="*/ 2015413 h 2019085"/>
                  <a:gd name="connsiteX4" fmla="*/ 3526971 w 3526971"/>
                  <a:gd name="connsiteY4" fmla="*/ 1987421 h 2019085"/>
                  <a:gd name="connsiteX0" fmla="*/ 0 w 3526971"/>
                  <a:gd name="connsiteY0" fmla="*/ 0 h 2018850"/>
                  <a:gd name="connsiteX1" fmla="*/ 475860 w 3526971"/>
                  <a:gd name="connsiteY1" fmla="*/ 1240971 h 2018850"/>
                  <a:gd name="connsiteX2" fmla="*/ 1119672 w 3526971"/>
                  <a:gd name="connsiteY2" fmla="*/ 1903445 h 2018850"/>
                  <a:gd name="connsiteX3" fmla="*/ 2220686 w 3526971"/>
                  <a:gd name="connsiteY3" fmla="*/ 2015413 h 2018850"/>
                  <a:gd name="connsiteX4" fmla="*/ 3526971 w 3526971"/>
                  <a:gd name="connsiteY4" fmla="*/ 1987421 h 2018850"/>
                  <a:gd name="connsiteX0" fmla="*/ 0 w 3526971"/>
                  <a:gd name="connsiteY0" fmla="*/ 0 h 2022709"/>
                  <a:gd name="connsiteX1" fmla="*/ 475860 w 3526971"/>
                  <a:gd name="connsiteY1" fmla="*/ 1240971 h 2022709"/>
                  <a:gd name="connsiteX2" fmla="*/ 1119672 w 3526971"/>
                  <a:gd name="connsiteY2" fmla="*/ 1903445 h 2022709"/>
                  <a:gd name="connsiteX3" fmla="*/ 2220686 w 3526971"/>
                  <a:gd name="connsiteY3" fmla="*/ 2015413 h 2022709"/>
                  <a:gd name="connsiteX4" fmla="*/ 3526971 w 3526971"/>
                  <a:gd name="connsiteY4" fmla="*/ 2006082 h 2022709"/>
                  <a:gd name="connsiteX0" fmla="*/ 0 w 3526971"/>
                  <a:gd name="connsiteY0" fmla="*/ 0 h 2054940"/>
                  <a:gd name="connsiteX1" fmla="*/ 475860 w 3526971"/>
                  <a:gd name="connsiteY1" fmla="*/ 1240971 h 2054940"/>
                  <a:gd name="connsiteX2" fmla="*/ 1119672 w 3526971"/>
                  <a:gd name="connsiteY2" fmla="*/ 1903445 h 2054940"/>
                  <a:gd name="connsiteX3" fmla="*/ 2220686 w 3526971"/>
                  <a:gd name="connsiteY3" fmla="*/ 2015413 h 2054940"/>
                  <a:gd name="connsiteX4" fmla="*/ 3526971 w 3526971"/>
                  <a:gd name="connsiteY4" fmla="*/ 2052735 h 2054940"/>
                  <a:gd name="connsiteX0" fmla="*/ 0 w 3526971"/>
                  <a:gd name="connsiteY0" fmla="*/ 0 h 2046327"/>
                  <a:gd name="connsiteX1" fmla="*/ 475860 w 3526971"/>
                  <a:gd name="connsiteY1" fmla="*/ 1240971 h 2046327"/>
                  <a:gd name="connsiteX2" fmla="*/ 1119672 w 3526971"/>
                  <a:gd name="connsiteY2" fmla="*/ 1903445 h 2046327"/>
                  <a:gd name="connsiteX3" fmla="*/ 2220686 w 3526971"/>
                  <a:gd name="connsiteY3" fmla="*/ 2015413 h 2046327"/>
                  <a:gd name="connsiteX4" fmla="*/ 3526971 w 3526971"/>
                  <a:gd name="connsiteY4" fmla="*/ 2043405 h 2046327"/>
                  <a:gd name="connsiteX0" fmla="*/ 0 w 3526971"/>
                  <a:gd name="connsiteY0" fmla="*/ 0 h 2046327"/>
                  <a:gd name="connsiteX1" fmla="*/ 1119672 w 3526971"/>
                  <a:gd name="connsiteY1" fmla="*/ 1903445 h 2046327"/>
                  <a:gd name="connsiteX2" fmla="*/ 2220686 w 3526971"/>
                  <a:gd name="connsiteY2" fmla="*/ 2015413 h 2046327"/>
                  <a:gd name="connsiteX3" fmla="*/ 3526971 w 3526971"/>
                  <a:gd name="connsiteY3" fmla="*/ 2043405 h 2046327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45167"/>
                  <a:gd name="connsiteX1" fmla="*/ 438536 w 3526971"/>
                  <a:gd name="connsiteY1" fmla="*/ 1063690 h 2045167"/>
                  <a:gd name="connsiteX2" fmla="*/ 1670180 w 3526971"/>
                  <a:gd name="connsiteY2" fmla="*/ 1866123 h 2045167"/>
                  <a:gd name="connsiteX3" fmla="*/ 3526971 w 3526971"/>
                  <a:gd name="connsiteY3" fmla="*/ 2043405 h 2045167"/>
                  <a:gd name="connsiteX0" fmla="*/ 0 w 3526971"/>
                  <a:gd name="connsiteY0" fmla="*/ 0 h 2043661"/>
                  <a:gd name="connsiteX1" fmla="*/ 438536 w 3526971"/>
                  <a:gd name="connsiteY1" fmla="*/ 1063690 h 2043661"/>
                  <a:gd name="connsiteX2" fmla="*/ 1129005 w 3526971"/>
                  <a:gd name="connsiteY2" fmla="*/ 1642188 h 2043661"/>
                  <a:gd name="connsiteX3" fmla="*/ 3526971 w 3526971"/>
                  <a:gd name="connsiteY3" fmla="*/ 2043405 h 2043661"/>
                  <a:gd name="connsiteX0" fmla="*/ 0 w 3526971"/>
                  <a:gd name="connsiteY0" fmla="*/ 0 h 2043860"/>
                  <a:gd name="connsiteX1" fmla="*/ 438536 w 3526971"/>
                  <a:gd name="connsiteY1" fmla="*/ 1063690 h 2043860"/>
                  <a:gd name="connsiteX2" fmla="*/ 1166327 w 3526971"/>
                  <a:gd name="connsiteY2" fmla="*/ 1754155 h 2043860"/>
                  <a:gd name="connsiteX3" fmla="*/ 3526971 w 3526971"/>
                  <a:gd name="connsiteY3" fmla="*/ 2043405 h 2043860"/>
                  <a:gd name="connsiteX0" fmla="*/ 0 w 3526971"/>
                  <a:gd name="connsiteY0" fmla="*/ 0 h 2043767"/>
                  <a:gd name="connsiteX1" fmla="*/ 438536 w 3526971"/>
                  <a:gd name="connsiteY1" fmla="*/ 1063690 h 2043767"/>
                  <a:gd name="connsiteX2" fmla="*/ 1166327 w 3526971"/>
                  <a:gd name="connsiteY2" fmla="*/ 1754155 h 2043767"/>
                  <a:gd name="connsiteX3" fmla="*/ 3526971 w 3526971"/>
                  <a:gd name="connsiteY3" fmla="*/ 2043405 h 2043767"/>
                  <a:gd name="connsiteX0" fmla="*/ 0 w 3526971"/>
                  <a:gd name="connsiteY0" fmla="*/ 0 h 2044147"/>
                  <a:gd name="connsiteX1" fmla="*/ 438536 w 3526971"/>
                  <a:gd name="connsiteY1" fmla="*/ 1063690 h 2044147"/>
                  <a:gd name="connsiteX2" fmla="*/ 1390261 w 3526971"/>
                  <a:gd name="connsiteY2" fmla="*/ 1847461 h 2044147"/>
                  <a:gd name="connsiteX3" fmla="*/ 3526971 w 3526971"/>
                  <a:gd name="connsiteY3" fmla="*/ 2043405 h 2044147"/>
                  <a:gd name="connsiteX0" fmla="*/ 0 w 3526971"/>
                  <a:gd name="connsiteY0" fmla="*/ 0 h 2044896"/>
                  <a:gd name="connsiteX1" fmla="*/ 438536 w 3526971"/>
                  <a:gd name="connsiteY1" fmla="*/ 1063690 h 2044896"/>
                  <a:gd name="connsiteX2" fmla="*/ 1455576 w 3526971"/>
                  <a:gd name="connsiteY2" fmla="*/ 1894114 h 2044896"/>
                  <a:gd name="connsiteX3" fmla="*/ 3526971 w 3526971"/>
                  <a:gd name="connsiteY3" fmla="*/ 2043405 h 2044896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326568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552"/>
                  <a:gd name="connsiteX1" fmla="*/ 289246 w 3526971"/>
                  <a:gd name="connsiteY1" fmla="*/ 1101013 h 2046552"/>
                  <a:gd name="connsiteX2" fmla="*/ 1455576 w 3526971"/>
                  <a:gd name="connsiteY2" fmla="*/ 1894114 h 2046552"/>
                  <a:gd name="connsiteX3" fmla="*/ 3526971 w 3526971"/>
                  <a:gd name="connsiteY3" fmla="*/ 2043405 h 2046552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078"/>
                  <a:gd name="connsiteX1" fmla="*/ 251923 w 3526971"/>
                  <a:gd name="connsiteY1" fmla="*/ 1129006 h 2047078"/>
                  <a:gd name="connsiteX2" fmla="*/ 1250303 w 3526971"/>
                  <a:gd name="connsiteY2" fmla="*/ 1903444 h 2047078"/>
                  <a:gd name="connsiteX3" fmla="*/ 3526971 w 3526971"/>
                  <a:gd name="connsiteY3" fmla="*/ 2043405 h 2047078"/>
                  <a:gd name="connsiteX0" fmla="*/ 7523 w 3534494"/>
                  <a:gd name="connsiteY0" fmla="*/ 0 h 2043472"/>
                  <a:gd name="connsiteX1" fmla="*/ 259446 w 3534494"/>
                  <a:gd name="connsiteY1" fmla="*/ 1129006 h 2043472"/>
                  <a:gd name="connsiteX2" fmla="*/ 2262538 w 3534494"/>
                  <a:gd name="connsiteY2" fmla="*/ 943889 h 2043472"/>
                  <a:gd name="connsiteX3" fmla="*/ 3534494 w 3534494"/>
                  <a:gd name="connsiteY3" fmla="*/ 2043405 h 2043472"/>
                  <a:gd name="connsiteX0" fmla="*/ 7523 w 3353872"/>
                  <a:gd name="connsiteY0" fmla="*/ 45039 h 1205336"/>
                  <a:gd name="connsiteX1" fmla="*/ 259446 w 3353872"/>
                  <a:gd name="connsiteY1" fmla="*/ 1174045 h 1205336"/>
                  <a:gd name="connsiteX2" fmla="*/ 2262538 w 3353872"/>
                  <a:gd name="connsiteY2" fmla="*/ 988928 h 1205336"/>
                  <a:gd name="connsiteX3" fmla="*/ 3353872 w 3353872"/>
                  <a:gd name="connsiteY3" fmla="*/ 0 h 1205336"/>
                  <a:gd name="connsiteX0" fmla="*/ 0 w 3346349"/>
                  <a:gd name="connsiteY0" fmla="*/ 45039 h 1565742"/>
                  <a:gd name="connsiteX1" fmla="*/ 1369523 w 3346349"/>
                  <a:gd name="connsiteY1" fmla="*/ 1546578 h 1565742"/>
                  <a:gd name="connsiteX2" fmla="*/ 2255015 w 3346349"/>
                  <a:gd name="connsiteY2" fmla="*/ 988928 h 1565742"/>
                  <a:gd name="connsiteX3" fmla="*/ 3346349 w 3346349"/>
                  <a:gd name="connsiteY3" fmla="*/ 0 h 1565742"/>
                  <a:gd name="connsiteX0" fmla="*/ 0 w 3414082"/>
                  <a:gd name="connsiteY0" fmla="*/ 1998017 h 2197197"/>
                  <a:gd name="connsiteX1" fmla="*/ 1437256 w 3414082"/>
                  <a:gd name="connsiteY1" fmla="*/ 1546578 h 2197197"/>
                  <a:gd name="connsiteX2" fmla="*/ 2322748 w 3414082"/>
                  <a:gd name="connsiteY2" fmla="*/ 988928 h 2197197"/>
                  <a:gd name="connsiteX3" fmla="*/ 3414082 w 3414082"/>
                  <a:gd name="connsiteY3" fmla="*/ 0 h 2197197"/>
                  <a:gd name="connsiteX0" fmla="*/ 0 w 3414082"/>
                  <a:gd name="connsiteY0" fmla="*/ 1998017 h 1998017"/>
                  <a:gd name="connsiteX1" fmla="*/ 1437256 w 3414082"/>
                  <a:gd name="connsiteY1" fmla="*/ 1546578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1998017 h 1998017"/>
                  <a:gd name="connsiteX1" fmla="*/ 805079 w 3414082"/>
                  <a:gd name="connsiteY1" fmla="*/ 1004712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02511 h 2002511"/>
                  <a:gd name="connsiteX1" fmla="*/ 805079 w 3414082"/>
                  <a:gd name="connsiteY1" fmla="*/ 1009206 h 2002511"/>
                  <a:gd name="connsiteX2" fmla="*/ 2040525 w 3414082"/>
                  <a:gd name="connsiteY2" fmla="*/ 0 h 2002511"/>
                  <a:gd name="connsiteX3" fmla="*/ 3414082 w 3414082"/>
                  <a:gd name="connsiteY3" fmla="*/ 4494 h 2002511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12412 h 2012412"/>
                  <a:gd name="connsiteX1" fmla="*/ 805079 w 3414082"/>
                  <a:gd name="connsiteY1" fmla="*/ 1019107 h 2012412"/>
                  <a:gd name="connsiteX2" fmla="*/ 2040525 w 3414082"/>
                  <a:gd name="connsiteY2" fmla="*/ 9901 h 2012412"/>
                  <a:gd name="connsiteX3" fmla="*/ 3414082 w 3414082"/>
                  <a:gd name="connsiteY3" fmla="*/ 14395 h 2012412"/>
                  <a:gd name="connsiteX0" fmla="*/ 0 w 2567415"/>
                  <a:gd name="connsiteY0" fmla="*/ 2089839 h 2089839"/>
                  <a:gd name="connsiteX1" fmla="*/ 805079 w 2567415"/>
                  <a:gd name="connsiteY1" fmla="*/ 1096534 h 2089839"/>
                  <a:gd name="connsiteX2" fmla="*/ 2040525 w 2567415"/>
                  <a:gd name="connsiteY2" fmla="*/ 87328 h 2089839"/>
                  <a:gd name="connsiteX3" fmla="*/ 2567415 w 2567415"/>
                  <a:gd name="connsiteY3" fmla="*/ 46667 h 2089839"/>
                  <a:gd name="connsiteX0" fmla="*/ 0 w 2567415"/>
                  <a:gd name="connsiteY0" fmla="*/ 2043172 h 2043172"/>
                  <a:gd name="connsiteX1" fmla="*/ 805079 w 2567415"/>
                  <a:gd name="connsiteY1" fmla="*/ 1049867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1788482"/>
                  <a:gd name="connsiteY0" fmla="*/ 1961024 h 1961024"/>
                  <a:gd name="connsiteX1" fmla="*/ 251923 w 1788482"/>
                  <a:gd name="connsiteY1" fmla="*/ 979008 h 1961024"/>
                  <a:gd name="connsiteX2" fmla="*/ 877770 w 1788482"/>
                  <a:gd name="connsiteY2" fmla="*/ 93980 h 1961024"/>
                  <a:gd name="connsiteX3" fmla="*/ 1788482 w 1788482"/>
                  <a:gd name="connsiteY3" fmla="*/ 19452 h 1961024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742303 w 1788482"/>
                  <a:gd name="connsiteY2" fmla="*/ 198706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824341"/>
                  <a:gd name="connsiteY0" fmla="*/ 32089 h 959923"/>
                  <a:gd name="connsiteX1" fmla="*/ 208760 w 1824341"/>
                  <a:gd name="connsiteY1" fmla="*/ 959556 h 959923"/>
                  <a:gd name="connsiteX2" fmla="*/ 541095 w 1824341"/>
                  <a:gd name="connsiteY2" fmla="*/ 142261 h 959923"/>
                  <a:gd name="connsiteX3" fmla="*/ 1824341 w 1824341"/>
                  <a:gd name="connsiteY3" fmla="*/ 0 h 959923"/>
                  <a:gd name="connsiteX0" fmla="*/ 0 w 1985706"/>
                  <a:gd name="connsiteY0" fmla="*/ 10946 h 2040777"/>
                  <a:gd name="connsiteX1" fmla="*/ 208760 w 1985706"/>
                  <a:gd name="connsiteY1" fmla="*/ 938413 h 2040777"/>
                  <a:gd name="connsiteX2" fmla="*/ 541095 w 1985706"/>
                  <a:gd name="connsiteY2" fmla="*/ 121118 h 2040777"/>
                  <a:gd name="connsiteX3" fmla="*/ 1985706 w 1985706"/>
                  <a:gd name="connsiteY3" fmla="*/ 2040740 h 2040777"/>
                  <a:gd name="connsiteX0" fmla="*/ 0 w 1985706"/>
                  <a:gd name="connsiteY0" fmla="*/ 13163 h 2043068"/>
                  <a:gd name="connsiteX1" fmla="*/ 208760 w 1985706"/>
                  <a:gd name="connsiteY1" fmla="*/ 940630 h 2043068"/>
                  <a:gd name="connsiteX2" fmla="*/ 1849942 w 1985706"/>
                  <a:gd name="connsiteY2" fmla="*/ 1288747 h 2043068"/>
                  <a:gd name="connsiteX3" fmla="*/ 1985706 w 1985706"/>
                  <a:gd name="connsiteY3" fmla="*/ 2042957 h 2043068"/>
                  <a:gd name="connsiteX0" fmla="*/ 0 w 1985706"/>
                  <a:gd name="connsiteY0" fmla="*/ 234289 h 2264242"/>
                  <a:gd name="connsiteX1" fmla="*/ 755607 w 1985706"/>
                  <a:gd name="connsiteY1" fmla="*/ 85992 h 2264242"/>
                  <a:gd name="connsiteX2" fmla="*/ 1849942 w 1985706"/>
                  <a:gd name="connsiteY2" fmla="*/ 1509873 h 2264242"/>
                  <a:gd name="connsiteX3" fmla="*/ 1985706 w 1985706"/>
                  <a:gd name="connsiteY3" fmla="*/ 2264083 h 2264242"/>
                  <a:gd name="connsiteX0" fmla="*/ 0 w 1985706"/>
                  <a:gd name="connsiteY0" fmla="*/ 87355 h 2117295"/>
                  <a:gd name="connsiteX1" fmla="*/ 908007 w 1985706"/>
                  <a:gd name="connsiteY1" fmla="*/ 172140 h 2117295"/>
                  <a:gd name="connsiteX2" fmla="*/ 1849942 w 1985706"/>
                  <a:gd name="connsiteY2" fmla="*/ 1362939 h 2117295"/>
                  <a:gd name="connsiteX3" fmla="*/ 1985706 w 1985706"/>
                  <a:gd name="connsiteY3" fmla="*/ 2117149 h 2117295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96117"/>
                  <a:gd name="connsiteY0" fmla="*/ 87355 h 2117149"/>
                  <a:gd name="connsiteX1" fmla="*/ 908007 w 1996117"/>
                  <a:gd name="connsiteY1" fmla="*/ 172140 h 2117149"/>
                  <a:gd name="connsiteX2" fmla="*/ 1849942 w 1996117"/>
                  <a:gd name="connsiteY2" fmla="*/ 1362939 h 2117149"/>
                  <a:gd name="connsiteX3" fmla="*/ 1985706 w 1996117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70534 h 2100328"/>
                  <a:gd name="connsiteX1" fmla="*/ 908007 w 1985706"/>
                  <a:gd name="connsiteY1" fmla="*/ 155319 h 2100328"/>
                  <a:gd name="connsiteX2" fmla="*/ 1778224 w 1985706"/>
                  <a:gd name="connsiteY2" fmla="*/ 1005459 h 2100328"/>
                  <a:gd name="connsiteX3" fmla="*/ 1985706 w 1985706"/>
                  <a:gd name="connsiteY3" fmla="*/ 2100328 h 2100328"/>
                  <a:gd name="connsiteX0" fmla="*/ 0 w 1985706"/>
                  <a:gd name="connsiteY0" fmla="*/ 17151 h 2046945"/>
                  <a:gd name="connsiteX1" fmla="*/ 908007 w 1985706"/>
                  <a:gd name="connsiteY1" fmla="*/ 101936 h 2046945"/>
                  <a:gd name="connsiteX2" fmla="*/ 1778224 w 1985706"/>
                  <a:gd name="connsiteY2" fmla="*/ 952076 h 2046945"/>
                  <a:gd name="connsiteX3" fmla="*/ 1985706 w 1985706"/>
                  <a:gd name="connsiteY3" fmla="*/ 2046945 h 2046945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778224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91341"/>
                  <a:gd name="connsiteY0" fmla="*/ 802 h 2030596"/>
                  <a:gd name="connsiteX1" fmla="*/ 1087301 w 1991341"/>
                  <a:gd name="connsiteY1" fmla="*/ 148340 h 2030596"/>
                  <a:gd name="connsiteX2" fmla="*/ 1894765 w 1991341"/>
                  <a:gd name="connsiteY2" fmla="*/ 935727 h 2030596"/>
                  <a:gd name="connsiteX3" fmla="*/ 1985706 w 1991341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7381"/>
                  <a:gd name="connsiteY0" fmla="*/ 6892 h 2036686"/>
                  <a:gd name="connsiteX1" fmla="*/ 1159019 w 1987381"/>
                  <a:gd name="connsiteY1" fmla="*/ 118571 h 2036686"/>
                  <a:gd name="connsiteX2" fmla="*/ 1894765 w 1987381"/>
                  <a:gd name="connsiteY2" fmla="*/ 941817 h 2036686"/>
                  <a:gd name="connsiteX3" fmla="*/ 1985706 w 1987381"/>
                  <a:gd name="connsiteY3" fmla="*/ 2036686 h 2036686"/>
                  <a:gd name="connsiteX0" fmla="*/ 0 w 1987381"/>
                  <a:gd name="connsiteY0" fmla="*/ 491 h 2030285"/>
                  <a:gd name="connsiteX1" fmla="*/ 1159019 w 1987381"/>
                  <a:gd name="connsiteY1" fmla="*/ 112170 h 2030285"/>
                  <a:gd name="connsiteX2" fmla="*/ 1894765 w 1987381"/>
                  <a:gd name="connsiteY2" fmla="*/ 935416 h 2030285"/>
                  <a:gd name="connsiteX3" fmla="*/ 1985706 w 1987381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2044951"/>
                  <a:gd name="connsiteY0" fmla="*/ 4 h 2029798"/>
                  <a:gd name="connsiteX1" fmla="*/ 289442 w 2044951"/>
                  <a:gd name="connsiteY1" fmla="*/ 1429494 h 2029798"/>
                  <a:gd name="connsiteX2" fmla="*/ 1894765 w 2044951"/>
                  <a:gd name="connsiteY2" fmla="*/ 934929 h 2029798"/>
                  <a:gd name="connsiteX3" fmla="*/ 1985706 w 2044951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1699681 w 1985706"/>
                  <a:gd name="connsiteY2" fmla="*/ 1863900 h 2029798"/>
                  <a:gd name="connsiteX3" fmla="*/ 1985706 w 1985706"/>
                  <a:gd name="connsiteY3" fmla="*/ 2029798 h 2029798"/>
                  <a:gd name="connsiteX0" fmla="*/ 0 w 1743483"/>
                  <a:gd name="connsiteY0" fmla="*/ 4 h 2023796"/>
                  <a:gd name="connsiteX1" fmla="*/ 234858 w 1743483"/>
                  <a:gd name="connsiteY1" fmla="*/ 1690502 h 2023796"/>
                  <a:gd name="connsiteX2" fmla="*/ 1699681 w 1743483"/>
                  <a:gd name="connsiteY2" fmla="*/ 1863900 h 2023796"/>
                  <a:gd name="connsiteX3" fmla="*/ 1740374 w 1743483"/>
                  <a:gd name="connsiteY3" fmla="*/ 2023796 h 2023796"/>
                  <a:gd name="connsiteX0" fmla="*/ 0 w 1820004"/>
                  <a:gd name="connsiteY0" fmla="*/ 4 h 2023796"/>
                  <a:gd name="connsiteX1" fmla="*/ 234858 w 1820004"/>
                  <a:gd name="connsiteY1" fmla="*/ 1690502 h 2023796"/>
                  <a:gd name="connsiteX2" fmla="*/ 1699681 w 1820004"/>
                  <a:gd name="connsiteY2" fmla="*/ 1863900 h 2023796"/>
                  <a:gd name="connsiteX3" fmla="*/ 1740374 w 1820004"/>
                  <a:gd name="connsiteY3" fmla="*/ 2023796 h 2023796"/>
                  <a:gd name="connsiteX0" fmla="*/ 0 w 1749536"/>
                  <a:gd name="connsiteY0" fmla="*/ 4 h 2023796"/>
                  <a:gd name="connsiteX1" fmla="*/ 234858 w 1749536"/>
                  <a:gd name="connsiteY1" fmla="*/ 1690502 h 2023796"/>
                  <a:gd name="connsiteX2" fmla="*/ 1574405 w 1749536"/>
                  <a:gd name="connsiteY2" fmla="*/ 1863900 h 2023796"/>
                  <a:gd name="connsiteX3" fmla="*/ 1740374 w 1749536"/>
                  <a:gd name="connsiteY3" fmla="*/ 2023796 h 2023796"/>
                  <a:gd name="connsiteX0" fmla="*/ 0 w 1767066"/>
                  <a:gd name="connsiteY0" fmla="*/ 4 h 2023796"/>
                  <a:gd name="connsiteX1" fmla="*/ 234858 w 1767066"/>
                  <a:gd name="connsiteY1" fmla="*/ 1690502 h 2023796"/>
                  <a:gd name="connsiteX2" fmla="*/ 1574405 w 1767066"/>
                  <a:gd name="connsiteY2" fmla="*/ 1863900 h 2023796"/>
                  <a:gd name="connsiteX3" fmla="*/ 1740374 w 1767066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31000 w 1740373"/>
                  <a:gd name="connsiteY2" fmla="*/ 1845893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9 w 1740373"/>
                  <a:gd name="connsiteY2" fmla="*/ 1629788 h 2023796"/>
                  <a:gd name="connsiteX3" fmla="*/ 1740374 w 1740373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821383"/>
                  <a:gd name="connsiteY0" fmla="*/ 4 h 2023796"/>
                  <a:gd name="connsiteX1" fmla="*/ 234858 w 1821383"/>
                  <a:gd name="connsiteY1" fmla="*/ 1690502 h 2023796"/>
                  <a:gd name="connsiteX2" fmla="*/ 1819735 w 1821383"/>
                  <a:gd name="connsiteY2" fmla="*/ 1683814 h 2023796"/>
                  <a:gd name="connsiteX3" fmla="*/ 1740374 w 1821383"/>
                  <a:gd name="connsiteY3" fmla="*/ 2023796 h 2023796"/>
                  <a:gd name="connsiteX0" fmla="*/ 0 w 1821315"/>
                  <a:gd name="connsiteY0" fmla="*/ 4 h 2023796"/>
                  <a:gd name="connsiteX1" fmla="*/ 234858 w 1821315"/>
                  <a:gd name="connsiteY1" fmla="*/ 1690502 h 2023796"/>
                  <a:gd name="connsiteX2" fmla="*/ 1819735 w 1821315"/>
                  <a:gd name="connsiteY2" fmla="*/ 1683814 h 2023796"/>
                  <a:gd name="connsiteX3" fmla="*/ 1740374 w 1821315"/>
                  <a:gd name="connsiteY3" fmla="*/ 2023796 h 2023796"/>
                  <a:gd name="connsiteX0" fmla="*/ 0 w 1821541"/>
                  <a:gd name="connsiteY0" fmla="*/ 4 h 2023796"/>
                  <a:gd name="connsiteX1" fmla="*/ 234858 w 1821541"/>
                  <a:gd name="connsiteY1" fmla="*/ 1690502 h 2023796"/>
                  <a:gd name="connsiteX2" fmla="*/ 1819735 w 1821541"/>
                  <a:gd name="connsiteY2" fmla="*/ 1683814 h 2023796"/>
                  <a:gd name="connsiteX3" fmla="*/ 1740374 w 1821541"/>
                  <a:gd name="connsiteY3" fmla="*/ 2023796 h 2023796"/>
                  <a:gd name="connsiteX0" fmla="*/ 0 w 1761465"/>
                  <a:gd name="connsiteY0" fmla="*/ 4 h 2023796"/>
                  <a:gd name="connsiteX1" fmla="*/ 234858 w 1761465"/>
                  <a:gd name="connsiteY1" fmla="*/ 1690502 h 2023796"/>
                  <a:gd name="connsiteX2" fmla="*/ 1757096 w 1761465"/>
                  <a:gd name="connsiteY2" fmla="*/ 1761854 h 2023796"/>
                  <a:gd name="connsiteX3" fmla="*/ 1740374 w 1761465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4 w 1740373"/>
                  <a:gd name="connsiteY1" fmla="*/ 1732523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75792 w 1740373"/>
                  <a:gd name="connsiteY1" fmla="*/ 1738528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5053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373" h="2023796">
                    <a:moveTo>
                      <a:pt x="0" y="4"/>
                    </a:moveTo>
                    <a:cubicBezTo>
                      <a:pt x="291288" y="-2525"/>
                      <a:pt x="243887" y="1640978"/>
                      <a:pt x="344472" y="1738525"/>
                    </a:cubicBezTo>
                    <a:cubicBezTo>
                      <a:pt x="445057" y="1836072"/>
                      <a:pt x="1396561" y="1838368"/>
                      <a:pt x="1730993" y="1881912"/>
                    </a:cubicBezTo>
                    <a:cubicBezTo>
                      <a:pt x="1731359" y="1961474"/>
                      <a:pt x="1734674" y="1922193"/>
                      <a:pt x="1740374" y="2023796"/>
                    </a:cubicBezTo>
                  </a:path>
                </a:pathLst>
              </a:custGeom>
              <a:noFill/>
              <a:ln w="57150">
                <a:solidFill>
                  <a:srgbClr val="7400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1765810" y="1498456"/>
                <a:ext cx="7209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Plant D</a:t>
                </a:r>
                <a:endParaRPr lang="en-US" sz="1200" dirty="0"/>
              </a:p>
            </p:txBody>
          </p:sp>
        </p:grpSp>
        <p:sp>
          <p:nvSpPr>
            <p:cNvPr id="228" name="TextBox 227"/>
            <p:cNvSpPr txBox="1"/>
            <p:nvPr/>
          </p:nvSpPr>
          <p:spPr>
            <a:xfrm>
              <a:off x="6057283" y="2296979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231" name="TextBox 230"/>
            <p:cNvSpPr txBox="1"/>
            <p:nvPr/>
          </p:nvSpPr>
          <p:spPr>
            <a:xfrm rot="16200000">
              <a:off x="4858218" y="1463040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81249" y="1494893"/>
            <a:ext cx="1356002" cy="910872"/>
            <a:chOff x="6581249" y="1494893"/>
            <a:chExt cx="1356002" cy="910872"/>
          </a:xfrm>
        </p:grpSpPr>
        <p:grpSp>
          <p:nvGrpSpPr>
            <p:cNvPr id="60" name="Group 59"/>
            <p:cNvGrpSpPr/>
            <p:nvPr/>
          </p:nvGrpSpPr>
          <p:grpSpPr>
            <a:xfrm>
              <a:off x="6581249" y="1494893"/>
              <a:ext cx="1190061" cy="883977"/>
              <a:chOff x="6581249" y="1494893"/>
              <a:chExt cx="1190061" cy="883977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581249" y="1738725"/>
                <a:ext cx="1190061" cy="640145"/>
                <a:chOff x="6581249" y="1738725"/>
                <a:chExt cx="1190061" cy="640145"/>
              </a:xfrm>
            </p:grpSpPr>
            <p:cxnSp>
              <p:nvCxnSpPr>
                <p:cNvPr id="134" name="Straight Arrow Connector 133"/>
                <p:cNvCxnSpPr/>
                <p:nvPr/>
              </p:nvCxnSpPr>
              <p:spPr>
                <a:xfrm flipV="1">
                  <a:off x="7176244" y="1738725"/>
                  <a:ext cx="0" cy="64014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/>
                <p:nvPr/>
              </p:nvCxnSpPr>
              <p:spPr>
                <a:xfrm flipV="1">
                  <a:off x="7176244" y="2373183"/>
                  <a:ext cx="595066" cy="26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Freeform 136"/>
                <p:cNvSpPr/>
                <p:nvPr/>
              </p:nvSpPr>
              <p:spPr>
                <a:xfrm>
                  <a:off x="6664636" y="2036352"/>
                  <a:ext cx="1025115" cy="327181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3076"/>
                    <a:gd name="connsiteX1" fmla="*/ 373221 w 3610946"/>
                    <a:gd name="connsiteY1" fmla="*/ 998377 h 2033076"/>
                    <a:gd name="connsiteX2" fmla="*/ 1212980 w 3610946"/>
                    <a:gd name="connsiteY2" fmla="*/ 1922105 h 2033076"/>
                    <a:gd name="connsiteX3" fmla="*/ 3610946 w 3610946"/>
                    <a:gd name="connsiteY3" fmla="*/ 2015413 h 2033076"/>
                    <a:gd name="connsiteX0" fmla="*/ 0 w 3610946"/>
                    <a:gd name="connsiteY0" fmla="*/ 0 h 2021867"/>
                    <a:gd name="connsiteX1" fmla="*/ 373221 w 3610946"/>
                    <a:gd name="connsiteY1" fmla="*/ 998377 h 2021867"/>
                    <a:gd name="connsiteX2" fmla="*/ 1212980 w 3610946"/>
                    <a:gd name="connsiteY2" fmla="*/ 1922105 h 2021867"/>
                    <a:gd name="connsiteX3" fmla="*/ 3610946 w 3610946"/>
                    <a:gd name="connsiteY3" fmla="*/ 2015413 h 2021867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026368 w 3610946"/>
                    <a:gd name="connsiteY1" fmla="*/ 1856791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7665"/>
                    <a:gd name="connsiteX1" fmla="*/ 1082351 w 3610946"/>
                    <a:gd name="connsiteY1" fmla="*/ 1912774 h 2017665"/>
                    <a:gd name="connsiteX2" fmla="*/ 3610946 w 3610946"/>
                    <a:gd name="connsiteY2" fmla="*/ 2015413 h 2017665"/>
                    <a:gd name="connsiteX0" fmla="*/ 0 w 2267337"/>
                    <a:gd name="connsiteY0" fmla="*/ 0 h 2088665"/>
                    <a:gd name="connsiteX1" fmla="*/ 1082351 w 2267337"/>
                    <a:gd name="connsiteY1" fmla="*/ 1912774 h 2088665"/>
                    <a:gd name="connsiteX2" fmla="*/ 2267337 w 2267337"/>
                    <a:gd name="connsiteY2" fmla="*/ 2015413 h 2088665"/>
                    <a:gd name="connsiteX0" fmla="*/ 0 w 1782145"/>
                    <a:gd name="connsiteY0" fmla="*/ 0 h 1052122"/>
                    <a:gd name="connsiteX1" fmla="*/ 597159 w 1782145"/>
                    <a:gd name="connsiteY1" fmla="*/ 942390 h 1052122"/>
                    <a:gd name="connsiteX2" fmla="*/ 1782145 w 1782145"/>
                    <a:gd name="connsiteY2" fmla="*/ 1045029 h 1052122"/>
                    <a:gd name="connsiteX0" fmla="*/ 0 w 1782145"/>
                    <a:gd name="connsiteY0" fmla="*/ 0 h 1045029"/>
                    <a:gd name="connsiteX1" fmla="*/ 298579 w 1782145"/>
                    <a:gd name="connsiteY1" fmla="*/ 87707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46571"/>
                    <a:gd name="connsiteX1" fmla="*/ 345232 w 1782145"/>
                    <a:gd name="connsiteY1" fmla="*/ 951721 h 1046571"/>
                    <a:gd name="connsiteX2" fmla="*/ 1782145 w 1782145"/>
                    <a:gd name="connsiteY2" fmla="*/ 1045029 h 1046571"/>
                    <a:gd name="connsiteX0" fmla="*/ 0 w 1782145"/>
                    <a:gd name="connsiteY0" fmla="*/ 0 h 1067745"/>
                    <a:gd name="connsiteX1" fmla="*/ 345232 w 1782145"/>
                    <a:gd name="connsiteY1" fmla="*/ 951721 h 1067745"/>
                    <a:gd name="connsiteX2" fmla="*/ 1782145 w 1782145"/>
                    <a:gd name="connsiteY2" fmla="*/ 1045029 h 1067745"/>
                    <a:gd name="connsiteX0" fmla="*/ 0 w 1782145"/>
                    <a:gd name="connsiteY0" fmla="*/ 0 h 1053446"/>
                    <a:gd name="connsiteX1" fmla="*/ 391885 w 1782145"/>
                    <a:gd name="connsiteY1" fmla="*/ 923729 h 1053446"/>
                    <a:gd name="connsiteX2" fmla="*/ 1782145 w 1782145"/>
                    <a:gd name="connsiteY2" fmla="*/ 1045029 h 1053446"/>
                    <a:gd name="connsiteX0" fmla="*/ 0 w 1782145"/>
                    <a:gd name="connsiteY0" fmla="*/ 0 h 1068778"/>
                    <a:gd name="connsiteX1" fmla="*/ 391885 w 1782145"/>
                    <a:gd name="connsiteY1" fmla="*/ 923729 h 1068778"/>
                    <a:gd name="connsiteX2" fmla="*/ 1782145 w 1782145"/>
                    <a:gd name="connsiteY2" fmla="*/ 1045029 h 1068778"/>
                    <a:gd name="connsiteX0" fmla="*/ 0 w 1782145"/>
                    <a:gd name="connsiteY0" fmla="*/ 0 h 1049779"/>
                    <a:gd name="connsiteX1" fmla="*/ 391885 w 1782145"/>
                    <a:gd name="connsiteY1" fmla="*/ 923729 h 1049779"/>
                    <a:gd name="connsiteX2" fmla="*/ 1782145 w 1782145"/>
                    <a:gd name="connsiteY2" fmla="*/ 1045029 h 1049779"/>
                    <a:gd name="connsiteX0" fmla="*/ 0 w 1782145"/>
                    <a:gd name="connsiteY0" fmla="*/ 0 h 1045029"/>
                    <a:gd name="connsiteX1" fmla="*/ 410546 w 1782145"/>
                    <a:gd name="connsiteY1" fmla="*/ 88640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63893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7216"/>
                    <a:gd name="connsiteX1" fmla="*/ 373224 w 1782145"/>
                    <a:gd name="connsiteY1" fmla="*/ 877075 h 1047216"/>
                    <a:gd name="connsiteX2" fmla="*/ 1782145 w 1782145"/>
                    <a:gd name="connsiteY2" fmla="*/ 1045029 h 1047216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54516"/>
                    <a:gd name="connsiteX1" fmla="*/ 345233 w 1782145"/>
                    <a:gd name="connsiteY1" fmla="*/ 793099 h 1054516"/>
                    <a:gd name="connsiteX2" fmla="*/ 794967 w 1782145"/>
                    <a:gd name="connsiteY2" fmla="*/ 1033831 h 1054516"/>
                    <a:gd name="connsiteX3" fmla="*/ 1782145 w 1782145"/>
                    <a:gd name="connsiteY3" fmla="*/ 1045029 h 1054516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270588 w 1782145"/>
                    <a:gd name="connsiteY1" fmla="*/ 802430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63483"/>
                    <a:gd name="connsiteY0" fmla="*/ 0 h 746449"/>
                    <a:gd name="connsiteX1" fmla="*/ 251926 w 1763483"/>
                    <a:gd name="connsiteY1" fmla="*/ 485189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466530 w 1763483"/>
                    <a:gd name="connsiteY1" fmla="*/ 475858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82795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429448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86407 w 1763483"/>
                    <a:gd name="connsiteY1" fmla="*/ 559834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39753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951720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800805"/>
                    <a:gd name="connsiteY0" fmla="*/ 0 h 1184987"/>
                    <a:gd name="connsiteX1" fmla="*/ 951720 w 1800805"/>
                    <a:gd name="connsiteY1" fmla="*/ 494520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23728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886405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83768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614195"/>
                    <a:gd name="connsiteX1" fmla="*/ 867743 w 1800805"/>
                    <a:gd name="connsiteY1" fmla="*/ 1091679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63685 w 1800805"/>
                    <a:gd name="connsiteY1" fmla="*/ 1063688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35693 w 1800805"/>
                    <a:gd name="connsiteY1" fmla="*/ 979713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11759 w 1800805"/>
                    <a:gd name="connsiteY1" fmla="*/ 942390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511558"/>
                    <a:gd name="connsiteX1" fmla="*/ 811759 w 1800805"/>
                    <a:gd name="connsiteY1" fmla="*/ 94239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51718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063685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2900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66323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89042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14398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830422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05067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2418728"/>
                    <a:gd name="connsiteY0" fmla="*/ 42045 h 672404"/>
                    <a:gd name="connsiteX1" fmla="*/ 1550981 w 2418728"/>
                    <a:gd name="connsiteY1" fmla="*/ 599 h 672404"/>
                    <a:gd name="connsiteX2" fmla="*/ 2418728 w 2418728"/>
                    <a:gd name="connsiteY2" fmla="*/ 672404 h 672404"/>
                    <a:gd name="connsiteX0" fmla="*/ 0 w 2418728"/>
                    <a:gd name="connsiteY0" fmla="*/ 536277 h 1166636"/>
                    <a:gd name="connsiteX1" fmla="*/ 544650 w 2418728"/>
                    <a:gd name="connsiteY1" fmla="*/ 280 h 1166636"/>
                    <a:gd name="connsiteX2" fmla="*/ 2418728 w 2418728"/>
                    <a:gd name="connsiteY2" fmla="*/ 1166636 h 1166636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2074457"/>
                    <a:gd name="connsiteY0" fmla="*/ 617181 h 697899"/>
                    <a:gd name="connsiteX1" fmla="*/ 641752 w 2074457"/>
                    <a:gd name="connsiteY1" fmla="*/ 258 h 697899"/>
                    <a:gd name="connsiteX2" fmla="*/ 2074457 w 2074457"/>
                    <a:gd name="connsiteY2" fmla="*/ 681055 h 697899"/>
                    <a:gd name="connsiteX0" fmla="*/ 0 w 2074457"/>
                    <a:gd name="connsiteY0" fmla="*/ 618322 h 682197"/>
                    <a:gd name="connsiteX1" fmla="*/ 641752 w 2074457"/>
                    <a:gd name="connsiteY1" fmla="*/ 1399 h 682197"/>
                    <a:gd name="connsiteX2" fmla="*/ 2074457 w 2074457"/>
                    <a:gd name="connsiteY2" fmla="*/ 682196 h 682197"/>
                    <a:gd name="connsiteX0" fmla="*/ 0 w 2074457"/>
                    <a:gd name="connsiteY0" fmla="*/ 673894 h 737768"/>
                    <a:gd name="connsiteX1" fmla="*/ 217765 w 2074457"/>
                    <a:gd name="connsiteY1" fmla="*/ 108341 h 737768"/>
                    <a:gd name="connsiteX2" fmla="*/ 641752 w 2074457"/>
                    <a:gd name="connsiteY2" fmla="*/ 56971 h 737768"/>
                    <a:gd name="connsiteX3" fmla="*/ 2074457 w 2074457"/>
                    <a:gd name="connsiteY3" fmla="*/ 737768 h 737768"/>
                    <a:gd name="connsiteX0" fmla="*/ 0 w 2074457"/>
                    <a:gd name="connsiteY0" fmla="*/ 639071 h 702945"/>
                    <a:gd name="connsiteX1" fmla="*/ 226593 w 2074457"/>
                    <a:gd name="connsiteY1" fmla="*/ 316297 h 702945"/>
                    <a:gd name="connsiteX2" fmla="*/ 641752 w 2074457"/>
                    <a:gd name="connsiteY2" fmla="*/ 22148 h 702945"/>
                    <a:gd name="connsiteX3" fmla="*/ 2074457 w 2074457"/>
                    <a:gd name="connsiteY3" fmla="*/ 702945 h 702945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3731 h 733731"/>
                    <a:gd name="connsiteX1" fmla="*/ 226594 w 2109767"/>
                    <a:gd name="connsiteY1" fmla="*/ 401966 h 733731"/>
                    <a:gd name="connsiteX2" fmla="*/ 677062 w 2109767"/>
                    <a:gd name="connsiteY2" fmla="*/ 17897 h 733731"/>
                    <a:gd name="connsiteX3" fmla="*/ 2109767 w 2109767"/>
                    <a:gd name="connsiteY3" fmla="*/ 698694 h 733731"/>
                    <a:gd name="connsiteX0" fmla="*/ 0 w 2109767"/>
                    <a:gd name="connsiteY0" fmla="*/ 716668 h 716668"/>
                    <a:gd name="connsiteX1" fmla="*/ 226594 w 2109767"/>
                    <a:gd name="connsiteY1" fmla="*/ 384903 h 716668"/>
                    <a:gd name="connsiteX2" fmla="*/ 677062 w 2109767"/>
                    <a:gd name="connsiteY2" fmla="*/ 834 h 716668"/>
                    <a:gd name="connsiteX3" fmla="*/ 2109767 w 2109767"/>
                    <a:gd name="connsiteY3" fmla="*/ 681631 h 716668"/>
                    <a:gd name="connsiteX0" fmla="*/ 0 w 2109767"/>
                    <a:gd name="connsiteY0" fmla="*/ 725637 h 725637"/>
                    <a:gd name="connsiteX1" fmla="*/ 226594 w 2109767"/>
                    <a:gd name="connsiteY1" fmla="*/ 393872 h 725637"/>
                    <a:gd name="connsiteX2" fmla="*/ 712372 w 2109767"/>
                    <a:gd name="connsiteY2" fmla="*/ 810 h 725637"/>
                    <a:gd name="connsiteX3" fmla="*/ 2109767 w 2109767"/>
                    <a:gd name="connsiteY3" fmla="*/ 690600 h 725637"/>
                    <a:gd name="connsiteX0" fmla="*/ 0 w 2109767"/>
                    <a:gd name="connsiteY0" fmla="*/ 726895 h 726895"/>
                    <a:gd name="connsiteX1" fmla="*/ 226594 w 2109767"/>
                    <a:gd name="connsiteY1" fmla="*/ 395130 h 726895"/>
                    <a:gd name="connsiteX2" fmla="*/ 712372 w 2109767"/>
                    <a:gd name="connsiteY2" fmla="*/ 2068 h 726895"/>
                    <a:gd name="connsiteX3" fmla="*/ 1744916 w 2109767"/>
                    <a:gd name="connsiteY3" fmla="*/ 260252 h 726895"/>
                    <a:gd name="connsiteX4" fmla="*/ 2109767 w 2109767"/>
                    <a:gd name="connsiteY4" fmla="*/ 691858 h 726895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4969 h 724969"/>
                    <a:gd name="connsiteX1" fmla="*/ 226594 w 2109767"/>
                    <a:gd name="connsiteY1" fmla="*/ 393204 h 724969"/>
                    <a:gd name="connsiteX2" fmla="*/ 712372 w 2109767"/>
                    <a:gd name="connsiteY2" fmla="*/ 142 h 724969"/>
                    <a:gd name="connsiteX3" fmla="*/ 1656641 w 2109767"/>
                    <a:gd name="connsiteY3" fmla="*/ 339252 h 724969"/>
                    <a:gd name="connsiteX4" fmla="*/ 2109767 w 2109767"/>
                    <a:gd name="connsiteY4" fmla="*/ 689932 h 724969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827 h 724827"/>
                    <a:gd name="connsiteX1" fmla="*/ 712372 w 2109767"/>
                    <a:gd name="connsiteY1" fmla="*/ 0 h 724827"/>
                    <a:gd name="connsiteX2" fmla="*/ 1321197 w 2109767"/>
                    <a:gd name="connsiteY2" fmla="*/ 429030 h 724827"/>
                    <a:gd name="connsiteX3" fmla="*/ 2109767 w 2109767"/>
                    <a:gd name="connsiteY3" fmla="*/ 689790 h 724827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29397 h 729397"/>
                    <a:gd name="connsiteX1" fmla="*/ 562305 w 1933217"/>
                    <a:gd name="connsiteY1" fmla="*/ 4570 h 729397"/>
                    <a:gd name="connsiteX2" fmla="*/ 1144647 w 1933217"/>
                    <a:gd name="connsiteY2" fmla="*/ 433600 h 729397"/>
                    <a:gd name="connsiteX3" fmla="*/ 1933217 w 1933217"/>
                    <a:gd name="connsiteY3" fmla="*/ 694360 h 729397"/>
                    <a:gd name="connsiteX0" fmla="*/ 0 w 1933217"/>
                    <a:gd name="connsiteY0" fmla="*/ 724850 h 724850"/>
                    <a:gd name="connsiteX1" fmla="*/ 562305 w 1933217"/>
                    <a:gd name="connsiteY1" fmla="*/ 23 h 724850"/>
                    <a:gd name="connsiteX2" fmla="*/ 1144647 w 1933217"/>
                    <a:gd name="connsiteY2" fmla="*/ 429053 h 724850"/>
                    <a:gd name="connsiteX3" fmla="*/ 1933217 w 1933217"/>
                    <a:gd name="connsiteY3" fmla="*/ 689813 h 724850"/>
                    <a:gd name="connsiteX0" fmla="*/ 0 w 1933217"/>
                    <a:gd name="connsiteY0" fmla="*/ 728428 h 728428"/>
                    <a:gd name="connsiteX1" fmla="*/ 562305 w 1933217"/>
                    <a:gd name="connsiteY1" fmla="*/ 3601 h 728428"/>
                    <a:gd name="connsiteX2" fmla="*/ 1074027 w 1933217"/>
                    <a:gd name="connsiteY2" fmla="*/ 459606 h 728428"/>
                    <a:gd name="connsiteX3" fmla="*/ 1933217 w 1933217"/>
                    <a:gd name="connsiteY3" fmla="*/ 693391 h 728428"/>
                    <a:gd name="connsiteX0" fmla="*/ 0 w 1933217"/>
                    <a:gd name="connsiteY0" fmla="*/ 728586 h 728586"/>
                    <a:gd name="connsiteX1" fmla="*/ 562305 w 1933217"/>
                    <a:gd name="connsiteY1" fmla="*/ 3759 h 728586"/>
                    <a:gd name="connsiteX2" fmla="*/ 1074027 w 1933217"/>
                    <a:gd name="connsiteY2" fmla="*/ 459764 h 728586"/>
                    <a:gd name="connsiteX3" fmla="*/ 1933217 w 1933217"/>
                    <a:gd name="connsiteY3" fmla="*/ 693549 h 728586"/>
                    <a:gd name="connsiteX0" fmla="*/ 0 w 1933217"/>
                    <a:gd name="connsiteY0" fmla="*/ 730381 h 730381"/>
                    <a:gd name="connsiteX1" fmla="*/ 562305 w 1933217"/>
                    <a:gd name="connsiteY1" fmla="*/ 5554 h 730381"/>
                    <a:gd name="connsiteX2" fmla="*/ 1074027 w 1933217"/>
                    <a:gd name="connsiteY2" fmla="*/ 461559 h 730381"/>
                    <a:gd name="connsiteX3" fmla="*/ 1933217 w 1933217"/>
                    <a:gd name="connsiteY3" fmla="*/ 695344 h 730381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41356 h 741356"/>
                    <a:gd name="connsiteX1" fmla="*/ 562305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37955 h 737955"/>
                    <a:gd name="connsiteX1" fmla="*/ 562305 w 1933217"/>
                    <a:gd name="connsiteY1" fmla="*/ 13128 h 737955"/>
                    <a:gd name="connsiteX2" fmla="*/ 1065199 w 1933217"/>
                    <a:gd name="connsiteY2" fmla="*/ 361232 h 737955"/>
                    <a:gd name="connsiteX3" fmla="*/ 1933217 w 1933217"/>
                    <a:gd name="connsiteY3" fmla="*/ 702918 h 737955"/>
                    <a:gd name="connsiteX0" fmla="*/ 0 w 1933217"/>
                    <a:gd name="connsiteY0" fmla="*/ 733473 h 733473"/>
                    <a:gd name="connsiteX1" fmla="*/ 526996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3473 h 733473"/>
                    <a:gd name="connsiteX1" fmla="*/ 544650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1475 h 731475"/>
                    <a:gd name="connsiteX1" fmla="*/ 544650 w 1933217"/>
                    <a:gd name="connsiteY1" fmla="*/ 6648 h 731475"/>
                    <a:gd name="connsiteX2" fmla="*/ 1065199 w 1933217"/>
                    <a:gd name="connsiteY2" fmla="*/ 354752 h 731475"/>
                    <a:gd name="connsiteX3" fmla="*/ 1933217 w 1933217"/>
                    <a:gd name="connsiteY3" fmla="*/ 696438 h 731475"/>
                    <a:gd name="connsiteX0" fmla="*/ 0 w 1933217"/>
                    <a:gd name="connsiteY0" fmla="*/ 733472 h 733472"/>
                    <a:gd name="connsiteX1" fmla="*/ 544650 w 1933217"/>
                    <a:gd name="connsiteY1" fmla="*/ 8645 h 733472"/>
                    <a:gd name="connsiteX2" fmla="*/ 1065199 w 1933217"/>
                    <a:gd name="connsiteY2" fmla="*/ 356749 h 733472"/>
                    <a:gd name="connsiteX3" fmla="*/ 1933217 w 1933217"/>
                    <a:gd name="connsiteY3" fmla="*/ 698435 h 73347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954 h 737954"/>
                    <a:gd name="connsiteX1" fmla="*/ 544650 w 1933217"/>
                    <a:gd name="connsiteY1" fmla="*/ 13127 h 737954"/>
                    <a:gd name="connsiteX2" fmla="*/ 1065199 w 1933217"/>
                    <a:gd name="connsiteY2" fmla="*/ 361231 h 737954"/>
                    <a:gd name="connsiteX3" fmla="*/ 1933217 w 1933217"/>
                    <a:gd name="connsiteY3" fmla="*/ 702917 h 737954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4496 h 744496"/>
                    <a:gd name="connsiteX1" fmla="*/ 544650 w 1933217"/>
                    <a:gd name="connsiteY1" fmla="*/ 19669 h 744496"/>
                    <a:gd name="connsiteX2" fmla="*/ 1065199 w 1933217"/>
                    <a:gd name="connsiteY2" fmla="*/ 367773 h 744496"/>
                    <a:gd name="connsiteX3" fmla="*/ 1933217 w 1933217"/>
                    <a:gd name="connsiteY3" fmla="*/ 709459 h 744496"/>
                    <a:gd name="connsiteX0" fmla="*/ 0 w 1933217"/>
                    <a:gd name="connsiteY0" fmla="*/ 728170 h 728170"/>
                    <a:gd name="connsiteX1" fmla="*/ 279557 w 1933217"/>
                    <a:gd name="connsiteY1" fmla="*/ 450357 h 728170"/>
                    <a:gd name="connsiteX2" fmla="*/ 544650 w 1933217"/>
                    <a:gd name="connsiteY2" fmla="*/ 3343 h 728170"/>
                    <a:gd name="connsiteX3" fmla="*/ 1065199 w 1933217"/>
                    <a:gd name="connsiteY3" fmla="*/ 351447 h 728170"/>
                    <a:gd name="connsiteX4" fmla="*/ 1933217 w 1933217"/>
                    <a:gd name="connsiteY4" fmla="*/ 693133 h 728170"/>
                    <a:gd name="connsiteX0" fmla="*/ 0 w 2312798"/>
                    <a:gd name="connsiteY0" fmla="*/ 764138 h 764138"/>
                    <a:gd name="connsiteX1" fmla="*/ 659138 w 2312798"/>
                    <a:gd name="connsiteY1" fmla="*/ 450357 h 764138"/>
                    <a:gd name="connsiteX2" fmla="*/ 924231 w 2312798"/>
                    <a:gd name="connsiteY2" fmla="*/ 3343 h 764138"/>
                    <a:gd name="connsiteX3" fmla="*/ 1444780 w 2312798"/>
                    <a:gd name="connsiteY3" fmla="*/ 351447 h 764138"/>
                    <a:gd name="connsiteX4" fmla="*/ 2312798 w 2312798"/>
                    <a:gd name="connsiteY4" fmla="*/ 693133 h 764138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06830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15822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25318 h 735240"/>
                    <a:gd name="connsiteX1" fmla="*/ 509074 w 2171560"/>
                    <a:gd name="connsiteY1" fmla="*/ 582382 h 735240"/>
                    <a:gd name="connsiteX2" fmla="*/ 1012507 w 2171560"/>
                    <a:gd name="connsiteY2" fmla="*/ 18475 h 735240"/>
                    <a:gd name="connsiteX3" fmla="*/ 1303542 w 2171560"/>
                    <a:gd name="connsiteY3" fmla="*/ 393554 h 735240"/>
                    <a:gd name="connsiteX4" fmla="*/ 2171560 w 2171560"/>
                    <a:gd name="connsiteY4" fmla="*/ 735240 h 735240"/>
                    <a:gd name="connsiteX0" fmla="*/ 0 w 2171560"/>
                    <a:gd name="connsiteY0" fmla="*/ 717854 h 727776"/>
                    <a:gd name="connsiteX1" fmla="*/ 509074 w 2171560"/>
                    <a:gd name="connsiteY1" fmla="*/ 574918 h 727776"/>
                    <a:gd name="connsiteX2" fmla="*/ 1012507 w 2171560"/>
                    <a:gd name="connsiteY2" fmla="*/ 11011 h 727776"/>
                    <a:gd name="connsiteX3" fmla="*/ 1303542 w 2171560"/>
                    <a:gd name="connsiteY3" fmla="*/ 386090 h 727776"/>
                    <a:gd name="connsiteX4" fmla="*/ 2171560 w 2171560"/>
                    <a:gd name="connsiteY4" fmla="*/ 727776 h 727776"/>
                    <a:gd name="connsiteX0" fmla="*/ 0 w 2171560"/>
                    <a:gd name="connsiteY0" fmla="*/ 730461 h 740383"/>
                    <a:gd name="connsiteX1" fmla="*/ 509074 w 2171560"/>
                    <a:gd name="connsiteY1" fmla="*/ 587525 h 740383"/>
                    <a:gd name="connsiteX2" fmla="*/ 1012507 w 2171560"/>
                    <a:gd name="connsiteY2" fmla="*/ 23618 h 740383"/>
                    <a:gd name="connsiteX3" fmla="*/ 1303542 w 2171560"/>
                    <a:gd name="connsiteY3" fmla="*/ 398697 h 740383"/>
                    <a:gd name="connsiteX4" fmla="*/ 2171560 w 2171560"/>
                    <a:gd name="connsiteY4" fmla="*/ 740383 h 740383"/>
                    <a:gd name="connsiteX0" fmla="*/ 0 w 2171560"/>
                    <a:gd name="connsiteY0" fmla="*/ 716090 h 726012"/>
                    <a:gd name="connsiteX1" fmla="*/ 509074 w 2171560"/>
                    <a:gd name="connsiteY1" fmla="*/ 573154 h 726012"/>
                    <a:gd name="connsiteX2" fmla="*/ 1012507 w 2171560"/>
                    <a:gd name="connsiteY2" fmla="*/ 9247 h 726012"/>
                    <a:gd name="connsiteX3" fmla="*/ 1303542 w 2171560"/>
                    <a:gd name="connsiteY3" fmla="*/ 384326 h 726012"/>
                    <a:gd name="connsiteX4" fmla="*/ 2171560 w 2171560"/>
                    <a:gd name="connsiteY4" fmla="*/ 726012 h 726012"/>
                    <a:gd name="connsiteX0" fmla="*/ 0 w 2171560"/>
                    <a:gd name="connsiteY0" fmla="*/ 710366 h 720288"/>
                    <a:gd name="connsiteX1" fmla="*/ 641487 w 2171560"/>
                    <a:gd name="connsiteY1" fmla="*/ 612389 h 720288"/>
                    <a:gd name="connsiteX2" fmla="*/ 1012507 w 2171560"/>
                    <a:gd name="connsiteY2" fmla="*/ 3523 h 720288"/>
                    <a:gd name="connsiteX3" fmla="*/ 1303542 w 2171560"/>
                    <a:gd name="connsiteY3" fmla="*/ 378602 h 720288"/>
                    <a:gd name="connsiteX4" fmla="*/ 2171560 w 2171560"/>
                    <a:gd name="connsiteY4" fmla="*/ 720288 h 720288"/>
                    <a:gd name="connsiteX0" fmla="*/ 0 w 2171560"/>
                    <a:gd name="connsiteY0" fmla="*/ 710366 h 722026"/>
                    <a:gd name="connsiteX1" fmla="*/ 641487 w 2171560"/>
                    <a:gd name="connsiteY1" fmla="*/ 612389 h 722026"/>
                    <a:gd name="connsiteX2" fmla="*/ 1012507 w 2171560"/>
                    <a:gd name="connsiteY2" fmla="*/ 3523 h 722026"/>
                    <a:gd name="connsiteX3" fmla="*/ 1303542 w 2171560"/>
                    <a:gd name="connsiteY3" fmla="*/ 378602 h 722026"/>
                    <a:gd name="connsiteX4" fmla="*/ 2171560 w 2171560"/>
                    <a:gd name="connsiteY4" fmla="*/ 720288 h 722026"/>
                    <a:gd name="connsiteX0" fmla="*/ 0 w 2171560"/>
                    <a:gd name="connsiteY0" fmla="*/ 707545 h 719205"/>
                    <a:gd name="connsiteX1" fmla="*/ 641487 w 2171560"/>
                    <a:gd name="connsiteY1" fmla="*/ 609568 h 719205"/>
                    <a:gd name="connsiteX2" fmla="*/ 1012507 w 2171560"/>
                    <a:gd name="connsiteY2" fmla="*/ 702 h 719205"/>
                    <a:gd name="connsiteX3" fmla="*/ 1382989 w 2171560"/>
                    <a:gd name="connsiteY3" fmla="*/ 492674 h 719205"/>
                    <a:gd name="connsiteX4" fmla="*/ 2171560 w 2171560"/>
                    <a:gd name="connsiteY4" fmla="*/ 717467 h 719205"/>
                    <a:gd name="connsiteX0" fmla="*/ 0 w 2171560"/>
                    <a:gd name="connsiteY0" fmla="*/ 709210 h 756119"/>
                    <a:gd name="connsiteX1" fmla="*/ 641487 w 2171560"/>
                    <a:gd name="connsiteY1" fmla="*/ 611233 h 756119"/>
                    <a:gd name="connsiteX2" fmla="*/ 1012507 w 2171560"/>
                    <a:gd name="connsiteY2" fmla="*/ 2367 h 756119"/>
                    <a:gd name="connsiteX3" fmla="*/ 1382989 w 2171560"/>
                    <a:gd name="connsiteY3" fmla="*/ 494339 h 756119"/>
                    <a:gd name="connsiteX4" fmla="*/ 2171560 w 2171560"/>
                    <a:gd name="connsiteY4" fmla="*/ 719132 h 756119"/>
                    <a:gd name="connsiteX0" fmla="*/ 0 w 2171560"/>
                    <a:gd name="connsiteY0" fmla="*/ 707996 h 719656"/>
                    <a:gd name="connsiteX1" fmla="*/ 641487 w 2171560"/>
                    <a:gd name="connsiteY1" fmla="*/ 610019 h 719656"/>
                    <a:gd name="connsiteX2" fmla="*/ 1012507 w 2171560"/>
                    <a:gd name="connsiteY2" fmla="*/ 1153 h 719656"/>
                    <a:gd name="connsiteX3" fmla="*/ 1382989 w 2171560"/>
                    <a:gd name="connsiteY3" fmla="*/ 493125 h 719656"/>
                    <a:gd name="connsiteX4" fmla="*/ 2171560 w 2171560"/>
                    <a:gd name="connsiteY4" fmla="*/ 717918 h 719656"/>
                    <a:gd name="connsiteX0" fmla="*/ 0 w 2171560"/>
                    <a:gd name="connsiteY0" fmla="*/ 706937 h 718597"/>
                    <a:gd name="connsiteX1" fmla="*/ 641487 w 2171560"/>
                    <a:gd name="connsiteY1" fmla="*/ 608960 h 718597"/>
                    <a:gd name="connsiteX2" fmla="*/ 1012507 w 2171560"/>
                    <a:gd name="connsiteY2" fmla="*/ 94 h 718597"/>
                    <a:gd name="connsiteX3" fmla="*/ 1382989 w 2171560"/>
                    <a:gd name="connsiteY3" fmla="*/ 492066 h 718597"/>
                    <a:gd name="connsiteX4" fmla="*/ 2171560 w 2171560"/>
                    <a:gd name="connsiteY4" fmla="*/ 716859 h 718597"/>
                    <a:gd name="connsiteX0" fmla="*/ 0 w 2171560"/>
                    <a:gd name="connsiteY0" fmla="*/ 706843 h 716764"/>
                    <a:gd name="connsiteX1" fmla="*/ 703279 w 2171560"/>
                    <a:gd name="connsiteY1" fmla="*/ 491973 h 716764"/>
                    <a:gd name="connsiteX2" fmla="*/ 1012507 w 2171560"/>
                    <a:gd name="connsiteY2" fmla="*/ 0 h 716764"/>
                    <a:gd name="connsiteX3" fmla="*/ 1382989 w 2171560"/>
                    <a:gd name="connsiteY3" fmla="*/ 491972 h 716764"/>
                    <a:gd name="connsiteX4" fmla="*/ 2171560 w 2171560"/>
                    <a:gd name="connsiteY4" fmla="*/ 716765 h 716764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7081 h 717003"/>
                    <a:gd name="connsiteX1" fmla="*/ 703279 w 2171560"/>
                    <a:gd name="connsiteY1" fmla="*/ 492211 h 717003"/>
                    <a:gd name="connsiteX2" fmla="*/ 1012507 w 2171560"/>
                    <a:gd name="connsiteY2" fmla="*/ 238 h 717003"/>
                    <a:gd name="connsiteX3" fmla="*/ 1382989 w 2171560"/>
                    <a:gd name="connsiteY3" fmla="*/ 492210 h 717003"/>
                    <a:gd name="connsiteX4" fmla="*/ 2171560 w 2171560"/>
                    <a:gd name="connsiteY4" fmla="*/ 717003 h 717003"/>
                    <a:gd name="connsiteX0" fmla="*/ 0 w 2171560"/>
                    <a:gd name="connsiteY0" fmla="*/ 707059 h 716981"/>
                    <a:gd name="connsiteX1" fmla="*/ 703279 w 2171560"/>
                    <a:gd name="connsiteY1" fmla="*/ 492189 h 716981"/>
                    <a:gd name="connsiteX2" fmla="*/ 1012507 w 2171560"/>
                    <a:gd name="connsiteY2" fmla="*/ 216 h 716981"/>
                    <a:gd name="connsiteX3" fmla="*/ 1382989 w 2171560"/>
                    <a:gd name="connsiteY3" fmla="*/ 492188 h 716981"/>
                    <a:gd name="connsiteX4" fmla="*/ 2171560 w 2171560"/>
                    <a:gd name="connsiteY4" fmla="*/ 716981 h 716981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908 h 708830"/>
                    <a:gd name="connsiteX1" fmla="*/ 703279 w 2171560"/>
                    <a:gd name="connsiteY1" fmla="*/ 484038 h 708830"/>
                    <a:gd name="connsiteX2" fmla="*/ 1083127 w 2171560"/>
                    <a:gd name="connsiteY2" fmla="*/ 1057 h 708830"/>
                    <a:gd name="connsiteX3" fmla="*/ 1647813 w 2171560"/>
                    <a:gd name="connsiteY3" fmla="*/ 627906 h 708830"/>
                    <a:gd name="connsiteX4" fmla="*/ 2171560 w 2171560"/>
                    <a:gd name="connsiteY4" fmla="*/ 708830 h 708830"/>
                    <a:gd name="connsiteX0" fmla="*/ 0 w 2171560"/>
                    <a:gd name="connsiteY0" fmla="*/ 698086 h 708008"/>
                    <a:gd name="connsiteX1" fmla="*/ 871002 w 2171560"/>
                    <a:gd name="connsiteY1" fmla="*/ 555150 h 708008"/>
                    <a:gd name="connsiteX2" fmla="*/ 1083127 w 2171560"/>
                    <a:gd name="connsiteY2" fmla="*/ 235 h 708008"/>
                    <a:gd name="connsiteX3" fmla="*/ 1647813 w 2171560"/>
                    <a:gd name="connsiteY3" fmla="*/ 627084 h 708008"/>
                    <a:gd name="connsiteX4" fmla="*/ 2171560 w 2171560"/>
                    <a:gd name="connsiteY4" fmla="*/ 708008 h 708008"/>
                    <a:gd name="connsiteX0" fmla="*/ 0 w 2171560"/>
                    <a:gd name="connsiteY0" fmla="*/ 698135 h 708057"/>
                    <a:gd name="connsiteX1" fmla="*/ 871002 w 2171560"/>
                    <a:gd name="connsiteY1" fmla="*/ 555199 h 708057"/>
                    <a:gd name="connsiteX2" fmla="*/ 1083127 w 2171560"/>
                    <a:gd name="connsiteY2" fmla="*/ 284 h 708057"/>
                    <a:gd name="connsiteX3" fmla="*/ 1647813 w 2171560"/>
                    <a:gd name="connsiteY3" fmla="*/ 627133 h 708057"/>
                    <a:gd name="connsiteX4" fmla="*/ 2171560 w 2171560"/>
                    <a:gd name="connsiteY4" fmla="*/ 708057 h 708057"/>
                    <a:gd name="connsiteX0" fmla="*/ 0 w 2171560"/>
                    <a:gd name="connsiteY0" fmla="*/ 698135 h 771319"/>
                    <a:gd name="connsiteX1" fmla="*/ 871002 w 2171560"/>
                    <a:gd name="connsiteY1" fmla="*/ 555199 h 771319"/>
                    <a:gd name="connsiteX2" fmla="*/ 1083127 w 2171560"/>
                    <a:gd name="connsiteY2" fmla="*/ 284 h 771319"/>
                    <a:gd name="connsiteX3" fmla="*/ 1647813 w 2171560"/>
                    <a:gd name="connsiteY3" fmla="*/ 627133 h 771319"/>
                    <a:gd name="connsiteX4" fmla="*/ 2171560 w 2171560"/>
                    <a:gd name="connsiteY4" fmla="*/ 708057 h 771319"/>
                    <a:gd name="connsiteX0" fmla="*/ 0 w 2171560"/>
                    <a:gd name="connsiteY0" fmla="*/ 699054 h 708976"/>
                    <a:gd name="connsiteX1" fmla="*/ 871002 w 2171560"/>
                    <a:gd name="connsiteY1" fmla="*/ 556118 h 708976"/>
                    <a:gd name="connsiteX2" fmla="*/ 1083127 w 2171560"/>
                    <a:gd name="connsiteY2" fmla="*/ 1203 h 708976"/>
                    <a:gd name="connsiteX3" fmla="*/ 1656640 w 2171560"/>
                    <a:gd name="connsiteY3" fmla="*/ 448215 h 708976"/>
                    <a:gd name="connsiteX4" fmla="*/ 2171560 w 2171560"/>
                    <a:gd name="connsiteY4" fmla="*/ 708976 h 708976"/>
                    <a:gd name="connsiteX0" fmla="*/ 0 w 2171560"/>
                    <a:gd name="connsiteY0" fmla="*/ 699108 h 709030"/>
                    <a:gd name="connsiteX1" fmla="*/ 871002 w 2171560"/>
                    <a:gd name="connsiteY1" fmla="*/ 556172 h 709030"/>
                    <a:gd name="connsiteX2" fmla="*/ 1083127 w 2171560"/>
                    <a:gd name="connsiteY2" fmla="*/ 1257 h 709030"/>
                    <a:gd name="connsiteX3" fmla="*/ 1656640 w 2171560"/>
                    <a:gd name="connsiteY3" fmla="*/ 448269 h 709030"/>
                    <a:gd name="connsiteX4" fmla="*/ 2171560 w 2171560"/>
                    <a:gd name="connsiteY4" fmla="*/ 709030 h 709030"/>
                    <a:gd name="connsiteX0" fmla="*/ 0 w 2171560"/>
                    <a:gd name="connsiteY0" fmla="*/ 698446 h 708368"/>
                    <a:gd name="connsiteX1" fmla="*/ 844519 w 2171560"/>
                    <a:gd name="connsiteY1" fmla="*/ 519542 h 708368"/>
                    <a:gd name="connsiteX2" fmla="*/ 1083127 w 2171560"/>
                    <a:gd name="connsiteY2" fmla="*/ 595 h 708368"/>
                    <a:gd name="connsiteX3" fmla="*/ 1656640 w 2171560"/>
                    <a:gd name="connsiteY3" fmla="*/ 447607 h 708368"/>
                    <a:gd name="connsiteX4" fmla="*/ 2171560 w 2171560"/>
                    <a:gd name="connsiteY4" fmla="*/ 708368 h 708368"/>
                    <a:gd name="connsiteX0" fmla="*/ 0 w 2171560"/>
                    <a:gd name="connsiteY0" fmla="*/ 698197 h 708119"/>
                    <a:gd name="connsiteX1" fmla="*/ 809209 w 2171560"/>
                    <a:gd name="connsiteY1" fmla="*/ 501309 h 708119"/>
                    <a:gd name="connsiteX2" fmla="*/ 1083127 w 2171560"/>
                    <a:gd name="connsiteY2" fmla="*/ 346 h 708119"/>
                    <a:gd name="connsiteX3" fmla="*/ 1656640 w 2171560"/>
                    <a:gd name="connsiteY3" fmla="*/ 447358 h 708119"/>
                    <a:gd name="connsiteX4" fmla="*/ 2171560 w 2171560"/>
                    <a:gd name="connsiteY4" fmla="*/ 708119 h 708119"/>
                    <a:gd name="connsiteX0" fmla="*/ 0 w 2171560"/>
                    <a:gd name="connsiteY0" fmla="*/ 698010 h 707932"/>
                    <a:gd name="connsiteX1" fmla="*/ 756245 w 2171560"/>
                    <a:gd name="connsiteY1" fmla="*/ 483139 h 707932"/>
                    <a:gd name="connsiteX2" fmla="*/ 1083127 w 2171560"/>
                    <a:gd name="connsiteY2" fmla="*/ 159 h 707932"/>
                    <a:gd name="connsiteX3" fmla="*/ 1656640 w 2171560"/>
                    <a:gd name="connsiteY3" fmla="*/ 447171 h 707932"/>
                    <a:gd name="connsiteX4" fmla="*/ 2171560 w 2171560"/>
                    <a:gd name="connsiteY4" fmla="*/ 707932 h 707932"/>
                    <a:gd name="connsiteX0" fmla="*/ 0 w 2171560"/>
                    <a:gd name="connsiteY0" fmla="*/ 698587 h 708509"/>
                    <a:gd name="connsiteX1" fmla="*/ 756245 w 2171560"/>
                    <a:gd name="connsiteY1" fmla="*/ 483716 h 708509"/>
                    <a:gd name="connsiteX2" fmla="*/ 1083127 w 2171560"/>
                    <a:gd name="connsiteY2" fmla="*/ 736 h 708509"/>
                    <a:gd name="connsiteX3" fmla="*/ 1638986 w 2171560"/>
                    <a:gd name="connsiteY3" fmla="*/ 411781 h 708509"/>
                    <a:gd name="connsiteX4" fmla="*/ 2171560 w 2171560"/>
                    <a:gd name="connsiteY4" fmla="*/ 708509 h 708509"/>
                    <a:gd name="connsiteX0" fmla="*/ 0 w 2171560"/>
                    <a:gd name="connsiteY0" fmla="*/ 698633 h 708555"/>
                    <a:gd name="connsiteX1" fmla="*/ 756245 w 2171560"/>
                    <a:gd name="connsiteY1" fmla="*/ 483762 h 708555"/>
                    <a:gd name="connsiteX2" fmla="*/ 1083127 w 2171560"/>
                    <a:gd name="connsiteY2" fmla="*/ 782 h 708555"/>
                    <a:gd name="connsiteX3" fmla="*/ 1638986 w 2171560"/>
                    <a:gd name="connsiteY3" fmla="*/ 411827 h 708555"/>
                    <a:gd name="connsiteX4" fmla="*/ 2171560 w 2171560"/>
                    <a:gd name="connsiteY4" fmla="*/ 708555 h 708555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506573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560" h="714121">
                      <a:moveTo>
                        <a:pt x="0" y="704199"/>
                      </a:moveTo>
                      <a:cubicBezTo>
                        <a:pt x="231970" y="693865"/>
                        <a:pt x="549242" y="686564"/>
                        <a:pt x="756245" y="489328"/>
                      </a:cubicBezTo>
                      <a:cubicBezTo>
                        <a:pt x="963248" y="292092"/>
                        <a:pt x="965428" y="33324"/>
                        <a:pt x="1083127" y="6348"/>
                      </a:cubicBezTo>
                      <a:cubicBezTo>
                        <a:pt x="1200826" y="-20628"/>
                        <a:pt x="1422271" y="29675"/>
                        <a:pt x="1462437" y="327473"/>
                      </a:cubicBezTo>
                      <a:cubicBezTo>
                        <a:pt x="1502603" y="625271"/>
                        <a:pt x="1890066" y="696137"/>
                        <a:pt x="2171560" y="714121"/>
                      </a:cubicBezTo>
                    </a:path>
                  </a:pathLst>
                </a:custGeom>
                <a:noFill/>
                <a:ln w="57150">
                  <a:solidFill>
                    <a:srgbClr val="C6A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8" name="Straight Arrow Connector 137"/>
                <p:cNvCxnSpPr/>
                <p:nvPr/>
              </p:nvCxnSpPr>
              <p:spPr>
                <a:xfrm flipH="1">
                  <a:off x="6581249" y="2373183"/>
                  <a:ext cx="595066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9" name="TextBox 148"/>
              <p:cNvSpPr txBox="1"/>
              <p:nvPr/>
            </p:nvSpPr>
            <p:spPr>
              <a:xfrm>
                <a:off x="6798238" y="1494893"/>
                <a:ext cx="8014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Renew A</a:t>
                </a:r>
                <a:endParaRPr lang="en-US" sz="1200" dirty="0"/>
              </a:p>
            </p:txBody>
          </p:sp>
        </p:grpSp>
        <p:sp>
          <p:nvSpPr>
            <p:cNvPr id="232" name="TextBox 231"/>
            <p:cNvSpPr txBox="1"/>
            <p:nvPr/>
          </p:nvSpPr>
          <p:spPr>
            <a:xfrm rot="16200000">
              <a:off x="6771240" y="1831464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7459319" y="2190321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70155" y="1209917"/>
            <a:ext cx="3881995" cy="1466812"/>
            <a:chOff x="5346363" y="1209917"/>
            <a:chExt cx="3881995" cy="1466812"/>
          </a:xfrm>
        </p:grpSpPr>
        <p:grpSp>
          <p:nvGrpSpPr>
            <p:cNvPr id="59" name="Group 58"/>
            <p:cNvGrpSpPr/>
            <p:nvPr/>
          </p:nvGrpSpPr>
          <p:grpSpPr>
            <a:xfrm>
              <a:off x="5346363" y="1317539"/>
              <a:ext cx="3770205" cy="1329523"/>
              <a:chOff x="5346363" y="1317539"/>
              <a:chExt cx="3770205" cy="1329523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601830" y="1317539"/>
                <a:ext cx="1190061" cy="640145"/>
                <a:chOff x="6601830" y="1317539"/>
                <a:chExt cx="1190061" cy="640145"/>
              </a:xfrm>
            </p:grpSpPr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7196825" y="1317539"/>
                  <a:ext cx="0" cy="64014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V="1">
                  <a:off x="7196825" y="1951997"/>
                  <a:ext cx="595066" cy="26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Freeform 73"/>
                <p:cNvSpPr/>
                <p:nvPr/>
              </p:nvSpPr>
              <p:spPr>
                <a:xfrm>
                  <a:off x="6685217" y="1615166"/>
                  <a:ext cx="1025115" cy="327181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3076"/>
                    <a:gd name="connsiteX1" fmla="*/ 373221 w 3610946"/>
                    <a:gd name="connsiteY1" fmla="*/ 998377 h 2033076"/>
                    <a:gd name="connsiteX2" fmla="*/ 1212980 w 3610946"/>
                    <a:gd name="connsiteY2" fmla="*/ 1922105 h 2033076"/>
                    <a:gd name="connsiteX3" fmla="*/ 3610946 w 3610946"/>
                    <a:gd name="connsiteY3" fmla="*/ 2015413 h 2033076"/>
                    <a:gd name="connsiteX0" fmla="*/ 0 w 3610946"/>
                    <a:gd name="connsiteY0" fmla="*/ 0 h 2021867"/>
                    <a:gd name="connsiteX1" fmla="*/ 373221 w 3610946"/>
                    <a:gd name="connsiteY1" fmla="*/ 998377 h 2021867"/>
                    <a:gd name="connsiteX2" fmla="*/ 1212980 w 3610946"/>
                    <a:gd name="connsiteY2" fmla="*/ 1922105 h 2021867"/>
                    <a:gd name="connsiteX3" fmla="*/ 3610946 w 3610946"/>
                    <a:gd name="connsiteY3" fmla="*/ 2015413 h 2021867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026368 w 3610946"/>
                    <a:gd name="connsiteY1" fmla="*/ 1856791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7665"/>
                    <a:gd name="connsiteX1" fmla="*/ 1082351 w 3610946"/>
                    <a:gd name="connsiteY1" fmla="*/ 1912774 h 2017665"/>
                    <a:gd name="connsiteX2" fmla="*/ 3610946 w 3610946"/>
                    <a:gd name="connsiteY2" fmla="*/ 2015413 h 2017665"/>
                    <a:gd name="connsiteX0" fmla="*/ 0 w 2267337"/>
                    <a:gd name="connsiteY0" fmla="*/ 0 h 2088665"/>
                    <a:gd name="connsiteX1" fmla="*/ 1082351 w 2267337"/>
                    <a:gd name="connsiteY1" fmla="*/ 1912774 h 2088665"/>
                    <a:gd name="connsiteX2" fmla="*/ 2267337 w 2267337"/>
                    <a:gd name="connsiteY2" fmla="*/ 2015413 h 2088665"/>
                    <a:gd name="connsiteX0" fmla="*/ 0 w 1782145"/>
                    <a:gd name="connsiteY0" fmla="*/ 0 h 1052122"/>
                    <a:gd name="connsiteX1" fmla="*/ 597159 w 1782145"/>
                    <a:gd name="connsiteY1" fmla="*/ 942390 h 1052122"/>
                    <a:gd name="connsiteX2" fmla="*/ 1782145 w 1782145"/>
                    <a:gd name="connsiteY2" fmla="*/ 1045029 h 1052122"/>
                    <a:gd name="connsiteX0" fmla="*/ 0 w 1782145"/>
                    <a:gd name="connsiteY0" fmla="*/ 0 h 1045029"/>
                    <a:gd name="connsiteX1" fmla="*/ 298579 w 1782145"/>
                    <a:gd name="connsiteY1" fmla="*/ 87707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46571"/>
                    <a:gd name="connsiteX1" fmla="*/ 345232 w 1782145"/>
                    <a:gd name="connsiteY1" fmla="*/ 951721 h 1046571"/>
                    <a:gd name="connsiteX2" fmla="*/ 1782145 w 1782145"/>
                    <a:gd name="connsiteY2" fmla="*/ 1045029 h 1046571"/>
                    <a:gd name="connsiteX0" fmla="*/ 0 w 1782145"/>
                    <a:gd name="connsiteY0" fmla="*/ 0 h 1067745"/>
                    <a:gd name="connsiteX1" fmla="*/ 345232 w 1782145"/>
                    <a:gd name="connsiteY1" fmla="*/ 951721 h 1067745"/>
                    <a:gd name="connsiteX2" fmla="*/ 1782145 w 1782145"/>
                    <a:gd name="connsiteY2" fmla="*/ 1045029 h 1067745"/>
                    <a:gd name="connsiteX0" fmla="*/ 0 w 1782145"/>
                    <a:gd name="connsiteY0" fmla="*/ 0 h 1053446"/>
                    <a:gd name="connsiteX1" fmla="*/ 391885 w 1782145"/>
                    <a:gd name="connsiteY1" fmla="*/ 923729 h 1053446"/>
                    <a:gd name="connsiteX2" fmla="*/ 1782145 w 1782145"/>
                    <a:gd name="connsiteY2" fmla="*/ 1045029 h 1053446"/>
                    <a:gd name="connsiteX0" fmla="*/ 0 w 1782145"/>
                    <a:gd name="connsiteY0" fmla="*/ 0 h 1068778"/>
                    <a:gd name="connsiteX1" fmla="*/ 391885 w 1782145"/>
                    <a:gd name="connsiteY1" fmla="*/ 923729 h 1068778"/>
                    <a:gd name="connsiteX2" fmla="*/ 1782145 w 1782145"/>
                    <a:gd name="connsiteY2" fmla="*/ 1045029 h 1068778"/>
                    <a:gd name="connsiteX0" fmla="*/ 0 w 1782145"/>
                    <a:gd name="connsiteY0" fmla="*/ 0 h 1049779"/>
                    <a:gd name="connsiteX1" fmla="*/ 391885 w 1782145"/>
                    <a:gd name="connsiteY1" fmla="*/ 923729 h 1049779"/>
                    <a:gd name="connsiteX2" fmla="*/ 1782145 w 1782145"/>
                    <a:gd name="connsiteY2" fmla="*/ 1045029 h 1049779"/>
                    <a:gd name="connsiteX0" fmla="*/ 0 w 1782145"/>
                    <a:gd name="connsiteY0" fmla="*/ 0 h 1045029"/>
                    <a:gd name="connsiteX1" fmla="*/ 410546 w 1782145"/>
                    <a:gd name="connsiteY1" fmla="*/ 88640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63893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7216"/>
                    <a:gd name="connsiteX1" fmla="*/ 373224 w 1782145"/>
                    <a:gd name="connsiteY1" fmla="*/ 877075 h 1047216"/>
                    <a:gd name="connsiteX2" fmla="*/ 1782145 w 1782145"/>
                    <a:gd name="connsiteY2" fmla="*/ 1045029 h 1047216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54516"/>
                    <a:gd name="connsiteX1" fmla="*/ 345233 w 1782145"/>
                    <a:gd name="connsiteY1" fmla="*/ 793099 h 1054516"/>
                    <a:gd name="connsiteX2" fmla="*/ 794967 w 1782145"/>
                    <a:gd name="connsiteY2" fmla="*/ 1033831 h 1054516"/>
                    <a:gd name="connsiteX3" fmla="*/ 1782145 w 1782145"/>
                    <a:gd name="connsiteY3" fmla="*/ 1045029 h 1054516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270588 w 1782145"/>
                    <a:gd name="connsiteY1" fmla="*/ 802430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63483"/>
                    <a:gd name="connsiteY0" fmla="*/ 0 h 746449"/>
                    <a:gd name="connsiteX1" fmla="*/ 251926 w 1763483"/>
                    <a:gd name="connsiteY1" fmla="*/ 485189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466530 w 1763483"/>
                    <a:gd name="connsiteY1" fmla="*/ 475858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82795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429448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86407 w 1763483"/>
                    <a:gd name="connsiteY1" fmla="*/ 559834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39753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951720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800805"/>
                    <a:gd name="connsiteY0" fmla="*/ 0 h 1184987"/>
                    <a:gd name="connsiteX1" fmla="*/ 951720 w 1800805"/>
                    <a:gd name="connsiteY1" fmla="*/ 494520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23728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886405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83768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614195"/>
                    <a:gd name="connsiteX1" fmla="*/ 867743 w 1800805"/>
                    <a:gd name="connsiteY1" fmla="*/ 1091679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63685 w 1800805"/>
                    <a:gd name="connsiteY1" fmla="*/ 1063688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35693 w 1800805"/>
                    <a:gd name="connsiteY1" fmla="*/ 979713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11759 w 1800805"/>
                    <a:gd name="connsiteY1" fmla="*/ 942390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511558"/>
                    <a:gd name="connsiteX1" fmla="*/ 811759 w 1800805"/>
                    <a:gd name="connsiteY1" fmla="*/ 94239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51718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063685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2900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66323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89042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14398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830422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05067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2418728"/>
                    <a:gd name="connsiteY0" fmla="*/ 42045 h 672404"/>
                    <a:gd name="connsiteX1" fmla="*/ 1550981 w 2418728"/>
                    <a:gd name="connsiteY1" fmla="*/ 599 h 672404"/>
                    <a:gd name="connsiteX2" fmla="*/ 2418728 w 2418728"/>
                    <a:gd name="connsiteY2" fmla="*/ 672404 h 672404"/>
                    <a:gd name="connsiteX0" fmla="*/ 0 w 2418728"/>
                    <a:gd name="connsiteY0" fmla="*/ 536277 h 1166636"/>
                    <a:gd name="connsiteX1" fmla="*/ 544650 w 2418728"/>
                    <a:gd name="connsiteY1" fmla="*/ 280 h 1166636"/>
                    <a:gd name="connsiteX2" fmla="*/ 2418728 w 2418728"/>
                    <a:gd name="connsiteY2" fmla="*/ 1166636 h 1166636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2074457"/>
                    <a:gd name="connsiteY0" fmla="*/ 617181 h 697899"/>
                    <a:gd name="connsiteX1" fmla="*/ 641752 w 2074457"/>
                    <a:gd name="connsiteY1" fmla="*/ 258 h 697899"/>
                    <a:gd name="connsiteX2" fmla="*/ 2074457 w 2074457"/>
                    <a:gd name="connsiteY2" fmla="*/ 681055 h 697899"/>
                    <a:gd name="connsiteX0" fmla="*/ 0 w 2074457"/>
                    <a:gd name="connsiteY0" fmla="*/ 618322 h 682197"/>
                    <a:gd name="connsiteX1" fmla="*/ 641752 w 2074457"/>
                    <a:gd name="connsiteY1" fmla="*/ 1399 h 682197"/>
                    <a:gd name="connsiteX2" fmla="*/ 2074457 w 2074457"/>
                    <a:gd name="connsiteY2" fmla="*/ 682196 h 682197"/>
                    <a:gd name="connsiteX0" fmla="*/ 0 w 2074457"/>
                    <a:gd name="connsiteY0" fmla="*/ 673894 h 737768"/>
                    <a:gd name="connsiteX1" fmla="*/ 217765 w 2074457"/>
                    <a:gd name="connsiteY1" fmla="*/ 108341 h 737768"/>
                    <a:gd name="connsiteX2" fmla="*/ 641752 w 2074457"/>
                    <a:gd name="connsiteY2" fmla="*/ 56971 h 737768"/>
                    <a:gd name="connsiteX3" fmla="*/ 2074457 w 2074457"/>
                    <a:gd name="connsiteY3" fmla="*/ 737768 h 737768"/>
                    <a:gd name="connsiteX0" fmla="*/ 0 w 2074457"/>
                    <a:gd name="connsiteY0" fmla="*/ 639071 h 702945"/>
                    <a:gd name="connsiteX1" fmla="*/ 226593 w 2074457"/>
                    <a:gd name="connsiteY1" fmla="*/ 316297 h 702945"/>
                    <a:gd name="connsiteX2" fmla="*/ 641752 w 2074457"/>
                    <a:gd name="connsiteY2" fmla="*/ 22148 h 702945"/>
                    <a:gd name="connsiteX3" fmla="*/ 2074457 w 2074457"/>
                    <a:gd name="connsiteY3" fmla="*/ 702945 h 702945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3731 h 733731"/>
                    <a:gd name="connsiteX1" fmla="*/ 226594 w 2109767"/>
                    <a:gd name="connsiteY1" fmla="*/ 401966 h 733731"/>
                    <a:gd name="connsiteX2" fmla="*/ 677062 w 2109767"/>
                    <a:gd name="connsiteY2" fmla="*/ 17897 h 733731"/>
                    <a:gd name="connsiteX3" fmla="*/ 2109767 w 2109767"/>
                    <a:gd name="connsiteY3" fmla="*/ 698694 h 733731"/>
                    <a:gd name="connsiteX0" fmla="*/ 0 w 2109767"/>
                    <a:gd name="connsiteY0" fmla="*/ 716668 h 716668"/>
                    <a:gd name="connsiteX1" fmla="*/ 226594 w 2109767"/>
                    <a:gd name="connsiteY1" fmla="*/ 384903 h 716668"/>
                    <a:gd name="connsiteX2" fmla="*/ 677062 w 2109767"/>
                    <a:gd name="connsiteY2" fmla="*/ 834 h 716668"/>
                    <a:gd name="connsiteX3" fmla="*/ 2109767 w 2109767"/>
                    <a:gd name="connsiteY3" fmla="*/ 681631 h 716668"/>
                    <a:gd name="connsiteX0" fmla="*/ 0 w 2109767"/>
                    <a:gd name="connsiteY0" fmla="*/ 725637 h 725637"/>
                    <a:gd name="connsiteX1" fmla="*/ 226594 w 2109767"/>
                    <a:gd name="connsiteY1" fmla="*/ 393872 h 725637"/>
                    <a:gd name="connsiteX2" fmla="*/ 712372 w 2109767"/>
                    <a:gd name="connsiteY2" fmla="*/ 810 h 725637"/>
                    <a:gd name="connsiteX3" fmla="*/ 2109767 w 2109767"/>
                    <a:gd name="connsiteY3" fmla="*/ 690600 h 725637"/>
                    <a:gd name="connsiteX0" fmla="*/ 0 w 2109767"/>
                    <a:gd name="connsiteY0" fmla="*/ 726895 h 726895"/>
                    <a:gd name="connsiteX1" fmla="*/ 226594 w 2109767"/>
                    <a:gd name="connsiteY1" fmla="*/ 395130 h 726895"/>
                    <a:gd name="connsiteX2" fmla="*/ 712372 w 2109767"/>
                    <a:gd name="connsiteY2" fmla="*/ 2068 h 726895"/>
                    <a:gd name="connsiteX3" fmla="*/ 1744916 w 2109767"/>
                    <a:gd name="connsiteY3" fmla="*/ 260252 h 726895"/>
                    <a:gd name="connsiteX4" fmla="*/ 2109767 w 2109767"/>
                    <a:gd name="connsiteY4" fmla="*/ 691858 h 726895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4969 h 724969"/>
                    <a:gd name="connsiteX1" fmla="*/ 226594 w 2109767"/>
                    <a:gd name="connsiteY1" fmla="*/ 393204 h 724969"/>
                    <a:gd name="connsiteX2" fmla="*/ 712372 w 2109767"/>
                    <a:gd name="connsiteY2" fmla="*/ 142 h 724969"/>
                    <a:gd name="connsiteX3" fmla="*/ 1656641 w 2109767"/>
                    <a:gd name="connsiteY3" fmla="*/ 339252 h 724969"/>
                    <a:gd name="connsiteX4" fmla="*/ 2109767 w 2109767"/>
                    <a:gd name="connsiteY4" fmla="*/ 689932 h 724969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827 h 724827"/>
                    <a:gd name="connsiteX1" fmla="*/ 712372 w 2109767"/>
                    <a:gd name="connsiteY1" fmla="*/ 0 h 724827"/>
                    <a:gd name="connsiteX2" fmla="*/ 1321197 w 2109767"/>
                    <a:gd name="connsiteY2" fmla="*/ 429030 h 724827"/>
                    <a:gd name="connsiteX3" fmla="*/ 2109767 w 2109767"/>
                    <a:gd name="connsiteY3" fmla="*/ 689790 h 724827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29397 h 729397"/>
                    <a:gd name="connsiteX1" fmla="*/ 562305 w 1933217"/>
                    <a:gd name="connsiteY1" fmla="*/ 4570 h 729397"/>
                    <a:gd name="connsiteX2" fmla="*/ 1144647 w 1933217"/>
                    <a:gd name="connsiteY2" fmla="*/ 433600 h 729397"/>
                    <a:gd name="connsiteX3" fmla="*/ 1933217 w 1933217"/>
                    <a:gd name="connsiteY3" fmla="*/ 694360 h 729397"/>
                    <a:gd name="connsiteX0" fmla="*/ 0 w 1933217"/>
                    <a:gd name="connsiteY0" fmla="*/ 724850 h 724850"/>
                    <a:gd name="connsiteX1" fmla="*/ 562305 w 1933217"/>
                    <a:gd name="connsiteY1" fmla="*/ 23 h 724850"/>
                    <a:gd name="connsiteX2" fmla="*/ 1144647 w 1933217"/>
                    <a:gd name="connsiteY2" fmla="*/ 429053 h 724850"/>
                    <a:gd name="connsiteX3" fmla="*/ 1933217 w 1933217"/>
                    <a:gd name="connsiteY3" fmla="*/ 689813 h 724850"/>
                    <a:gd name="connsiteX0" fmla="*/ 0 w 1933217"/>
                    <a:gd name="connsiteY0" fmla="*/ 728428 h 728428"/>
                    <a:gd name="connsiteX1" fmla="*/ 562305 w 1933217"/>
                    <a:gd name="connsiteY1" fmla="*/ 3601 h 728428"/>
                    <a:gd name="connsiteX2" fmla="*/ 1074027 w 1933217"/>
                    <a:gd name="connsiteY2" fmla="*/ 459606 h 728428"/>
                    <a:gd name="connsiteX3" fmla="*/ 1933217 w 1933217"/>
                    <a:gd name="connsiteY3" fmla="*/ 693391 h 728428"/>
                    <a:gd name="connsiteX0" fmla="*/ 0 w 1933217"/>
                    <a:gd name="connsiteY0" fmla="*/ 728586 h 728586"/>
                    <a:gd name="connsiteX1" fmla="*/ 562305 w 1933217"/>
                    <a:gd name="connsiteY1" fmla="*/ 3759 h 728586"/>
                    <a:gd name="connsiteX2" fmla="*/ 1074027 w 1933217"/>
                    <a:gd name="connsiteY2" fmla="*/ 459764 h 728586"/>
                    <a:gd name="connsiteX3" fmla="*/ 1933217 w 1933217"/>
                    <a:gd name="connsiteY3" fmla="*/ 693549 h 728586"/>
                    <a:gd name="connsiteX0" fmla="*/ 0 w 1933217"/>
                    <a:gd name="connsiteY0" fmla="*/ 730381 h 730381"/>
                    <a:gd name="connsiteX1" fmla="*/ 562305 w 1933217"/>
                    <a:gd name="connsiteY1" fmla="*/ 5554 h 730381"/>
                    <a:gd name="connsiteX2" fmla="*/ 1074027 w 1933217"/>
                    <a:gd name="connsiteY2" fmla="*/ 461559 h 730381"/>
                    <a:gd name="connsiteX3" fmla="*/ 1933217 w 1933217"/>
                    <a:gd name="connsiteY3" fmla="*/ 695344 h 730381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41356 h 741356"/>
                    <a:gd name="connsiteX1" fmla="*/ 562305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37955 h 737955"/>
                    <a:gd name="connsiteX1" fmla="*/ 562305 w 1933217"/>
                    <a:gd name="connsiteY1" fmla="*/ 13128 h 737955"/>
                    <a:gd name="connsiteX2" fmla="*/ 1065199 w 1933217"/>
                    <a:gd name="connsiteY2" fmla="*/ 361232 h 737955"/>
                    <a:gd name="connsiteX3" fmla="*/ 1933217 w 1933217"/>
                    <a:gd name="connsiteY3" fmla="*/ 702918 h 737955"/>
                    <a:gd name="connsiteX0" fmla="*/ 0 w 1933217"/>
                    <a:gd name="connsiteY0" fmla="*/ 733473 h 733473"/>
                    <a:gd name="connsiteX1" fmla="*/ 526996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3473 h 733473"/>
                    <a:gd name="connsiteX1" fmla="*/ 544650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1475 h 731475"/>
                    <a:gd name="connsiteX1" fmla="*/ 544650 w 1933217"/>
                    <a:gd name="connsiteY1" fmla="*/ 6648 h 731475"/>
                    <a:gd name="connsiteX2" fmla="*/ 1065199 w 1933217"/>
                    <a:gd name="connsiteY2" fmla="*/ 354752 h 731475"/>
                    <a:gd name="connsiteX3" fmla="*/ 1933217 w 1933217"/>
                    <a:gd name="connsiteY3" fmla="*/ 696438 h 731475"/>
                    <a:gd name="connsiteX0" fmla="*/ 0 w 1933217"/>
                    <a:gd name="connsiteY0" fmla="*/ 733472 h 733472"/>
                    <a:gd name="connsiteX1" fmla="*/ 544650 w 1933217"/>
                    <a:gd name="connsiteY1" fmla="*/ 8645 h 733472"/>
                    <a:gd name="connsiteX2" fmla="*/ 1065199 w 1933217"/>
                    <a:gd name="connsiteY2" fmla="*/ 356749 h 733472"/>
                    <a:gd name="connsiteX3" fmla="*/ 1933217 w 1933217"/>
                    <a:gd name="connsiteY3" fmla="*/ 698435 h 73347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954 h 737954"/>
                    <a:gd name="connsiteX1" fmla="*/ 544650 w 1933217"/>
                    <a:gd name="connsiteY1" fmla="*/ 13127 h 737954"/>
                    <a:gd name="connsiteX2" fmla="*/ 1065199 w 1933217"/>
                    <a:gd name="connsiteY2" fmla="*/ 361231 h 737954"/>
                    <a:gd name="connsiteX3" fmla="*/ 1933217 w 1933217"/>
                    <a:gd name="connsiteY3" fmla="*/ 702917 h 737954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4496 h 744496"/>
                    <a:gd name="connsiteX1" fmla="*/ 544650 w 1933217"/>
                    <a:gd name="connsiteY1" fmla="*/ 19669 h 744496"/>
                    <a:gd name="connsiteX2" fmla="*/ 1065199 w 1933217"/>
                    <a:gd name="connsiteY2" fmla="*/ 367773 h 744496"/>
                    <a:gd name="connsiteX3" fmla="*/ 1933217 w 1933217"/>
                    <a:gd name="connsiteY3" fmla="*/ 709459 h 744496"/>
                    <a:gd name="connsiteX0" fmla="*/ 0 w 1933217"/>
                    <a:gd name="connsiteY0" fmla="*/ 728170 h 728170"/>
                    <a:gd name="connsiteX1" fmla="*/ 279557 w 1933217"/>
                    <a:gd name="connsiteY1" fmla="*/ 450357 h 728170"/>
                    <a:gd name="connsiteX2" fmla="*/ 544650 w 1933217"/>
                    <a:gd name="connsiteY2" fmla="*/ 3343 h 728170"/>
                    <a:gd name="connsiteX3" fmla="*/ 1065199 w 1933217"/>
                    <a:gd name="connsiteY3" fmla="*/ 351447 h 728170"/>
                    <a:gd name="connsiteX4" fmla="*/ 1933217 w 1933217"/>
                    <a:gd name="connsiteY4" fmla="*/ 693133 h 728170"/>
                    <a:gd name="connsiteX0" fmla="*/ 0 w 2312798"/>
                    <a:gd name="connsiteY0" fmla="*/ 764138 h 764138"/>
                    <a:gd name="connsiteX1" fmla="*/ 659138 w 2312798"/>
                    <a:gd name="connsiteY1" fmla="*/ 450357 h 764138"/>
                    <a:gd name="connsiteX2" fmla="*/ 924231 w 2312798"/>
                    <a:gd name="connsiteY2" fmla="*/ 3343 h 764138"/>
                    <a:gd name="connsiteX3" fmla="*/ 1444780 w 2312798"/>
                    <a:gd name="connsiteY3" fmla="*/ 351447 h 764138"/>
                    <a:gd name="connsiteX4" fmla="*/ 2312798 w 2312798"/>
                    <a:gd name="connsiteY4" fmla="*/ 693133 h 764138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06830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15822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25318 h 735240"/>
                    <a:gd name="connsiteX1" fmla="*/ 509074 w 2171560"/>
                    <a:gd name="connsiteY1" fmla="*/ 582382 h 735240"/>
                    <a:gd name="connsiteX2" fmla="*/ 1012507 w 2171560"/>
                    <a:gd name="connsiteY2" fmla="*/ 18475 h 735240"/>
                    <a:gd name="connsiteX3" fmla="*/ 1303542 w 2171560"/>
                    <a:gd name="connsiteY3" fmla="*/ 393554 h 735240"/>
                    <a:gd name="connsiteX4" fmla="*/ 2171560 w 2171560"/>
                    <a:gd name="connsiteY4" fmla="*/ 735240 h 735240"/>
                    <a:gd name="connsiteX0" fmla="*/ 0 w 2171560"/>
                    <a:gd name="connsiteY0" fmla="*/ 717854 h 727776"/>
                    <a:gd name="connsiteX1" fmla="*/ 509074 w 2171560"/>
                    <a:gd name="connsiteY1" fmla="*/ 574918 h 727776"/>
                    <a:gd name="connsiteX2" fmla="*/ 1012507 w 2171560"/>
                    <a:gd name="connsiteY2" fmla="*/ 11011 h 727776"/>
                    <a:gd name="connsiteX3" fmla="*/ 1303542 w 2171560"/>
                    <a:gd name="connsiteY3" fmla="*/ 386090 h 727776"/>
                    <a:gd name="connsiteX4" fmla="*/ 2171560 w 2171560"/>
                    <a:gd name="connsiteY4" fmla="*/ 727776 h 727776"/>
                    <a:gd name="connsiteX0" fmla="*/ 0 w 2171560"/>
                    <a:gd name="connsiteY0" fmla="*/ 730461 h 740383"/>
                    <a:gd name="connsiteX1" fmla="*/ 509074 w 2171560"/>
                    <a:gd name="connsiteY1" fmla="*/ 587525 h 740383"/>
                    <a:gd name="connsiteX2" fmla="*/ 1012507 w 2171560"/>
                    <a:gd name="connsiteY2" fmla="*/ 23618 h 740383"/>
                    <a:gd name="connsiteX3" fmla="*/ 1303542 w 2171560"/>
                    <a:gd name="connsiteY3" fmla="*/ 398697 h 740383"/>
                    <a:gd name="connsiteX4" fmla="*/ 2171560 w 2171560"/>
                    <a:gd name="connsiteY4" fmla="*/ 740383 h 740383"/>
                    <a:gd name="connsiteX0" fmla="*/ 0 w 2171560"/>
                    <a:gd name="connsiteY0" fmla="*/ 716090 h 726012"/>
                    <a:gd name="connsiteX1" fmla="*/ 509074 w 2171560"/>
                    <a:gd name="connsiteY1" fmla="*/ 573154 h 726012"/>
                    <a:gd name="connsiteX2" fmla="*/ 1012507 w 2171560"/>
                    <a:gd name="connsiteY2" fmla="*/ 9247 h 726012"/>
                    <a:gd name="connsiteX3" fmla="*/ 1303542 w 2171560"/>
                    <a:gd name="connsiteY3" fmla="*/ 384326 h 726012"/>
                    <a:gd name="connsiteX4" fmla="*/ 2171560 w 2171560"/>
                    <a:gd name="connsiteY4" fmla="*/ 726012 h 726012"/>
                    <a:gd name="connsiteX0" fmla="*/ 0 w 2171560"/>
                    <a:gd name="connsiteY0" fmla="*/ 710366 h 720288"/>
                    <a:gd name="connsiteX1" fmla="*/ 641487 w 2171560"/>
                    <a:gd name="connsiteY1" fmla="*/ 612389 h 720288"/>
                    <a:gd name="connsiteX2" fmla="*/ 1012507 w 2171560"/>
                    <a:gd name="connsiteY2" fmla="*/ 3523 h 720288"/>
                    <a:gd name="connsiteX3" fmla="*/ 1303542 w 2171560"/>
                    <a:gd name="connsiteY3" fmla="*/ 378602 h 720288"/>
                    <a:gd name="connsiteX4" fmla="*/ 2171560 w 2171560"/>
                    <a:gd name="connsiteY4" fmla="*/ 720288 h 720288"/>
                    <a:gd name="connsiteX0" fmla="*/ 0 w 2171560"/>
                    <a:gd name="connsiteY0" fmla="*/ 710366 h 722026"/>
                    <a:gd name="connsiteX1" fmla="*/ 641487 w 2171560"/>
                    <a:gd name="connsiteY1" fmla="*/ 612389 h 722026"/>
                    <a:gd name="connsiteX2" fmla="*/ 1012507 w 2171560"/>
                    <a:gd name="connsiteY2" fmla="*/ 3523 h 722026"/>
                    <a:gd name="connsiteX3" fmla="*/ 1303542 w 2171560"/>
                    <a:gd name="connsiteY3" fmla="*/ 378602 h 722026"/>
                    <a:gd name="connsiteX4" fmla="*/ 2171560 w 2171560"/>
                    <a:gd name="connsiteY4" fmla="*/ 720288 h 722026"/>
                    <a:gd name="connsiteX0" fmla="*/ 0 w 2171560"/>
                    <a:gd name="connsiteY0" fmla="*/ 707545 h 719205"/>
                    <a:gd name="connsiteX1" fmla="*/ 641487 w 2171560"/>
                    <a:gd name="connsiteY1" fmla="*/ 609568 h 719205"/>
                    <a:gd name="connsiteX2" fmla="*/ 1012507 w 2171560"/>
                    <a:gd name="connsiteY2" fmla="*/ 702 h 719205"/>
                    <a:gd name="connsiteX3" fmla="*/ 1382989 w 2171560"/>
                    <a:gd name="connsiteY3" fmla="*/ 492674 h 719205"/>
                    <a:gd name="connsiteX4" fmla="*/ 2171560 w 2171560"/>
                    <a:gd name="connsiteY4" fmla="*/ 717467 h 719205"/>
                    <a:gd name="connsiteX0" fmla="*/ 0 w 2171560"/>
                    <a:gd name="connsiteY0" fmla="*/ 709210 h 756119"/>
                    <a:gd name="connsiteX1" fmla="*/ 641487 w 2171560"/>
                    <a:gd name="connsiteY1" fmla="*/ 611233 h 756119"/>
                    <a:gd name="connsiteX2" fmla="*/ 1012507 w 2171560"/>
                    <a:gd name="connsiteY2" fmla="*/ 2367 h 756119"/>
                    <a:gd name="connsiteX3" fmla="*/ 1382989 w 2171560"/>
                    <a:gd name="connsiteY3" fmla="*/ 494339 h 756119"/>
                    <a:gd name="connsiteX4" fmla="*/ 2171560 w 2171560"/>
                    <a:gd name="connsiteY4" fmla="*/ 719132 h 756119"/>
                    <a:gd name="connsiteX0" fmla="*/ 0 w 2171560"/>
                    <a:gd name="connsiteY0" fmla="*/ 707996 h 719656"/>
                    <a:gd name="connsiteX1" fmla="*/ 641487 w 2171560"/>
                    <a:gd name="connsiteY1" fmla="*/ 610019 h 719656"/>
                    <a:gd name="connsiteX2" fmla="*/ 1012507 w 2171560"/>
                    <a:gd name="connsiteY2" fmla="*/ 1153 h 719656"/>
                    <a:gd name="connsiteX3" fmla="*/ 1382989 w 2171560"/>
                    <a:gd name="connsiteY3" fmla="*/ 493125 h 719656"/>
                    <a:gd name="connsiteX4" fmla="*/ 2171560 w 2171560"/>
                    <a:gd name="connsiteY4" fmla="*/ 717918 h 719656"/>
                    <a:gd name="connsiteX0" fmla="*/ 0 w 2171560"/>
                    <a:gd name="connsiteY0" fmla="*/ 706937 h 718597"/>
                    <a:gd name="connsiteX1" fmla="*/ 641487 w 2171560"/>
                    <a:gd name="connsiteY1" fmla="*/ 608960 h 718597"/>
                    <a:gd name="connsiteX2" fmla="*/ 1012507 w 2171560"/>
                    <a:gd name="connsiteY2" fmla="*/ 94 h 718597"/>
                    <a:gd name="connsiteX3" fmla="*/ 1382989 w 2171560"/>
                    <a:gd name="connsiteY3" fmla="*/ 492066 h 718597"/>
                    <a:gd name="connsiteX4" fmla="*/ 2171560 w 2171560"/>
                    <a:gd name="connsiteY4" fmla="*/ 716859 h 718597"/>
                    <a:gd name="connsiteX0" fmla="*/ 0 w 2171560"/>
                    <a:gd name="connsiteY0" fmla="*/ 706843 h 716764"/>
                    <a:gd name="connsiteX1" fmla="*/ 703279 w 2171560"/>
                    <a:gd name="connsiteY1" fmla="*/ 491973 h 716764"/>
                    <a:gd name="connsiteX2" fmla="*/ 1012507 w 2171560"/>
                    <a:gd name="connsiteY2" fmla="*/ 0 h 716764"/>
                    <a:gd name="connsiteX3" fmla="*/ 1382989 w 2171560"/>
                    <a:gd name="connsiteY3" fmla="*/ 491972 h 716764"/>
                    <a:gd name="connsiteX4" fmla="*/ 2171560 w 2171560"/>
                    <a:gd name="connsiteY4" fmla="*/ 716765 h 716764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7081 h 717003"/>
                    <a:gd name="connsiteX1" fmla="*/ 703279 w 2171560"/>
                    <a:gd name="connsiteY1" fmla="*/ 492211 h 717003"/>
                    <a:gd name="connsiteX2" fmla="*/ 1012507 w 2171560"/>
                    <a:gd name="connsiteY2" fmla="*/ 238 h 717003"/>
                    <a:gd name="connsiteX3" fmla="*/ 1382989 w 2171560"/>
                    <a:gd name="connsiteY3" fmla="*/ 492210 h 717003"/>
                    <a:gd name="connsiteX4" fmla="*/ 2171560 w 2171560"/>
                    <a:gd name="connsiteY4" fmla="*/ 717003 h 717003"/>
                    <a:gd name="connsiteX0" fmla="*/ 0 w 2171560"/>
                    <a:gd name="connsiteY0" fmla="*/ 707059 h 716981"/>
                    <a:gd name="connsiteX1" fmla="*/ 703279 w 2171560"/>
                    <a:gd name="connsiteY1" fmla="*/ 492189 h 716981"/>
                    <a:gd name="connsiteX2" fmla="*/ 1012507 w 2171560"/>
                    <a:gd name="connsiteY2" fmla="*/ 216 h 716981"/>
                    <a:gd name="connsiteX3" fmla="*/ 1382989 w 2171560"/>
                    <a:gd name="connsiteY3" fmla="*/ 492188 h 716981"/>
                    <a:gd name="connsiteX4" fmla="*/ 2171560 w 2171560"/>
                    <a:gd name="connsiteY4" fmla="*/ 716981 h 716981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908 h 708830"/>
                    <a:gd name="connsiteX1" fmla="*/ 703279 w 2171560"/>
                    <a:gd name="connsiteY1" fmla="*/ 484038 h 708830"/>
                    <a:gd name="connsiteX2" fmla="*/ 1083127 w 2171560"/>
                    <a:gd name="connsiteY2" fmla="*/ 1057 h 708830"/>
                    <a:gd name="connsiteX3" fmla="*/ 1647813 w 2171560"/>
                    <a:gd name="connsiteY3" fmla="*/ 627906 h 708830"/>
                    <a:gd name="connsiteX4" fmla="*/ 2171560 w 2171560"/>
                    <a:gd name="connsiteY4" fmla="*/ 708830 h 708830"/>
                    <a:gd name="connsiteX0" fmla="*/ 0 w 2171560"/>
                    <a:gd name="connsiteY0" fmla="*/ 698086 h 708008"/>
                    <a:gd name="connsiteX1" fmla="*/ 871002 w 2171560"/>
                    <a:gd name="connsiteY1" fmla="*/ 555150 h 708008"/>
                    <a:gd name="connsiteX2" fmla="*/ 1083127 w 2171560"/>
                    <a:gd name="connsiteY2" fmla="*/ 235 h 708008"/>
                    <a:gd name="connsiteX3" fmla="*/ 1647813 w 2171560"/>
                    <a:gd name="connsiteY3" fmla="*/ 627084 h 708008"/>
                    <a:gd name="connsiteX4" fmla="*/ 2171560 w 2171560"/>
                    <a:gd name="connsiteY4" fmla="*/ 708008 h 708008"/>
                    <a:gd name="connsiteX0" fmla="*/ 0 w 2171560"/>
                    <a:gd name="connsiteY0" fmla="*/ 698135 h 708057"/>
                    <a:gd name="connsiteX1" fmla="*/ 871002 w 2171560"/>
                    <a:gd name="connsiteY1" fmla="*/ 555199 h 708057"/>
                    <a:gd name="connsiteX2" fmla="*/ 1083127 w 2171560"/>
                    <a:gd name="connsiteY2" fmla="*/ 284 h 708057"/>
                    <a:gd name="connsiteX3" fmla="*/ 1647813 w 2171560"/>
                    <a:gd name="connsiteY3" fmla="*/ 627133 h 708057"/>
                    <a:gd name="connsiteX4" fmla="*/ 2171560 w 2171560"/>
                    <a:gd name="connsiteY4" fmla="*/ 708057 h 708057"/>
                    <a:gd name="connsiteX0" fmla="*/ 0 w 2171560"/>
                    <a:gd name="connsiteY0" fmla="*/ 698135 h 771319"/>
                    <a:gd name="connsiteX1" fmla="*/ 871002 w 2171560"/>
                    <a:gd name="connsiteY1" fmla="*/ 555199 h 771319"/>
                    <a:gd name="connsiteX2" fmla="*/ 1083127 w 2171560"/>
                    <a:gd name="connsiteY2" fmla="*/ 284 h 771319"/>
                    <a:gd name="connsiteX3" fmla="*/ 1647813 w 2171560"/>
                    <a:gd name="connsiteY3" fmla="*/ 627133 h 771319"/>
                    <a:gd name="connsiteX4" fmla="*/ 2171560 w 2171560"/>
                    <a:gd name="connsiteY4" fmla="*/ 708057 h 771319"/>
                    <a:gd name="connsiteX0" fmla="*/ 0 w 2171560"/>
                    <a:gd name="connsiteY0" fmla="*/ 699054 h 708976"/>
                    <a:gd name="connsiteX1" fmla="*/ 871002 w 2171560"/>
                    <a:gd name="connsiteY1" fmla="*/ 556118 h 708976"/>
                    <a:gd name="connsiteX2" fmla="*/ 1083127 w 2171560"/>
                    <a:gd name="connsiteY2" fmla="*/ 1203 h 708976"/>
                    <a:gd name="connsiteX3" fmla="*/ 1656640 w 2171560"/>
                    <a:gd name="connsiteY3" fmla="*/ 448215 h 708976"/>
                    <a:gd name="connsiteX4" fmla="*/ 2171560 w 2171560"/>
                    <a:gd name="connsiteY4" fmla="*/ 708976 h 708976"/>
                    <a:gd name="connsiteX0" fmla="*/ 0 w 2171560"/>
                    <a:gd name="connsiteY0" fmla="*/ 699108 h 709030"/>
                    <a:gd name="connsiteX1" fmla="*/ 871002 w 2171560"/>
                    <a:gd name="connsiteY1" fmla="*/ 556172 h 709030"/>
                    <a:gd name="connsiteX2" fmla="*/ 1083127 w 2171560"/>
                    <a:gd name="connsiteY2" fmla="*/ 1257 h 709030"/>
                    <a:gd name="connsiteX3" fmla="*/ 1656640 w 2171560"/>
                    <a:gd name="connsiteY3" fmla="*/ 448269 h 709030"/>
                    <a:gd name="connsiteX4" fmla="*/ 2171560 w 2171560"/>
                    <a:gd name="connsiteY4" fmla="*/ 709030 h 709030"/>
                    <a:gd name="connsiteX0" fmla="*/ 0 w 2171560"/>
                    <a:gd name="connsiteY0" fmla="*/ 698446 h 708368"/>
                    <a:gd name="connsiteX1" fmla="*/ 844519 w 2171560"/>
                    <a:gd name="connsiteY1" fmla="*/ 519542 h 708368"/>
                    <a:gd name="connsiteX2" fmla="*/ 1083127 w 2171560"/>
                    <a:gd name="connsiteY2" fmla="*/ 595 h 708368"/>
                    <a:gd name="connsiteX3" fmla="*/ 1656640 w 2171560"/>
                    <a:gd name="connsiteY3" fmla="*/ 447607 h 708368"/>
                    <a:gd name="connsiteX4" fmla="*/ 2171560 w 2171560"/>
                    <a:gd name="connsiteY4" fmla="*/ 708368 h 708368"/>
                    <a:gd name="connsiteX0" fmla="*/ 0 w 2171560"/>
                    <a:gd name="connsiteY0" fmla="*/ 698197 h 708119"/>
                    <a:gd name="connsiteX1" fmla="*/ 809209 w 2171560"/>
                    <a:gd name="connsiteY1" fmla="*/ 501309 h 708119"/>
                    <a:gd name="connsiteX2" fmla="*/ 1083127 w 2171560"/>
                    <a:gd name="connsiteY2" fmla="*/ 346 h 708119"/>
                    <a:gd name="connsiteX3" fmla="*/ 1656640 w 2171560"/>
                    <a:gd name="connsiteY3" fmla="*/ 447358 h 708119"/>
                    <a:gd name="connsiteX4" fmla="*/ 2171560 w 2171560"/>
                    <a:gd name="connsiteY4" fmla="*/ 708119 h 708119"/>
                    <a:gd name="connsiteX0" fmla="*/ 0 w 2171560"/>
                    <a:gd name="connsiteY0" fmla="*/ 698010 h 707932"/>
                    <a:gd name="connsiteX1" fmla="*/ 756245 w 2171560"/>
                    <a:gd name="connsiteY1" fmla="*/ 483139 h 707932"/>
                    <a:gd name="connsiteX2" fmla="*/ 1083127 w 2171560"/>
                    <a:gd name="connsiteY2" fmla="*/ 159 h 707932"/>
                    <a:gd name="connsiteX3" fmla="*/ 1656640 w 2171560"/>
                    <a:gd name="connsiteY3" fmla="*/ 447171 h 707932"/>
                    <a:gd name="connsiteX4" fmla="*/ 2171560 w 2171560"/>
                    <a:gd name="connsiteY4" fmla="*/ 707932 h 707932"/>
                    <a:gd name="connsiteX0" fmla="*/ 0 w 2171560"/>
                    <a:gd name="connsiteY0" fmla="*/ 698587 h 708509"/>
                    <a:gd name="connsiteX1" fmla="*/ 756245 w 2171560"/>
                    <a:gd name="connsiteY1" fmla="*/ 483716 h 708509"/>
                    <a:gd name="connsiteX2" fmla="*/ 1083127 w 2171560"/>
                    <a:gd name="connsiteY2" fmla="*/ 736 h 708509"/>
                    <a:gd name="connsiteX3" fmla="*/ 1638986 w 2171560"/>
                    <a:gd name="connsiteY3" fmla="*/ 411781 h 708509"/>
                    <a:gd name="connsiteX4" fmla="*/ 2171560 w 2171560"/>
                    <a:gd name="connsiteY4" fmla="*/ 708509 h 708509"/>
                    <a:gd name="connsiteX0" fmla="*/ 0 w 2171560"/>
                    <a:gd name="connsiteY0" fmla="*/ 698633 h 708555"/>
                    <a:gd name="connsiteX1" fmla="*/ 756245 w 2171560"/>
                    <a:gd name="connsiteY1" fmla="*/ 483762 h 708555"/>
                    <a:gd name="connsiteX2" fmla="*/ 1083127 w 2171560"/>
                    <a:gd name="connsiteY2" fmla="*/ 782 h 708555"/>
                    <a:gd name="connsiteX3" fmla="*/ 1638986 w 2171560"/>
                    <a:gd name="connsiteY3" fmla="*/ 411827 h 708555"/>
                    <a:gd name="connsiteX4" fmla="*/ 2171560 w 2171560"/>
                    <a:gd name="connsiteY4" fmla="*/ 708555 h 708555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506573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560" h="714121">
                      <a:moveTo>
                        <a:pt x="0" y="704199"/>
                      </a:moveTo>
                      <a:cubicBezTo>
                        <a:pt x="231970" y="693865"/>
                        <a:pt x="549242" y="686564"/>
                        <a:pt x="756245" y="489328"/>
                      </a:cubicBezTo>
                      <a:cubicBezTo>
                        <a:pt x="963248" y="292092"/>
                        <a:pt x="965428" y="33324"/>
                        <a:pt x="1083127" y="6348"/>
                      </a:cubicBezTo>
                      <a:cubicBezTo>
                        <a:pt x="1200826" y="-20628"/>
                        <a:pt x="1422271" y="29675"/>
                        <a:pt x="1462437" y="327473"/>
                      </a:cubicBezTo>
                      <a:cubicBezTo>
                        <a:pt x="1502603" y="625271"/>
                        <a:pt x="1890066" y="696137"/>
                        <a:pt x="2171560" y="714121"/>
                      </a:cubicBezTo>
                    </a:path>
                  </a:pathLst>
                </a:custGeom>
                <a:noFill/>
                <a:ln w="57150">
                  <a:solidFill>
                    <a:srgbClr val="C6A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5" name="Straight Arrow Connector 134"/>
                <p:cNvCxnSpPr/>
                <p:nvPr/>
              </p:nvCxnSpPr>
              <p:spPr>
                <a:xfrm flipH="1">
                  <a:off x="6601830" y="1951997"/>
                  <a:ext cx="595066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7865829" y="1317539"/>
                <a:ext cx="1190061" cy="640145"/>
                <a:chOff x="7865829" y="1317539"/>
                <a:chExt cx="1190061" cy="640145"/>
              </a:xfrm>
            </p:grpSpPr>
            <p:cxnSp>
              <p:nvCxnSpPr>
                <p:cNvPr id="152" name="Straight Arrow Connector 151"/>
                <p:cNvCxnSpPr/>
                <p:nvPr/>
              </p:nvCxnSpPr>
              <p:spPr>
                <a:xfrm flipV="1">
                  <a:off x="8460824" y="1317539"/>
                  <a:ext cx="0" cy="64014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 flipV="1">
                  <a:off x="8460824" y="1951997"/>
                  <a:ext cx="595066" cy="26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Freeform 153"/>
                <p:cNvSpPr/>
                <p:nvPr/>
              </p:nvSpPr>
              <p:spPr>
                <a:xfrm>
                  <a:off x="7949216" y="1615166"/>
                  <a:ext cx="1025115" cy="327181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3076"/>
                    <a:gd name="connsiteX1" fmla="*/ 373221 w 3610946"/>
                    <a:gd name="connsiteY1" fmla="*/ 998377 h 2033076"/>
                    <a:gd name="connsiteX2" fmla="*/ 1212980 w 3610946"/>
                    <a:gd name="connsiteY2" fmla="*/ 1922105 h 2033076"/>
                    <a:gd name="connsiteX3" fmla="*/ 3610946 w 3610946"/>
                    <a:gd name="connsiteY3" fmla="*/ 2015413 h 2033076"/>
                    <a:gd name="connsiteX0" fmla="*/ 0 w 3610946"/>
                    <a:gd name="connsiteY0" fmla="*/ 0 h 2021867"/>
                    <a:gd name="connsiteX1" fmla="*/ 373221 w 3610946"/>
                    <a:gd name="connsiteY1" fmla="*/ 998377 h 2021867"/>
                    <a:gd name="connsiteX2" fmla="*/ 1212980 w 3610946"/>
                    <a:gd name="connsiteY2" fmla="*/ 1922105 h 2021867"/>
                    <a:gd name="connsiteX3" fmla="*/ 3610946 w 3610946"/>
                    <a:gd name="connsiteY3" fmla="*/ 2015413 h 2021867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026368 w 3610946"/>
                    <a:gd name="connsiteY1" fmla="*/ 1856791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7665"/>
                    <a:gd name="connsiteX1" fmla="*/ 1082351 w 3610946"/>
                    <a:gd name="connsiteY1" fmla="*/ 1912774 h 2017665"/>
                    <a:gd name="connsiteX2" fmla="*/ 3610946 w 3610946"/>
                    <a:gd name="connsiteY2" fmla="*/ 2015413 h 2017665"/>
                    <a:gd name="connsiteX0" fmla="*/ 0 w 2267337"/>
                    <a:gd name="connsiteY0" fmla="*/ 0 h 2088665"/>
                    <a:gd name="connsiteX1" fmla="*/ 1082351 w 2267337"/>
                    <a:gd name="connsiteY1" fmla="*/ 1912774 h 2088665"/>
                    <a:gd name="connsiteX2" fmla="*/ 2267337 w 2267337"/>
                    <a:gd name="connsiteY2" fmla="*/ 2015413 h 2088665"/>
                    <a:gd name="connsiteX0" fmla="*/ 0 w 1782145"/>
                    <a:gd name="connsiteY0" fmla="*/ 0 h 1052122"/>
                    <a:gd name="connsiteX1" fmla="*/ 597159 w 1782145"/>
                    <a:gd name="connsiteY1" fmla="*/ 942390 h 1052122"/>
                    <a:gd name="connsiteX2" fmla="*/ 1782145 w 1782145"/>
                    <a:gd name="connsiteY2" fmla="*/ 1045029 h 1052122"/>
                    <a:gd name="connsiteX0" fmla="*/ 0 w 1782145"/>
                    <a:gd name="connsiteY0" fmla="*/ 0 h 1045029"/>
                    <a:gd name="connsiteX1" fmla="*/ 298579 w 1782145"/>
                    <a:gd name="connsiteY1" fmla="*/ 87707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46571"/>
                    <a:gd name="connsiteX1" fmla="*/ 345232 w 1782145"/>
                    <a:gd name="connsiteY1" fmla="*/ 951721 h 1046571"/>
                    <a:gd name="connsiteX2" fmla="*/ 1782145 w 1782145"/>
                    <a:gd name="connsiteY2" fmla="*/ 1045029 h 1046571"/>
                    <a:gd name="connsiteX0" fmla="*/ 0 w 1782145"/>
                    <a:gd name="connsiteY0" fmla="*/ 0 h 1067745"/>
                    <a:gd name="connsiteX1" fmla="*/ 345232 w 1782145"/>
                    <a:gd name="connsiteY1" fmla="*/ 951721 h 1067745"/>
                    <a:gd name="connsiteX2" fmla="*/ 1782145 w 1782145"/>
                    <a:gd name="connsiteY2" fmla="*/ 1045029 h 1067745"/>
                    <a:gd name="connsiteX0" fmla="*/ 0 w 1782145"/>
                    <a:gd name="connsiteY0" fmla="*/ 0 h 1053446"/>
                    <a:gd name="connsiteX1" fmla="*/ 391885 w 1782145"/>
                    <a:gd name="connsiteY1" fmla="*/ 923729 h 1053446"/>
                    <a:gd name="connsiteX2" fmla="*/ 1782145 w 1782145"/>
                    <a:gd name="connsiteY2" fmla="*/ 1045029 h 1053446"/>
                    <a:gd name="connsiteX0" fmla="*/ 0 w 1782145"/>
                    <a:gd name="connsiteY0" fmla="*/ 0 h 1068778"/>
                    <a:gd name="connsiteX1" fmla="*/ 391885 w 1782145"/>
                    <a:gd name="connsiteY1" fmla="*/ 923729 h 1068778"/>
                    <a:gd name="connsiteX2" fmla="*/ 1782145 w 1782145"/>
                    <a:gd name="connsiteY2" fmla="*/ 1045029 h 1068778"/>
                    <a:gd name="connsiteX0" fmla="*/ 0 w 1782145"/>
                    <a:gd name="connsiteY0" fmla="*/ 0 h 1049779"/>
                    <a:gd name="connsiteX1" fmla="*/ 391885 w 1782145"/>
                    <a:gd name="connsiteY1" fmla="*/ 923729 h 1049779"/>
                    <a:gd name="connsiteX2" fmla="*/ 1782145 w 1782145"/>
                    <a:gd name="connsiteY2" fmla="*/ 1045029 h 1049779"/>
                    <a:gd name="connsiteX0" fmla="*/ 0 w 1782145"/>
                    <a:gd name="connsiteY0" fmla="*/ 0 h 1045029"/>
                    <a:gd name="connsiteX1" fmla="*/ 410546 w 1782145"/>
                    <a:gd name="connsiteY1" fmla="*/ 88640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63893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7216"/>
                    <a:gd name="connsiteX1" fmla="*/ 373224 w 1782145"/>
                    <a:gd name="connsiteY1" fmla="*/ 877075 h 1047216"/>
                    <a:gd name="connsiteX2" fmla="*/ 1782145 w 1782145"/>
                    <a:gd name="connsiteY2" fmla="*/ 1045029 h 1047216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54516"/>
                    <a:gd name="connsiteX1" fmla="*/ 345233 w 1782145"/>
                    <a:gd name="connsiteY1" fmla="*/ 793099 h 1054516"/>
                    <a:gd name="connsiteX2" fmla="*/ 794967 w 1782145"/>
                    <a:gd name="connsiteY2" fmla="*/ 1033831 h 1054516"/>
                    <a:gd name="connsiteX3" fmla="*/ 1782145 w 1782145"/>
                    <a:gd name="connsiteY3" fmla="*/ 1045029 h 1054516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270588 w 1782145"/>
                    <a:gd name="connsiteY1" fmla="*/ 802430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63483"/>
                    <a:gd name="connsiteY0" fmla="*/ 0 h 746449"/>
                    <a:gd name="connsiteX1" fmla="*/ 251926 w 1763483"/>
                    <a:gd name="connsiteY1" fmla="*/ 485189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466530 w 1763483"/>
                    <a:gd name="connsiteY1" fmla="*/ 475858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82795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429448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86407 w 1763483"/>
                    <a:gd name="connsiteY1" fmla="*/ 559834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39753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951720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800805"/>
                    <a:gd name="connsiteY0" fmla="*/ 0 h 1184987"/>
                    <a:gd name="connsiteX1" fmla="*/ 951720 w 1800805"/>
                    <a:gd name="connsiteY1" fmla="*/ 494520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23728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886405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83768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614195"/>
                    <a:gd name="connsiteX1" fmla="*/ 867743 w 1800805"/>
                    <a:gd name="connsiteY1" fmla="*/ 1091679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63685 w 1800805"/>
                    <a:gd name="connsiteY1" fmla="*/ 1063688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35693 w 1800805"/>
                    <a:gd name="connsiteY1" fmla="*/ 979713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11759 w 1800805"/>
                    <a:gd name="connsiteY1" fmla="*/ 942390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511558"/>
                    <a:gd name="connsiteX1" fmla="*/ 811759 w 1800805"/>
                    <a:gd name="connsiteY1" fmla="*/ 94239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51718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063685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2900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66323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89042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14398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830422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05067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2418728"/>
                    <a:gd name="connsiteY0" fmla="*/ 42045 h 672404"/>
                    <a:gd name="connsiteX1" fmla="*/ 1550981 w 2418728"/>
                    <a:gd name="connsiteY1" fmla="*/ 599 h 672404"/>
                    <a:gd name="connsiteX2" fmla="*/ 2418728 w 2418728"/>
                    <a:gd name="connsiteY2" fmla="*/ 672404 h 672404"/>
                    <a:gd name="connsiteX0" fmla="*/ 0 w 2418728"/>
                    <a:gd name="connsiteY0" fmla="*/ 536277 h 1166636"/>
                    <a:gd name="connsiteX1" fmla="*/ 544650 w 2418728"/>
                    <a:gd name="connsiteY1" fmla="*/ 280 h 1166636"/>
                    <a:gd name="connsiteX2" fmla="*/ 2418728 w 2418728"/>
                    <a:gd name="connsiteY2" fmla="*/ 1166636 h 1166636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2074457"/>
                    <a:gd name="connsiteY0" fmla="*/ 617181 h 697899"/>
                    <a:gd name="connsiteX1" fmla="*/ 641752 w 2074457"/>
                    <a:gd name="connsiteY1" fmla="*/ 258 h 697899"/>
                    <a:gd name="connsiteX2" fmla="*/ 2074457 w 2074457"/>
                    <a:gd name="connsiteY2" fmla="*/ 681055 h 697899"/>
                    <a:gd name="connsiteX0" fmla="*/ 0 w 2074457"/>
                    <a:gd name="connsiteY0" fmla="*/ 618322 h 682197"/>
                    <a:gd name="connsiteX1" fmla="*/ 641752 w 2074457"/>
                    <a:gd name="connsiteY1" fmla="*/ 1399 h 682197"/>
                    <a:gd name="connsiteX2" fmla="*/ 2074457 w 2074457"/>
                    <a:gd name="connsiteY2" fmla="*/ 682196 h 682197"/>
                    <a:gd name="connsiteX0" fmla="*/ 0 w 2074457"/>
                    <a:gd name="connsiteY0" fmla="*/ 673894 h 737768"/>
                    <a:gd name="connsiteX1" fmla="*/ 217765 w 2074457"/>
                    <a:gd name="connsiteY1" fmla="*/ 108341 h 737768"/>
                    <a:gd name="connsiteX2" fmla="*/ 641752 w 2074457"/>
                    <a:gd name="connsiteY2" fmla="*/ 56971 h 737768"/>
                    <a:gd name="connsiteX3" fmla="*/ 2074457 w 2074457"/>
                    <a:gd name="connsiteY3" fmla="*/ 737768 h 737768"/>
                    <a:gd name="connsiteX0" fmla="*/ 0 w 2074457"/>
                    <a:gd name="connsiteY0" fmla="*/ 639071 h 702945"/>
                    <a:gd name="connsiteX1" fmla="*/ 226593 w 2074457"/>
                    <a:gd name="connsiteY1" fmla="*/ 316297 h 702945"/>
                    <a:gd name="connsiteX2" fmla="*/ 641752 w 2074457"/>
                    <a:gd name="connsiteY2" fmla="*/ 22148 h 702945"/>
                    <a:gd name="connsiteX3" fmla="*/ 2074457 w 2074457"/>
                    <a:gd name="connsiteY3" fmla="*/ 702945 h 702945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3731 h 733731"/>
                    <a:gd name="connsiteX1" fmla="*/ 226594 w 2109767"/>
                    <a:gd name="connsiteY1" fmla="*/ 401966 h 733731"/>
                    <a:gd name="connsiteX2" fmla="*/ 677062 w 2109767"/>
                    <a:gd name="connsiteY2" fmla="*/ 17897 h 733731"/>
                    <a:gd name="connsiteX3" fmla="*/ 2109767 w 2109767"/>
                    <a:gd name="connsiteY3" fmla="*/ 698694 h 733731"/>
                    <a:gd name="connsiteX0" fmla="*/ 0 w 2109767"/>
                    <a:gd name="connsiteY0" fmla="*/ 716668 h 716668"/>
                    <a:gd name="connsiteX1" fmla="*/ 226594 w 2109767"/>
                    <a:gd name="connsiteY1" fmla="*/ 384903 h 716668"/>
                    <a:gd name="connsiteX2" fmla="*/ 677062 w 2109767"/>
                    <a:gd name="connsiteY2" fmla="*/ 834 h 716668"/>
                    <a:gd name="connsiteX3" fmla="*/ 2109767 w 2109767"/>
                    <a:gd name="connsiteY3" fmla="*/ 681631 h 716668"/>
                    <a:gd name="connsiteX0" fmla="*/ 0 w 2109767"/>
                    <a:gd name="connsiteY0" fmla="*/ 725637 h 725637"/>
                    <a:gd name="connsiteX1" fmla="*/ 226594 w 2109767"/>
                    <a:gd name="connsiteY1" fmla="*/ 393872 h 725637"/>
                    <a:gd name="connsiteX2" fmla="*/ 712372 w 2109767"/>
                    <a:gd name="connsiteY2" fmla="*/ 810 h 725637"/>
                    <a:gd name="connsiteX3" fmla="*/ 2109767 w 2109767"/>
                    <a:gd name="connsiteY3" fmla="*/ 690600 h 725637"/>
                    <a:gd name="connsiteX0" fmla="*/ 0 w 2109767"/>
                    <a:gd name="connsiteY0" fmla="*/ 726895 h 726895"/>
                    <a:gd name="connsiteX1" fmla="*/ 226594 w 2109767"/>
                    <a:gd name="connsiteY1" fmla="*/ 395130 h 726895"/>
                    <a:gd name="connsiteX2" fmla="*/ 712372 w 2109767"/>
                    <a:gd name="connsiteY2" fmla="*/ 2068 h 726895"/>
                    <a:gd name="connsiteX3" fmla="*/ 1744916 w 2109767"/>
                    <a:gd name="connsiteY3" fmla="*/ 260252 h 726895"/>
                    <a:gd name="connsiteX4" fmla="*/ 2109767 w 2109767"/>
                    <a:gd name="connsiteY4" fmla="*/ 691858 h 726895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4969 h 724969"/>
                    <a:gd name="connsiteX1" fmla="*/ 226594 w 2109767"/>
                    <a:gd name="connsiteY1" fmla="*/ 393204 h 724969"/>
                    <a:gd name="connsiteX2" fmla="*/ 712372 w 2109767"/>
                    <a:gd name="connsiteY2" fmla="*/ 142 h 724969"/>
                    <a:gd name="connsiteX3" fmla="*/ 1656641 w 2109767"/>
                    <a:gd name="connsiteY3" fmla="*/ 339252 h 724969"/>
                    <a:gd name="connsiteX4" fmla="*/ 2109767 w 2109767"/>
                    <a:gd name="connsiteY4" fmla="*/ 689932 h 724969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827 h 724827"/>
                    <a:gd name="connsiteX1" fmla="*/ 712372 w 2109767"/>
                    <a:gd name="connsiteY1" fmla="*/ 0 h 724827"/>
                    <a:gd name="connsiteX2" fmla="*/ 1321197 w 2109767"/>
                    <a:gd name="connsiteY2" fmla="*/ 429030 h 724827"/>
                    <a:gd name="connsiteX3" fmla="*/ 2109767 w 2109767"/>
                    <a:gd name="connsiteY3" fmla="*/ 689790 h 724827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29397 h 729397"/>
                    <a:gd name="connsiteX1" fmla="*/ 562305 w 1933217"/>
                    <a:gd name="connsiteY1" fmla="*/ 4570 h 729397"/>
                    <a:gd name="connsiteX2" fmla="*/ 1144647 w 1933217"/>
                    <a:gd name="connsiteY2" fmla="*/ 433600 h 729397"/>
                    <a:gd name="connsiteX3" fmla="*/ 1933217 w 1933217"/>
                    <a:gd name="connsiteY3" fmla="*/ 694360 h 729397"/>
                    <a:gd name="connsiteX0" fmla="*/ 0 w 1933217"/>
                    <a:gd name="connsiteY0" fmla="*/ 724850 h 724850"/>
                    <a:gd name="connsiteX1" fmla="*/ 562305 w 1933217"/>
                    <a:gd name="connsiteY1" fmla="*/ 23 h 724850"/>
                    <a:gd name="connsiteX2" fmla="*/ 1144647 w 1933217"/>
                    <a:gd name="connsiteY2" fmla="*/ 429053 h 724850"/>
                    <a:gd name="connsiteX3" fmla="*/ 1933217 w 1933217"/>
                    <a:gd name="connsiteY3" fmla="*/ 689813 h 724850"/>
                    <a:gd name="connsiteX0" fmla="*/ 0 w 1933217"/>
                    <a:gd name="connsiteY0" fmla="*/ 728428 h 728428"/>
                    <a:gd name="connsiteX1" fmla="*/ 562305 w 1933217"/>
                    <a:gd name="connsiteY1" fmla="*/ 3601 h 728428"/>
                    <a:gd name="connsiteX2" fmla="*/ 1074027 w 1933217"/>
                    <a:gd name="connsiteY2" fmla="*/ 459606 h 728428"/>
                    <a:gd name="connsiteX3" fmla="*/ 1933217 w 1933217"/>
                    <a:gd name="connsiteY3" fmla="*/ 693391 h 728428"/>
                    <a:gd name="connsiteX0" fmla="*/ 0 w 1933217"/>
                    <a:gd name="connsiteY0" fmla="*/ 728586 h 728586"/>
                    <a:gd name="connsiteX1" fmla="*/ 562305 w 1933217"/>
                    <a:gd name="connsiteY1" fmla="*/ 3759 h 728586"/>
                    <a:gd name="connsiteX2" fmla="*/ 1074027 w 1933217"/>
                    <a:gd name="connsiteY2" fmla="*/ 459764 h 728586"/>
                    <a:gd name="connsiteX3" fmla="*/ 1933217 w 1933217"/>
                    <a:gd name="connsiteY3" fmla="*/ 693549 h 728586"/>
                    <a:gd name="connsiteX0" fmla="*/ 0 w 1933217"/>
                    <a:gd name="connsiteY0" fmla="*/ 730381 h 730381"/>
                    <a:gd name="connsiteX1" fmla="*/ 562305 w 1933217"/>
                    <a:gd name="connsiteY1" fmla="*/ 5554 h 730381"/>
                    <a:gd name="connsiteX2" fmla="*/ 1074027 w 1933217"/>
                    <a:gd name="connsiteY2" fmla="*/ 461559 h 730381"/>
                    <a:gd name="connsiteX3" fmla="*/ 1933217 w 1933217"/>
                    <a:gd name="connsiteY3" fmla="*/ 695344 h 730381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41356 h 741356"/>
                    <a:gd name="connsiteX1" fmla="*/ 562305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37955 h 737955"/>
                    <a:gd name="connsiteX1" fmla="*/ 562305 w 1933217"/>
                    <a:gd name="connsiteY1" fmla="*/ 13128 h 737955"/>
                    <a:gd name="connsiteX2" fmla="*/ 1065199 w 1933217"/>
                    <a:gd name="connsiteY2" fmla="*/ 361232 h 737955"/>
                    <a:gd name="connsiteX3" fmla="*/ 1933217 w 1933217"/>
                    <a:gd name="connsiteY3" fmla="*/ 702918 h 737955"/>
                    <a:gd name="connsiteX0" fmla="*/ 0 w 1933217"/>
                    <a:gd name="connsiteY0" fmla="*/ 733473 h 733473"/>
                    <a:gd name="connsiteX1" fmla="*/ 526996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3473 h 733473"/>
                    <a:gd name="connsiteX1" fmla="*/ 544650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1475 h 731475"/>
                    <a:gd name="connsiteX1" fmla="*/ 544650 w 1933217"/>
                    <a:gd name="connsiteY1" fmla="*/ 6648 h 731475"/>
                    <a:gd name="connsiteX2" fmla="*/ 1065199 w 1933217"/>
                    <a:gd name="connsiteY2" fmla="*/ 354752 h 731475"/>
                    <a:gd name="connsiteX3" fmla="*/ 1933217 w 1933217"/>
                    <a:gd name="connsiteY3" fmla="*/ 696438 h 731475"/>
                    <a:gd name="connsiteX0" fmla="*/ 0 w 1933217"/>
                    <a:gd name="connsiteY0" fmla="*/ 733472 h 733472"/>
                    <a:gd name="connsiteX1" fmla="*/ 544650 w 1933217"/>
                    <a:gd name="connsiteY1" fmla="*/ 8645 h 733472"/>
                    <a:gd name="connsiteX2" fmla="*/ 1065199 w 1933217"/>
                    <a:gd name="connsiteY2" fmla="*/ 356749 h 733472"/>
                    <a:gd name="connsiteX3" fmla="*/ 1933217 w 1933217"/>
                    <a:gd name="connsiteY3" fmla="*/ 698435 h 73347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954 h 737954"/>
                    <a:gd name="connsiteX1" fmla="*/ 544650 w 1933217"/>
                    <a:gd name="connsiteY1" fmla="*/ 13127 h 737954"/>
                    <a:gd name="connsiteX2" fmla="*/ 1065199 w 1933217"/>
                    <a:gd name="connsiteY2" fmla="*/ 361231 h 737954"/>
                    <a:gd name="connsiteX3" fmla="*/ 1933217 w 1933217"/>
                    <a:gd name="connsiteY3" fmla="*/ 702917 h 737954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4496 h 744496"/>
                    <a:gd name="connsiteX1" fmla="*/ 544650 w 1933217"/>
                    <a:gd name="connsiteY1" fmla="*/ 19669 h 744496"/>
                    <a:gd name="connsiteX2" fmla="*/ 1065199 w 1933217"/>
                    <a:gd name="connsiteY2" fmla="*/ 367773 h 744496"/>
                    <a:gd name="connsiteX3" fmla="*/ 1933217 w 1933217"/>
                    <a:gd name="connsiteY3" fmla="*/ 709459 h 744496"/>
                    <a:gd name="connsiteX0" fmla="*/ 0 w 1933217"/>
                    <a:gd name="connsiteY0" fmla="*/ 728170 h 728170"/>
                    <a:gd name="connsiteX1" fmla="*/ 279557 w 1933217"/>
                    <a:gd name="connsiteY1" fmla="*/ 450357 h 728170"/>
                    <a:gd name="connsiteX2" fmla="*/ 544650 w 1933217"/>
                    <a:gd name="connsiteY2" fmla="*/ 3343 h 728170"/>
                    <a:gd name="connsiteX3" fmla="*/ 1065199 w 1933217"/>
                    <a:gd name="connsiteY3" fmla="*/ 351447 h 728170"/>
                    <a:gd name="connsiteX4" fmla="*/ 1933217 w 1933217"/>
                    <a:gd name="connsiteY4" fmla="*/ 693133 h 728170"/>
                    <a:gd name="connsiteX0" fmla="*/ 0 w 2312798"/>
                    <a:gd name="connsiteY0" fmla="*/ 764138 h 764138"/>
                    <a:gd name="connsiteX1" fmla="*/ 659138 w 2312798"/>
                    <a:gd name="connsiteY1" fmla="*/ 450357 h 764138"/>
                    <a:gd name="connsiteX2" fmla="*/ 924231 w 2312798"/>
                    <a:gd name="connsiteY2" fmla="*/ 3343 h 764138"/>
                    <a:gd name="connsiteX3" fmla="*/ 1444780 w 2312798"/>
                    <a:gd name="connsiteY3" fmla="*/ 351447 h 764138"/>
                    <a:gd name="connsiteX4" fmla="*/ 2312798 w 2312798"/>
                    <a:gd name="connsiteY4" fmla="*/ 693133 h 764138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06830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15822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25318 h 735240"/>
                    <a:gd name="connsiteX1" fmla="*/ 509074 w 2171560"/>
                    <a:gd name="connsiteY1" fmla="*/ 582382 h 735240"/>
                    <a:gd name="connsiteX2" fmla="*/ 1012507 w 2171560"/>
                    <a:gd name="connsiteY2" fmla="*/ 18475 h 735240"/>
                    <a:gd name="connsiteX3" fmla="*/ 1303542 w 2171560"/>
                    <a:gd name="connsiteY3" fmla="*/ 393554 h 735240"/>
                    <a:gd name="connsiteX4" fmla="*/ 2171560 w 2171560"/>
                    <a:gd name="connsiteY4" fmla="*/ 735240 h 735240"/>
                    <a:gd name="connsiteX0" fmla="*/ 0 w 2171560"/>
                    <a:gd name="connsiteY0" fmla="*/ 717854 h 727776"/>
                    <a:gd name="connsiteX1" fmla="*/ 509074 w 2171560"/>
                    <a:gd name="connsiteY1" fmla="*/ 574918 h 727776"/>
                    <a:gd name="connsiteX2" fmla="*/ 1012507 w 2171560"/>
                    <a:gd name="connsiteY2" fmla="*/ 11011 h 727776"/>
                    <a:gd name="connsiteX3" fmla="*/ 1303542 w 2171560"/>
                    <a:gd name="connsiteY3" fmla="*/ 386090 h 727776"/>
                    <a:gd name="connsiteX4" fmla="*/ 2171560 w 2171560"/>
                    <a:gd name="connsiteY4" fmla="*/ 727776 h 727776"/>
                    <a:gd name="connsiteX0" fmla="*/ 0 w 2171560"/>
                    <a:gd name="connsiteY0" fmla="*/ 730461 h 740383"/>
                    <a:gd name="connsiteX1" fmla="*/ 509074 w 2171560"/>
                    <a:gd name="connsiteY1" fmla="*/ 587525 h 740383"/>
                    <a:gd name="connsiteX2" fmla="*/ 1012507 w 2171560"/>
                    <a:gd name="connsiteY2" fmla="*/ 23618 h 740383"/>
                    <a:gd name="connsiteX3" fmla="*/ 1303542 w 2171560"/>
                    <a:gd name="connsiteY3" fmla="*/ 398697 h 740383"/>
                    <a:gd name="connsiteX4" fmla="*/ 2171560 w 2171560"/>
                    <a:gd name="connsiteY4" fmla="*/ 740383 h 740383"/>
                    <a:gd name="connsiteX0" fmla="*/ 0 w 2171560"/>
                    <a:gd name="connsiteY0" fmla="*/ 716090 h 726012"/>
                    <a:gd name="connsiteX1" fmla="*/ 509074 w 2171560"/>
                    <a:gd name="connsiteY1" fmla="*/ 573154 h 726012"/>
                    <a:gd name="connsiteX2" fmla="*/ 1012507 w 2171560"/>
                    <a:gd name="connsiteY2" fmla="*/ 9247 h 726012"/>
                    <a:gd name="connsiteX3" fmla="*/ 1303542 w 2171560"/>
                    <a:gd name="connsiteY3" fmla="*/ 384326 h 726012"/>
                    <a:gd name="connsiteX4" fmla="*/ 2171560 w 2171560"/>
                    <a:gd name="connsiteY4" fmla="*/ 726012 h 726012"/>
                    <a:gd name="connsiteX0" fmla="*/ 0 w 2171560"/>
                    <a:gd name="connsiteY0" fmla="*/ 710366 h 720288"/>
                    <a:gd name="connsiteX1" fmla="*/ 641487 w 2171560"/>
                    <a:gd name="connsiteY1" fmla="*/ 612389 h 720288"/>
                    <a:gd name="connsiteX2" fmla="*/ 1012507 w 2171560"/>
                    <a:gd name="connsiteY2" fmla="*/ 3523 h 720288"/>
                    <a:gd name="connsiteX3" fmla="*/ 1303542 w 2171560"/>
                    <a:gd name="connsiteY3" fmla="*/ 378602 h 720288"/>
                    <a:gd name="connsiteX4" fmla="*/ 2171560 w 2171560"/>
                    <a:gd name="connsiteY4" fmla="*/ 720288 h 720288"/>
                    <a:gd name="connsiteX0" fmla="*/ 0 w 2171560"/>
                    <a:gd name="connsiteY0" fmla="*/ 710366 h 722026"/>
                    <a:gd name="connsiteX1" fmla="*/ 641487 w 2171560"/>
                    <a:gd name="connsiteY1" fmla="*/ 612389 h 722026"/>
                    <a:gd name="connsiteX2" fmla="*/ 1012507 w 2171560"/>
                    <a:gd name="connsiteY2" fmla="*/ 3523 h 722026"/>
                    <a:gd name="connsiteX3" fmla="*/ 1303542 w 2171560"/>
                    <a:gd name="connsiteY3" fmla="*/ 378602 h 722026"/>
                    <a:gd name="connsiteX4" fmla="*/ 2171560 w 2171560"/>
                    <a:gd name="connsiteY4" fmla="*/ 720288 h 722026"/>
                    <a:gd name="connsiteX0" fmla="*/ 0 w 2171560"/>
                    <a:gd name="connsiteY0" fmla="*/ 707545 h 719205"/>
                    <a:gd name="connsiteX1" fmla="*/ 641487 w 2171560"/>
                    <a:gd name="connsiteY1" fmla="*/ 609568 h 719205"/>
                    <a:gd name="connsiteX2" fmla="*/ 1012507 w 2171560"/>
                    <a:gd name="connsiteY2" fmla="*/ 702 h 719205"/>
                    <a:gd name="connsiteX3" fmla="*/ 1382989 w 2171560"/>
                    <a:gd name="connsiteY3" fmla="*/ 492674 h 719205"/>
                    <a:gd name="connsiteX4" fmla="*/ 2171560 w 2171560"/>
                    <a:gd name="connsiteY4" fmla="*/ 717467 h 719205"/>
                    <a:gd name="connsiteX0" fmla="*/ 0 w 2171560"/>
                    <a:gd name="connsiteY0" fmla="*/ 709210 h 756119"/>
                    <a:gd name="connsiteX1" fmla="*/ 641487 w 2171560"/>
                    <a:gd name="connsiteY1" fmla="*/ 611233 h 756119"/>
                    <a:gd name="connsiteX2" fmla="*/ 1012507 w 2171560"/>
                    <a:gd name="connsiteY2" fmla="*/ 2367 h 756119"/>
                    <a:gd name="connsiteX3" fmla="*/ 1382989 w 2171560"/>
                    <a:gd name="connsiteY3" fmla="*/ 494339 h 756119"/>
                    <a:gd name="connsiteX4" fmla="*/ 2171560 w 2171560"/>
                    <a:gd name="connsiteY4" fmla="*/ 719132 h 756119"/>
                    <a:gd name="connsiteX0" fmla="*/ 0 w 2171560"/>
                    <a:gd name="connsiteY0" fmla="*/ 707996 h 719656"/>
                    <a:gd name="connsiteX1" fmla="*/ 641487 w 2171560"/>
                    <a:gd name="connsiteY1" fmla="*/ 610019 h 719656"/>
                    <a:gd name="connsiteX2" fmla="*/ 1012507 w 2171560"/>
                    <a:gd name="connsiteY2" fmla="*/ 1153 h 719656"/>
                    <a:gd name="connsiteX3" fmla="*/ 1382989 w 2171560"/>
                    <a:gd name="connsiteY3" fmla="*/ 493125 h 719656"/>
                    <a:gd name="connsiteX4" fmla="*/ 2171560 w 2171560"/>
                    <a:gd name="connsiteY4" fmla="*/ 717918 h 719656"/>
                    <a:gd name="connsiteX0" fmla="*/ 0 w 2171560"/>
                    <a:gd name="connsiteY0" fmla="*/ 706937 h 718597"/>
                    <a:gd name="connsiteX1" fmla="*/ 641487 w 2171560"/>
                    <a:gd name="connsiteY1" fmla="*/ 608960 h 718597"/>
                    <a:gd name="connsiteX2" fmla="*/ 1012507 w 2171560"/>
                    <a:gd name="connsiteY2" fmla="*/ 94 h 718597"/>
                    <a:gd name="connsiteX3" fmla="*/ 1382989 w 2171560"/>
                    <a:gd name="connsiteY3" fmla="*/ 492066 h 718597"/>
                    <a:gd name="connsiteX4" fmla="*/ 2171560 w 2171560"/>
                    <a:gd name="connsiteY4" fmla="*/ 716859 h 718597"/>
                    <a:gd name="connsiteX0" fmla="*/ 0 w 2171560"/>
                    <a:gd name="connsiteY0" fmla="*/ 706843 h 716764"/>
                    <a:gd name="connsiteX1" fmla="*/ 703279 w 2171560"/>
                    <a:gd name="connsiteY1" fmla="*/ 491973 h 716764"/>
                    <a:gd name="connsiteX2" fmla="*/ 1012507 w 2171560"/>
                    <a:gd name="connsiteY2" fmla="*/ 0 h 716764"/>
                    <a:gd name="connsiteX3" fmla="*/ 1382989 w 2171560"/>
                    <a:gd name="connsiteY3" fmla="*/ 491972 h 716764"/>
                    <a:gd name="connsiteX4" fmla="*/ 2171560 w 2171560"/>
                    <a:gd name="connsiteY4" fmla="*/ 716765 h 716764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7081 h 717003"/>
                    <a:gd name="connsiteX1" fmla="*/ 703279 w 2171560"/>
                    <a:gd name="connsiteY1" fmla="*/ 492211 h 717003"/>
                    <a:gd name="connsiteX2" fmla="*/ 1012507 w 2171560"/>
                    <a:gd name="connsiteY2" fmla="*/ 238 h 717003"/>
                    <a:gd name="connsiteX3" fmla="*/ 1382989 w 2171560"/>
                    <a:gd name="connsiteY3" fmla="*/ 492210 h 717003"/>
                    <a:gd name="connsiteX4" fmla="*/ 2171560 w 2171560"/>
                    <a:gd name="connsiteY4" fmla="*/ 717003 h 717003"/>
                    <a:gd name="connsiteX0" fmla="*/ 0 w 2171560"/>
                    <a:gd name="connsiteY0" fmla="*/ 707059 h 716981"/>
                    <a:gd name="connsiteX1" fmla="*/ 703279 w 2171560"/>
                    <a:gd name="connsiteY1" fmla="*/ 492189 h 716981"/>
                    <a:gd name="connsiteX2" fmla="*/ 1012507 w 2171560"/>
                    <a:gd name="connsiteY2" fmla="*/ 216 h 716981"/>
                    <a:gd name="connsiteX3" fmla="*/ 1382989 w 2171560"/>
                    <a:gd name="connsiteY3" fmla="*/ 492188 h 716981"/>
                    <a:gd name="connsiteX4" fmla="*/ 2171560 w 2171560"/>
                    <a:gd name="connsiteY4" fmla="*/ 716981 h 716981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908 h 708830"/>
                    <a:gd name="connsiteX1" fmla="*/ 703279 w 2171560"/>
                    <a:gd name="connsiteY1" fmla="*/ 484038 h 708830"/>
                    <a:gd name="connsiteX2" fmla="*/ 1083127 w 2171560"/>
                    <a:gd name="connsiteY2" fmla="*/ 1057 h 708830"/>
                    <a:gd name="connsiteX3" fmla="*/ 1647813 w 2171560"/>
                    <a:gd name="connsiteY3" fmla="*/ 627906 h 708830"/>
                    <a:gd name="connsiteX4" fmla="*/ 2171560 w 2171560"/>
                    <a:gd name="connsiteY4" fmla="*/ 708830 h 708830"/>
                    <a:gd name="connsiteX0" fmla="*/ 0 w 2171560"/>
                    <a:gd name="connsiteY0" fmla="*/ 698086 h 708008"/>
                    <a:gd name="connsiteX1" fmla="*/ 871002 w 2171560"/>
                    <a:gd name="connsiteY1" fmla="*/ 555150 h 708008"/>
                    <a:gd name="connsiteX2" fmla="*/ 1083127 w 2171560"/>
                    <a:gd name="connsiteY2" fmla="*/ 235 h 708008"/>
                    <a:gd name="connsiteX3" fmla="*/ 1647813 w 2171560"/>
                    <a:gd name="connsiteY3" fmla="*/ 627084 h 708008"/>
                    <a:gd name="connsiteX4" fmla="*/ 2171560 w 2171560"/>
                    <a:gd name="connsiteY4" fmla="*/ 708008 h 708008"/>
                    <a:gd name="connsiteX0" fmla="*/ 0 w 2171560"/>
                    <a:gd name="connsiteY0" fmla="*/ 698135 h 708057"/>
                    <a:gd name="connsiteX1" fmla="*/ 871002 w 2171560"/>
                    <a:gd name="connsiteY1" fmla="*/ 555199 h 708057"/>
                    <a:gd name="connsiteX2" fmla="*/ 1083127 w 2171560"/>
                    <a:gd name="connsiteY2" fmla="*/ 284 h 708057"/>
                    <a:gd name="connsiteX3" fmla="*/ 1647813 w 2171560"/>
                    <a:gd name="connsiteY3" fmla="*/ 627133 h 708057"/>
                    <a:gd name="connsiteX4" fmla="*/ 2171560 w 2171560"/>
                    <a:gd name="connsiteY4" fmla="*/ 708057 h 708057"/>
                    <a:gd name="connsiteX0" fmla="*/ 0 w 2171560"/>
                    <a:gd name="connsiteY0" fmla="*/ 698135 h 771319"/>
                    <a:gd name="connsiteX1" fmla="*/ 871002 w 2171560"/>
                    <a:gd name="connsiteY1" fmla="*/ 555199 h 771319"/>
                    <a:gd name="connsiteX2" fmla="*/ 1083127 w 2171560"/>
                    <a:gd name="connsiteY2" fmla="*/ 284 h 771319"/>
                    <a:gd name="connsiteX3" fmla="*/ 1647813 w 2171560"/>
                    <a:gd name="connsiteY3" fmla="*/ 627133 h 771319"/>
                    <a:gd name="connsiteX4" fmla="*/ 2171560 w 2171560"/>
                    <a:gd name="connsiteY4" fmla="*/ 708057 h 771319"/>
                    <a:gd name="connsiteX0" fmla="*/ 0 w 2171560"/>
                    <a:gd name="connsiteY0" fmla="*/ 699054 h 708976"/>
                    <a:gd name="connsiteX1" fmla="*/ 871002 w 2171560"/>
                    <a:gd name="connsiteY1" fmla="*/ 556118 h 708976"/>
                    <a:gd name="connsiteX2" fmla="*/ 1083127 w 2171560"/>
                    <a:gd name="connsiteY2" fmla="*/ 1203 h 708976"/>
                    <a:gd name="connsiteX3" fmla="*/ 1656640 w 2171560"/>
                    <a:gd name="connsiteY3" fmla="*/ 448215 h 708976"/>
                    <a:gd name="connsiteX4" fmla="*/ 2171560 w 2171560"/>
                    <a:gd name="connsiteY4" fmla="*/ 708976 h 708976"/>
                    <a:gd name="connsiteX0" fmla="*/ 0 w 2171560"/>
                    <a:gd name="connsiteY0" fmla="*/ 699108 h 709030"/>
                    <a:gd name="connsiteX1" fmla="*/ 871002 w 2171560"/>
                    <a:gd name="connsiteY1" fmla="*/ 556172 h 709030"/>
                    <a:gd name="connsiteX2" fmla="*/ 1083127 w 2171560"/>
                    <a:gd name="connsiteY2" fmla="*/ 1257 h 709030"/>
                    <a:gd name="connsiteX3" fmla="*/ 1656640 w 2171560"/>
                    <a:gd name="connsiteY3" fmla="*/ 448269 h 709030"/>
                    <a:gd name="connsiteX4" fmla="*/ 2171560 w 2171560"/>
                    <a:gd name="connsiteY4" fmla="*/ 709030 h 709030"/>
                    <a:gd name="connsiteX0" fmla="*/ 0 w 2171560"/>
                    <a:gd name="connsiteY0" fmla="*/ 698446 h 708368"/>
                    <a:gd name="connsiteX1" fmla="*/ 844519 w 2171560"/>
                    <a:gd name="connsiteY1" fmla="*/ 519542 h 708368"/>
                    <a:gd name="connsiteX2" fmla="*/ 1083127 w 2171560"/>
                    <a:gd name="connsiteY2" fmla="*/ 595 h 708368"/>
                    <a:gd name="connsiteX3" fmla="*/ 1656640 w 2171560"/>
                    <a:gd name="connsiteY3" fmla="*/ 447607 h 708368"/>
                    <a:gd name="connsiteX4" fmla="*/ 2171560 w 2171560"/>
                    <a:gd name="connsiteY4" fmla="*/ 708368 h 708368"/>
                    <a:gd name="connsiteX0" fmla="*/ 0 w 2171560"/>
                    <a:gd name="connsiteY0" fmla="*/ 698197 h 708119"/>
                    <a:gd name="connsiteX1" fmla="*/ 809209 w 2171560"/>
                    <a:gd name="connsiteY1" fmla="*/ 501309 h 708119"/>
                    <a:gd name="connsiteX2" fmla="*/ 1083127 w 2171560"/>
                    <a:gd name="connsiteY2" fmla="*/ 346 h 708119"/>
                    <a:gd name="connsiteX3" fmla="*/ 1656640 w 2171560"/>
                    <a:gd name="connsiteY3" fmla="*/ 447358 h 708119"/>
                    <a:gd name="connsiteX4" fmla="*/ 2171560 w 2171560"/>
                    <a:gd name="connsiteY4" fmla="*/ 708119 h 708119"/>
                    <a:gd name="connsiteX0" fmla="*/ 0 w 2171560"/>
                    <a:gd name="connsiteY0" fmla="*/ 698010 h 707932"/>
                    <a:gd name="connsiteX1" fmla="*/ 756245 w 2171560"/>
                    <a:gd name="connsiteY1" fmla="*/ 483139 h 707932"/>
                    <a:gd name="connsiteX2" fmla="*/ 1083127 w 2171560"/>
                    <a:gd name="connsiteY2" fmla="*/ 159 h 707932"/>
                    <a:gd name="connsiteX3" fmla="*/ 1656640 w 2171560"/>
                    <a:gd name="connsiteY3" fmla="*/ 447171 h 707932"/>
                    <a:gd name="connsiteX4" fmla="*/ 2171560 w 2171560"/>
                    <a:gd name="connsiteY4" fmla="*/ 707932 h 707932"/>
                    <a:gd name="connsiteX0" fmla="*/ 0 w 2171560"/>
                    <a:gd name="connsiteY0" fmla="*/ 698587 h 708509"/>
                    <a:gd name="connsiteX1" fmla="*/ 756245 w 2171560"/>
                    <a:gd name="connsiteY1" fmla="*/ 483716 h 708509"/>
                    <a:gd name="connsiteX2" fmla="*/ 1083127 w 2171560"/>
                    <a:gd name="connsiteY2" fmla="*/ 736 h 708509"/>
                    <a:gd name="connsiteX3" fmla="*/ 1638986 w 2171560"/>
                    <a:gd name="connsiteY3" fmla="*/ 411781 h 708509"/>
                    <a:gd name="connsiteX4" fmla="*/ 2171560 w 2171560"/>
                    <a:gd name="connsiteY4" fmla="*/ 708509 h 708509"/>
                    <a:gd name="connsiteX0" fmla="*/ 0 w 2171560"/>
                    <a:gd name="connsiteY0" fmla="*/ 698633 h 708555"/>
                    <a:gd name="connsiteX1" fmla="*/ 756245 w 2171560"/>
                    <a:gd name="connsiteY1" fmla="*/ 483762 h 708555"/>
                    <a:gd name="connsiteX2" fmla="*/ 1083127 w 2171560"/>
                    <a:gd name="connsiteY2" fmla="*/ 782 h 708555"/>
                    <a:gd name="connsiteX3" fmla="*/ 1638986 w 2171560"/>
                    <a:gd name="connsiteY3" fmla="*/ 411827 h 708555"/>
                    <a:gd name="connsiteX4" fmla="*/ 2171560 w 2171560"/>
                    <a:gd name="connsiteY4" fmla="*/ 708555 h 708555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506573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560" h="714121">
                      <a:moveTo>
                        <a:pt x="0" y="704199"/>
                      </a:moveTo>
                      <a:cubicBezTo>
                        <a:pt x="231970" y="693865"/>
                        <a:pt x="549242" y="686564"/>
                        <a:pt x="756245" y="489328"/>
                      </a:cubicBezTo>
                      <a:cubicBezTo>
                        <a:pt x="963248" y="292092"/>
                        <a:pt x="965428" y="33324"/>
                        <a:pt x="1083127" y="6348"/>
                      </a:cubicBezTo>
                      <a:cubicBezTo>
                        <a:pt x="1200826" y="-20628"/>
                        <a:pt x="1422271" y="29675"/>
                        <a:pt x="1462437" y="327473"/>
                      </a:cubicBezTo>
                      <a:cubicBezTo>
                        <a:pt x="1502603" y="625271"/>
                        <a:pt x="1890066" y="696137"/>
                        <a:pt x="2171560" y="714121"/>
                      </a:cubicBezTo>
                    </a:path>
                  </a:pathLst>
                </a:custGeom>
                <a:noFill/>
                <a:ln w="57150">
                  <a:solidFill>
                    <a:srgbClr val="C6A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5" name="Straight Arrow Connector 154"/>
                <p:cNvCxnSpPr/>
                <p:nvPr/>
              </p:nvCxnSpPr>
              <p:spPr>
                <a:xfrm flipH="1">
                  <a:off x="7865829" y="1951997"/>
                  <a:ext cx="595066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6608659" y="2006917"/>
                <a:ext cx="1190061" cy="640145"/>
                <a:chOff x="6608659" y="2006917"/>
                <a:chExt cx="1190061" cy="640145"/>
              </a:xfrm>
            </p:grpSpPr>
            <p:cxnSp>
              <p:nvCxnSpPr>
                <p:cNvPr id="157" name="Straight Arrow Connector 156"/>
                <p:cNvCxnSpPr/>
                <p:nvPr/>
              </p:nvCxnSpPr>
              <p:spPr>
                <a:xfrm flipV="1">
                  <a:off x="7203654" y="2006917"/>
                  <a:ext cx="0" cy="64014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/>
                <p:cNvCxnSpPr/>
                <p:nvPr/>
              </p:nvCxnSpPr>
              <p:spPr>
                <a:xfrm flipV="1">
                  <a:off x="7203654" y="2641375"/>
                  <a:ext cx="595066" cy="26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Freeform 158"/>
                <p:cNvSpPr/>
                <p:nvPr/>
              </p:nvSpPr>
              <p:spPr>
                <a:xfrm>
                  <a:off x="6692046" y="2304544"/>
                  <a:ext cx="1025115" cy="327181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3076"/>
                    <a:gd name="connsiteX1" fmla="*/ 373221 w 3610946"/>
                    <a:gd name="connsiteY1" fmla="*/ 998377 h 2033076"/>
                    <a:gd name="connsiteX2" fmla="*/ 1212980 w 3610946"/>
                    <a:gd name="connsiteY2" fmla="*/ 1922105 h 2033076"/>
                    <a:gd name="connsiteX3" fmla="*/ 3610946 w 3610946"/>
                    <a:gd name="connsiteY3" fmla="*/ 2015413 h 2033076"/>
                    <a:gd name="connsiteX0" fmla="*/ 0 w 3610946"/>
                    <a:gd name="connsiteY0" fmla="*/ 0 h 2021867"/>
                    <a:gd name="connsiteX1" fmla="*/ 373221 w 3610946"/>
                    <a:gd name="connsiteY1" fmla="*/ 998377 h 2021867"/>
                    <a:gd name="connsiteX2" fmla="*/ 1212980 w 3610946"/>
                    <a:gd name="connsiteY2" fmla="*/ 1922105 h 2021867"/>
                    <a:gd name="connsiteX3" fmla="*/ 3610946 w 3610946"/>
                    <a:gd name="connsiteY3" fmla="*/ 2015413 h 2021867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026368 w 3610946"/>
                    <a:gd name="connsiteY1" fmla="*/ 1856791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7665"/>
                    <a:gd name="connsiteX1" fmla="*/ 1082351 w 3610946"/>
                    <a:gd name="connsiteY1" fmla="*/ 1912774 h 2017665"/>
                    <a:gd name="connsiteX2" fmla="*/ 3610946 w 3610946"/>
                    <a:gd name="connsiteY2" fmla="*/ 2015413 h 2017665"/>
                    <a:gd name="connsiteX0" fmla="*/ 0 w 2267337"/>
                    <a:gd name="connsiteY0" fmla="*/ 0 h 2088665"/>
                    <a:gd name="connsiteX1" fmla="*/ 1082351 w 2267337"/>
                    <a:gd name="connsiteY1" fmla="*/ 1912774 h 2088665"/>
                    <a:gd name="connsiteX2" fmla="*/ 2267337 w 2267337"/>
                    <a:gd name="connsiteY2" fmla="*/ 2015413 h 2088665"/>
                    <a:gd name="connsiteX0" fmla="*/ 0 w 1782145"/>
                    <a:gd name="connsiteY0" fmla="*/ 0 h 1052122"/>
                    <a:gd name="connsiteX1" fmla="*/ 597159 w 1782145"/>
                    <a:gd name="connsiteY1" fmla="*/ 942390 h 1052122"/>
                    <a:gd name="connsiteX2" fmla="*/ 1782145 w 1782145"/>
                    <a:gd name="connsiteY2" fmla="*/ 1045029 h 1052122"/>
                    <a:gd name="connsiteX0" fmla="*/ 0 w 1782145"/>
                    <a:gd name="connsiteY0" fmla="*/ 0 h 1045029"/>
                    <a:gd name="connsiteX1" fmla="*/ 298579 w 1782145"/>
                    <a:gd name="connsiteY1" fmla="*/ 87707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46571"/>
                    <a:gd name="connsiteX1" fmla="*/ 345232 w 1782145"/>
                    <a:gd name="connsiteY1" fmla="*/ 951721 h 1046571"/>
                    <a:gd name="connsiteX2" fmla="*/ 1782145 w 1782145"/>
                    <a:gd name="connsiteY2" fmla="*/ 1045029 h 1046571"/>
                    <a:gd name="connsiteX0" fmla="*/ 0 w 1782145"/>
                    <a:gd name="connsiteY0" fmla="*/ 0 h 1067745"/>
                    <a:gd name="connsiteX1" fmla="*/ 345232 w 1782145"/>
                    <a:gd name="connsiteY1" fmla="*/ 951721 h 1067745"/>
                    <a:gd name="connsiteX2" fmla="*/ 1782145 w 1782145"/>
                    <a:gd name="connsiteY2" fmla="*/ 1045029 h 1067745"/>
                    <a:gd name="connsiteX0" fmla="*/ 0 w 1782145"/>
                    <a:gd name="connsiteY0" fmla="*/ 0 h 1053446"/>
                    <a:gd name="connsiteX1" fmla="*/ 391885 w 1782145"/>
                    <a:gd name="connsiteY1" fmla="*/ 923729 h 1053446"/>
                    <a:gd name="connsiteX2" fmla="*/ 1782145 w 1782145"/>
                    <a:gd name="connsiteY2" fmla="*/ 1045029 h 1053446"/>
                    <a:gd name="connsiteX0" fmla="*/ 0 w 1782145"/>
                    <a:gd name="connsiteY0" fmla="*/ 0 h 1068778"/>
                    <a:gd name="connsiteX1" fmla="*/ 391885 w 1782145"/>
                    <a:gd name="connsiteY1" fmla="*/ 923729 h 1068778"/>
                    <a:gd name="connsiteX2" fmla="*/ 1782145 w 1782145"/>
                    <a:gd name="connsiteY2" fmla="*/ 1045029 h 1068778"/>
                    <a:gd name="connsiteX0" fmla="*/ 0 w 1782145"/>
                    <a:gd name="connsiteY0" fmla="*/ 0 h 1049779"/>
                    <a:gd name="connsiteX1" fmla="*/ 391885 w 1782145"/>
                    <a:gd name="connsiteY1" fmla="*/ 923729 h 1049779"/>
                    <a:gd name="connsiteX2" fmla="*/ 1782145 w 1782145"/>
                    <a:gd name="connsiteY2" fmla="*/ 1045029 h 1049779"/>
                    <a:gd name="connsiteX0" fmla="*/ 0 w 1782145"/>
                    <a:gd name="connsiteY0" fmla="*/ 0 h 1045029"/>
                    <a:gd name="connsiteX1" fmla="*/ 410546 w 1782145"/>
                    <a:gd name="connsiteY1" fmla="*/ 88640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63893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7216"/>
                    <a:gd name="connsiteX1" fmla="*/ 373224 w 1782145"/>
                    <a:gd name="connsiteY1" fmla="*/ 877075 h 1047216"/>
                    <a:gd name="connsiteX2" fmla="*/ 1782145 w 1782145"/>
                    <a:gd name="connsiteY2" fmla="*/ 1045029 h 1047216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54516"/>
                    <a:gd name="connsiteX1" fmla="*/ 345233 w 1782145"/>
                    <a:gd name="connsiteY1" fmla="*/ 793099 h 1054516"/>
                    <a:gd name="connsiteX2" fmla="*/ 794967 w 1782145"/>
                    <a:gd name="connsiteY2" fmla="*/ 1033831 h 1054516"/>
                    <a:gd name="connsiteX3" fmla="*/ 1782145 w 1782145"/>
                    <a:gd name="connsiteY3" fmla="*/ 1045029 h 1054516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270588 w 1782145"/>
                    <a:gd name="connsiteY1" fmla="*/ 802430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63483"/>
                    <a:gd name="connsiteY0" fmla="*/ 0 h 746449"/>
                    <a:gd name="connsiteX1" fmla="*/ 251926 w 1763483"/>
                    <a:gd name="connsiteY1" fmla="*/ 485189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466530 w 1763483"/>
                    <a:gd name="connsiteY1" fmla="*/ 475858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82795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429448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86407 w 1763483"/>
                    <a:gd name="connsiteY1" fmla="*/ 559834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39753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951720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800805"/>
                    <a:gd name="connsiteY0" fmla="*/ 0 h 1184987"/>
                    <a:gd name="connsiteX1" fmla="*/ 951720 w 1800805"/>
                    <a:gd name="connsiteY1" fmla="*/ 494520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23728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886405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83768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614195"/>
                    <a:gd name="connsiteX1" fmla="*/ 867743 w 1800805"/>
                    <a:gd name="connsiteY1" fmla="*/ 1091679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63685 w 1800805"/>
                    <a:gd name="connsiteY1" fmla="*/ 1063688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35693 w 1800805"/>
                    <a:gd name="connsiteY1" fmla="*/ 979713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11759 w 1800805"/>
                    <a:gd name="connsiteY1" fmla="*/ 942390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511558"/>
                    <a:gd name="connsiteX1" fmla="*/ 811759 w 1800805"/>
                    <a:gd name="connsiteY1" fmla="*/ 94239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51718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063685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2900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66323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89042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14398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830422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05067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2418728"/>
                    <a:gd name="connsiteY0" fmla="*/ 42045 h 672404"/>
                    <a:gd name="connsiteX1" fmla="*/ 1550981 w 2418728"/>
                    <a:gd name="connsiteY1" fmla="*/ 599 h 672404"/>
                    <a:gd name="connsiteX2" fmla="*/ 2418728 w 2418728"/>
                    <a:gd name="connsiteY2" fmla="*/ 672404 h 672404"/>
                    <a:gd name="connsiteX0" fmla="*/ 0 w 2418728"/>
                    <a:gd name="connsiteY0" fmla="*/ 536277 h 1166636"/>
                    <a:gd name="connsiteX1" fmla="*/ 544650 w 2418728"/>
                    <a:gd name="connsiteY1" fmla="*/ 280 h 1166636"/>
                    <a:gd name="connsiteX2" fmla="*/ 2418728 w 2418728"/>
                    <a:gd name="connsiteY2" fmla="*/ 1166636 h 1166636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2074457"/>
                    <a:gd name="connsiteY0" fmla="*/ 617181 h 697899"/>
                    <a:gd name="connsiteX1" fmla="*/ 641752 w 2074457"/>
                    <a:gd name="connsiteY1" fmla="*/ 258 h 697899"/>
                    <a:gd name="connsiteX2" fmla="*/ 2074457 w 2074457"/>
                    <a:gd name="connsiteY2" fmla="*/ 681055 h 697899"/>
                    <a:gd name="connsiteX0" fmla="*/ 0 w 2074457"/>
                    <a:gd name="connsiteY0" fmla="*/ 618322 h 682197"/>
                    <a:gd name="connsiteX1" fmla="*/ 641752 w 2074457"/>
                    <a:gd name="connsiteY1" fmla="*/ 1399 h 682197"/>
                    <a:gd name="connsiteX2" fmla="*/ 2074457 w 2074457"/>
                    <a:gd name="connsiteY2" fmla="*/ 682196 h 682197"/>
                    <a:gd name="connsiteX0" fmla="*/ 0 w 2074457"/>
                    <a:gd name="connsiteY0" fmla="*/ 673894 h 737768"/>
                    <a:gd name="connsiteX1" fmla="*/ 217765 w 2074457"/>
                    <a:gd name="connsiteY1" fmla="*/ 108341 h 737768"/>
                    <a:gd name="connsiteX2" fmla="*/ 641752 w 2074457"/>
                    <a:gd name="connsiteY2" fmla="*/ 56971 h 737768"/>
                    <a:gd name="connsiteX3" fmla="*/ 2074457 w 2074457"/>
                    <a:gd name="connsiteY3" fmla="*/ 737768 h 737768"/>
                    <a:gd name="connsiteX0" fmla="*/ 0 w 2074457"/>
                    <a:gd name="connsiteY0" fmla="*/ 639071 h 702945"/>
                    <a:gd name="connsiteX1" fmla="*/ 226593 w 2074457"/>
                    <a:gd name="connsiteY1" fmla="*/ 316297 h 702945"/>
                    <a:gd name="connsiteX2" fmla="*/ 641752 w 2074457"/>
                    <a:gd name="connsiteY2" fmla="*/ 22148 h 702945"/>
                    <a:gd name="connsiteX3" fmla="*/ 2074457 w 2074457"/>
                    <a:gd name="connsiteY3" fmla="*/ 702945 h 702945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3731 h 733731"/>
                    <a:gd name="connsiteX1" fmla="*/ 226594 w 2109767"/>
                    <a:gd name="connsiteY1" fmla="*/ 401966 h 733731"/>
                    <a:gd name="connsiteX2" fmla="*/ 677062 w 2109767"/>
                    <a:gd name="connsiteY2" fmla="*/ 17897 h 733731"/>
                    <a:gd name="connsiteX3" fmla="*/ 2109767 w 2109767"/>
                    <a:gd name="connsiteY3" fmla="*/ 698694 h 733731"/>
                    <a:gd name="connsiteX0" fmla="*/ 0 w 2109767"/>
                    <a:gd name="connsiteY0" fmla="*/ 716668 h 716668"/>
                    <a:gd name="connsiteX1" fmla="*/ 226594 w 2109767"/>
                    <a:gd name="connsiteY1" fmla="*/ 384903 h 716668"/>
                    <a:gd name="connsiteX2" fmla="*/ 677062 w 2109767"/>
                    <a:gd name="connsiteY2" fmla="*/ 834 h 716668"/>
                    <a:gd name="connsiteX3" fmla="*/ 2109767 w 2109767"/>
                    <a:gd name="connsiteY3" fmla="*/ 681631 h 716668"/>
                    <a:gd name="connsiteX0" fmla="*/ 0 w 2109767"/>
                    <a:gd name="connsiteY0" fmla="*/ 725637 h 725637"/>
                    <a:gd name="connsiteX1" fmla="*/ 226594 w 2109767"/>
                    <a:gd name="connsiteY1" fmla="*/ 393872 h 725637"/>
                    <a:gd name="connsiteX2" fmla="*/ 712372 w 2109767"/>
                    <a:gd name="connsiteY2" fmla="*/ 810 h 725637"/>
                    <a:gd name="connsiteX3" fmla="*/ 2109767 w 2109767"/>
                    <a:gd name="connsiteY3" fmla="*/ 690600 h 725637"/>
                    <a:gd name="connsiteX0" fmla="*/ 0 w 2109767"/>
                    <a:gd name="connsiteY0" fmla="*/ 726895 h 726895"/>
                    <a:gd name="connsiteX1" fmla="*/ 226594 w 2109767"/>
                    <a:gd name="connsiteY1" fmla="*/ 395130 h 726895"/>
                    <a:gd name="connsiteX2" fmla="*/ 712372 w 2109767"/>
                    <a:gd name="connsiteY2" fmla="*/ 2068 h 726895"/>
                    <a:gd name="connsiteX3" fmla="*/ 1744916 w 2109767"/>
                    <a:gd name="connsiteY3" fmla="*/ 260252 h 726895"/>
                    <a:gd name="connsiteX4" fmla="*/ 2109767 w 2109767"/>
                    <a:gd name="connsiteY4" fmla="*/ 691858 h 726895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4969 h 724969"/>
                    <a:gd name="connsiteX1" fmla="*/ 226594 w 2109767"/>
                    <a:gd name="connsiteY1" fmla="*/ 393204 h 724969"/>
                    <a:gd name="connsiteX2" fmla="*/ 712372 w 2109767"/>
                    <a:gd name="connsiteY2" fmla="*/ 142 h 724969"/>
                    <a:gd name="connsiteX3" fmla="*/ 1656641 w 2109767"/>
                    <a:gd name="connsiteY3" fmla="*/ 339252 h 724969"/>
                    <a:gd name="connsiteX4" fmla="*/ 2109767 w 2109767"/>
                    <a:gd name="connsiteY4" fmla="*/ 689932 h 724969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827 h 724827"/>
                    <a:gd name="connsiteX1" fmla="*/ 712372 w 2109767"/>
                    <a:gd name="connsiteY1" fmla="*/ 0 h 724827"/>
                    <a:gd name="connsiteX2" fmla="*/ 1321197 w 2109767"/>
                    <a:gd name="connsiteY2" fmla="*/ 429030 h 724827"/>
                    <a:gd name="connsiteX3" fmla="*/ 2109767 w 2109767"/>
                    <a:gd name="connsiteY3" fmla="*/ 689790 h 724827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29397 h 729397"/>
                    <a:gd name="connsiteX1" fmla="*/ 562305 w 1933217"/>
                    <a:gd name="connsiteY1" fmla="*/ 4570 h 729397"/>
                    <a:gd name="connsiteX2" fmla="*/ 1144647 w 1933217"/>
                    <a:gd name="connsiteY2" fmla="*/ 433600 h 729397"/>
                    <a:gd name="connsiteX3" fmla="*/ 1933217 w 1933217"/>
                    <a:gd name="connsiteY3" fmla="*/ 694360 h 729397"/>
                    <a:gd name="connsiteX0" fmla="*/ 0 w 1933217"/>
                    <a:gd name="connsiteY0" fmla="*/ 724850 h 724850"/>
                    <a:gd name="connsiteX1" fmla="*/ 562305 w 1933217"/>
                    <a:gd name="connsiteY1" fmla="*/ 23 h 724850"/>
                    <a:gd name="connsiteX2" fmla="*/ 1144647 w 1933217"/>
                    <a:gd name="connsiteY2" fmla="*/ 429053 h 724850"/>
                    <a:gd name="connsiteX3" fmla="*/ 1933217 w 1933217"/>
                    <a:gd name="connsiteY3" fmla="*/ 689813 h 724850"/>
                    <a:gd name="connsiteX0" fmla="*/ 0 w 1933217"/>
                    <a:gd name="connsiteY0" fmla="*/ 728428 h 728428"/>
                    <a:gd name="connsiteX1" fmla="*/ 562305 w 1933217"/>
                    <a:gd name="connsiteY1" fmla="*/ 3601 h 728428"/>
                    <a:gd name="connsiteX2" fmla="*/ 1074027 w 1933217"/>
                    <a:gd name="connsiteY2" fmla="*/ 459606 h 728428"/>
                    <a:gd name="connsiteX3" fmla="*/ 1933217 w 1933217"/>
                    <a:gd name="connsiteY3" fmla="*/ 693391 h 728428"/>
                    <a:gd name="connsiteX0" fmla="*/ 0 w 1933217"/>
                    <a:gd name="connsiteY0" fmla="*/ 728586 h 728586"/>
                    <a:gd name="connsiteX1" fmla="*/ 562305 w 1933217"/>
                    <a:gd name="connsiteY1" fmla="*/ 3759 h 728586"/>
                    <a:gd name="connsiteX2" fmla="*/ 1074027 w 1933217"/>
                    <a:gd name="connsiteY2" fmla="*/ 459764 h 728586"/>
                    <a:gd name="connsiteX3" fmla="*/ 1933217 w 1933217"/>
                    <a:gd name="connsiteY3" fmla="*/ 693549 h 728586"/>
                    <a:gd name="connsiteX0" fmla="*/ 0 w 1933217"/>
                    <a:gd name="connsiteY0" fmla="*/ 730381 h 730381"/>
                    <a:gd name="connsiteX1" fmla="*/ 562305 w 1933217"/>
                    <a:gd name="connsiteY1" fmla="*/ 5554 h 730381"/>
                    <a:gd name="connsiteX2" fmla="*/ 1074027 w 1933217"/>
                    <a:gd name="connsiteY2" fmla="*/ 461559 h 730381"/>
                    <a:gd name="connsiteX3" fmla="*/ 1933217 w 1933217"/>
                    <a:gd name="connsiteY3" fmla="*/ 695344 h 730381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41356 h 741356"/>
                    <a:gd name="connsiteX1" fmla="*/ 562305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37955 h 737955"/>
                    <a:gd name="connsiteX1" fmla="*/ 562305 w 1933217"/>
                    <a:gd name="connsiteY1" fmla="*/ 13128 h 737955"/>
                    <a:gd name="connsiteX2" fmla="*/ 1065199 w 1933217"/>
                    <a:gd name="connsiteY2" fmla="*/ 361232 h 737955"/>
                    <a:gd name="connsiteX3" fmla="*/ 1933217 w 1933217"/>
                    <a:gd name="connsiteY3" fmla="*/ 702918 h 737955"/>
                    <a:gd name="connsiteX0" fmla="*/ 0 w 1933217"/>
                    <a:gd name="connsiteY0" fmla="*/ 733473 h 733473"/>
                    <a:gd name="connsiteX1" fmla="*/ 526996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3473 h 733473"/>
                    <a:gd name="connsiteX1" fmla="*/ 544650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1475 h 731475"/>
                    <a:gd name="connsiteX1" fmla="*/ 544650 w 1933217"/>
                    <a:gd name="connsiteY1" fmla="*/ 6648 h 731475"/>
                    <a:gd name="connsiteX2" fmla="*/ 1065199 w 1933217"/>
                    <a:gd name="connsiteY2" fmla="*/ 354752 h 731475"/>
                    <a:gd name="connsiteX3" fmla="*/ 1933217 w 1933217"/>
                    <a:gd name="connsiteY3" fmla="*/ 696438 h 731475"/>
                    <a:gd name="connsiteX0" fmla="*/ 0 w 1933217"/>
                    <a:gd name="connsiteY0" fmla="*/ 733472 h 733472"/>
                    <a:gd name="connsiteX1" fmla="*/ 544650 w 1933217"/>
                    <a:gd name="connsiteY1" fmla="*/ 8645 h 733472"/>
                    <a:gd name="connsiteX2" fmla="*/ 1065199 w 1933217"/>
                    <a:gd name="connsiteY2" fmla="*/ 356749 h 733472"/>
                    <a:gd name="connsiteX3" fmla="*/ 1933217 w 1933217"/>
                    <a:gd name="connsiteY3" fmla="*/ 698435 h 73347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954 h 737954"/>
                    <a:gd name="connsiteX1" fmla="*/ 544650 w 1933217"/>
                    <a:gd name="connsiteY1" fmla="*/ 13127 h 737954"/>
                    <a:gd name="connsiteX2" fmla="*/ 1065199 w 1933217"/>
                    <a:gd name="connsiteY2" fmla="*/ 361231 h 737954"/>
                    <a:gd name="connsiteX3" fmla="*/ 1933217 w 1933217"/>
                    <a:gd name="connsiteY3" fmla="*/ 702917 h 737954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4496 h 744496"/>
                    <a:gd name="connsiteX1" fmla="*/ 544650 w 1933217"/>
                    <a:gd name="connsiteY1" fmla="*/ 19669 h 744496"/>
                    <a:gd name="connsiteX2" fmla="*/ 1065199 w 1933217"/>
                    <a:gd name="connsiteY2" fmla="*/ 367773 h 744496"/>
                    <a:gd name="connsiteX3" fmla="*/ 1933217 w 1933217"/>
                    <a:gd name="connsiteY3" fmla="*/ 709459 h 744496"/>
                    <a:gd name="connsiteX0" fmla="*/ 0 w 1933217"/>
                    <a:gd name="connsiteY0" fmla="*/ 728170 h 728170"/>
                    <a:gd name="connsiteX1" fmla="*/ 279557 w 1933217"/>
                    <a:gd name="connsiteY1" fmla="*/ 450357 h 728170"/>
                    <a:gd name="connsiteX2" fmla="*/ 544650 w 1933217"/>
                    <a:gd name="connsiteY2" fmla="*/ 3343 h 728170"/>
                    <a:gd name="connsiteX3" fmla="*/ 1065199 w 1933217"/>
                    <a:gd name="connsiteY3" fmla="*/ 351447 h 728170"/>
                    <a:gd name="connsiteX4" fmla="*/ 1933217 w 1933217"/>
                    <a:gd name="connsiteY4" fmla="*/ 693133 h 728170"/>
                    <a:gd name="connsiteX0" fmla="*/ 0 w 2312798"/>
                    <a:gd name="connsiteY0" fmla="*/ 764138 h 764138"/>
                    <a:gd name="connsiteX1" fmla="*/ 659138 w 2312798"/>
                    <a:gd name="connsiteY1" fmla="*/ 450357 h 764138"/>
                    <a:gd name="connsiteX2" fmla="*/ 924231 w 2312798"/>
                    <a:gd name="connsiteY2" fmla="*/ 3343 h 764138"/>
                    <a:gd name="connsiteX3" fmla="*/ 1444780 w 2312798"/>
                    <a:gd name="connsiteY3" fmla="*/ 351447 h 764138"/>
                    <a:gd name="connsiteX4" fmla="*/ 2312798 w 2312798"/>
                    <a:gd name="connsiteY4" fmla="*/ 693133 h 764138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06830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15822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25318 h 735240"/>
                    <a:gd name="connsiteX1" fmla="*/ 509074 w 2171560"/>
                    <a:gd name="connsiteY1" fmla="*/ 582382 h 735240"/>
                    <a:gd name="connsiteX2" fmla="*/ 1012507 w 2171560"/>
                    <a:gd name="connsiteY2" fmla="*/ 18475 h 735240"/>
                    <a:gd name="connsiteX3" fmla="*/ 1303542 w 2171560"/>
                    <a:gd name="connsiteY3" fmla="*/ 393554 h 735240"/>
                    <a:gd name="connsiteX4" fmla="*/ 2171560 w 2171560"/>
                    <a:gd name="connsiteY4" fmla="*/ 735240 h 735240"/>
                    <a:gd name="connsiteX0" fmla="*/ 0 w 2171560"/>
                    <a:gd name="connsiteY0" fmla="*/ 717854 h 727776"/>
                    <a:gd name="connsiteX1" fmla="*/ 509074 w 2171560"/>
                    <a:gd name="connsiteY1" fmla="*/ 574918 h 727776"/>
                    <a:gd name="connsiteX2" fmla="*/ 1012507 w 2171560"/>
                    <a:gd name="connsiteY2" fmla="*/ 11011 h 727776"/>
                    <a:gd name="connsiteX3" fmla="*/ 1303542 w 2171560"/>
                    <a:gd name="connsiteY3" fmla="*/ 386090 h 727776"/>
                    <a:gd name="connsiteX4" fmla="*/ 2171560 w 2171560"/>
                    <a:gd name="connsiteY4" fmla="*/ 727776 h 727776"/>
                    <a:gd name="connsiteX0" fmla="*/ 0 w 2171560"/>
                    <a:gd name="connsiteY0" fmla="*/ 730461 h 740383"/>
                    <a:gd name="connsiteX1" fmla="*/ 509074 w 2171560"/>
                    <a:gd name="connsiteY1" fmla="*/ 587525 h 740383"/>
                    <a:gd name="connsiteX2" fmla="*/ 1012507 w 2171560"/>
                    <a:gd name="connsiteY2" fmla="*/ 23618 h 740383"/>
                    <a:gd name="connsiteX3" fmla="*/ 1303542 w 2171560"/>
                    <a:gd name="connsiteY3" fmla="*/ 398697 h 740383"/>
                    <a:gd name="connsiteX4" fmla="*/ 2171560 w 2171560"/>
                    <a:gd name="connsiteY4" fmla="*/ 740383 h 740383"/>
                    <a:gd name="connsiteX0" fmla="*/ 0 w 2171560"/>
                    <a:gd name="connsiteY0" fmla="*/ 716090 h 726012"/>
                    <a:gd name="connsiteX1" fmla="*/ 509074 w 2171560"/>
                    <a:gd name="connsiteY1" fmla="*/ 573154 h 726012"/>
                    <a:gd name="connsiteX2" fmla="*/ 1012507 w 2171560"/>
                    <a:gd name="connsiteY2" fmla="*/ 9247 h 726012"/>
                    <a:gd name="connsiteX3" fmla="*/ 1303542 w 2171560"/>
                    <a:gd name="connsiteY3" fmla="*/ 384326 h 726012"/>
                    <a:gd name="connsiteX4" fmla="*/ 2171560 w 2171560"/>
                    <a:gd name="connsiteY4" fmla="*/ 726012 h 726012"/>
                    <a:gd name="connsiteX0" fmla="*/ 0 w 2171560"/>
                    <a:gd name="connsiteY0" fmla="*/ 710366 h 720288"/>
                    <a:gd name="connsiteX1" fmla="*/ 641487 w 2171560"/>
                    <a:gd name="connsiteY1" fmla="*/ 612389 h 720288"/>
                    <a:gd name="connsiteX2" fmla="*/ 1012507 w 2171560"/>
                    <a:gd name="connsiteY2" fmla="*/ 3523 h 720288"/>
                    <a:gd name="connsiteX3" fmla="*/ 1303542 w 2171560"/>
                    <a:gd name="connsiteY3" fmla="*/ 378602 h 720288"/>
                    <a:gd name="connsiteX4" fmla="*/ 2171560 w 2171560"/>
                    <a:gd name="connsiteY4" fmla="*/ 720288 h 720288"/>
                    <a:gd name="connsiteX0" fmla="*/ 0 w 2171560"/>
                    <a:gd name="connsiteY0" fmla="*/ 710366 h 722026"/>
                    <a:gd name="connsiteX1" fmla="*/ 641487 w 2171560"/>
                    <a:gd name="connsiteY1" fmla="*/ 612389 h 722026"/>
                    <a:gd name="connsiteX2" fmla="*/ 1012507 w 2171560"/>
                    <a:gd name="connsiteY2" fmla="*/ 3523 h 722026"/>
                    <a:gd name="connsiteX3" fmla="*/ 1303542 w 2171560"/>
                    <a:gd name="connsiteY3" fmla="*/ 378602 h 722026"/>
                    <a:gd name="connsiteX4" fmla="*/ 2171560 w 2171560"/>
                    <a:gd name="connsiteY4" fmla="*/ 720288 h 722026"/>
                    <a:gd name="connsiteX0" fmla="*/ 0 w 2171560"/>
                    <a:gd name="connsiteY0" fmla="*/ 707545 h 719205"/>
                    <a:gd name="connsiteX1" fmla="*/ 641487 w 2171560"/>
                    <a:gd name="connsiteY1" fmla="*/ 609568 h 719205"/>
                    <a:gd name="connsiteX2" fmla="*/ 1012507 w 2171560"/>
                    <a:gd name="connsiteY2" fmla="*/ 702 h 719205"/>
                    <a:gd name="connsiteX3" fmla="*/ 1382989 w 2171560"/>
                    <a:gd name="connsiteY3" fmla="*/ 492674 h 719205"/>
                    <a:gd name="connsiteX4" fmla="*/ 2171560 w 2171560"/>
                    <a:gd name="connsiteY4" fmla="*/ 717467 h 719205"/>
                    <a:gd name="connsiteX0" fmla="*/ 0 w 2171560"/>
                    <a:gd name="connsiteY0" fmla="*/ 709210 h 756119"/>
                    <a:gd name="connsiteX1" fmla="*/ 641487 w 2171560"/>
                    <a:gd name="connsiteY1" fmla="*/ 611233 h 756119"/>
                    <a:gd name="connsiteX2" fmla="*/ 1012507 w 2171560"/>
                    <a:gd name="connsiteY2" fmla="*/ 2367 h 756119"/>
                    <a:gd name="connsiteX3" fmla="*/ 1382989 w 2171560"/>
                    <a:gd name="connsiteY3" fmla="*/ 494339 h 756119"/>
                    <a:gd name="connsiteX4" fmla="*/ 2171560 w 2171560"/>
                    <a:gd name="connsiteY4" fmla="*/ 719132 h 756119"/>
                    <a:gd name="connsiteX0" fmla="*/ 0 w 2171560"/>
                    <a:gd name="connsiteY0" fmla="*/ 707996 h 719656"/>
                    <a:gd name="connsiteX1" fmla="*/ 641487 w 2171560"/>
                    <a:gd name="connsiteY1" fmla="*/ 610019 h 719656"/>
                    <a:gd name="connsiteX2" fmla="*/ 1012507 w 2171560"/>
                    <a:gd name="connsiteY2" fmla="*/ 1153 h 719656"/>
                    <a:gd name="connsiteX3" fmla="*/ 1382989 w 2171560"/>
                    <a:gd name="connsiteY3" fmla="*/ 493125 h 719656"/>
                    <a:gd name="connsiteX4" fmla="*/ 2171560 w 2171560"/>
                    <a:gd name="connsiteY4" fmla="*/ 717918 h 719656"/>
                    <a:gd name="connsiteX0" fmla="*/ 0 w 2171560"/>
                    <a:gd name="connsiteY0" fmla="*/ 706937 h 718597"/>
                    <a:gd name="connsiteX1" fmla="*/ 641487 w 2171560"/>
                    <a:gd name="connsiteY1" fmla="*/ 608960 h 718597"/>
                    <a:gd name="connsiteX2" fmla="*/ 1012507 w 2171560"/>
                    <a:gd name="connsiteY2" fmla="*/ 94 h 718597"/>
                    <a:gd name="connsiteX3" fmla="*/ 1382989 w 2171560"/>
                    <a:gd name="connsiteY3" fmla="*/ 492066 h 718597"/>
                    <a:gd name="connsiteX4" fmla="*/ 2171560 w 2171560"/>
                    <a:gd name="connsiteY4" fmla="*/ 716859 h 718597"/>
                    <a:gd name="connsiteX0" fmla="*/ 0 w 2171560"/>
                    <a:gd name="connsiteY0" fmla="*/ 706843 h 716764"/>
                    <a:gd name="connsiteX1" fmla="*/ 703279 w 2171560"/>
                    <a:gd name="connsiteY1" fmla="*/ 491973 h 716764"/>
                    <a:gd name="connsiteX2" fmla="*/ 1012507 w 2171560"/>
                    <a:gd name="connsiteY2" fmla="*/ 0 h 716764"/>
                    <a:gd name="connsiteX3" fmla="*/ 1382989 w 2171560"/>
                    <a:gd name="connsiteY3" fmla="*/ 491972 h 716764"/>
                    <a:gd name="connsiteX4" fmla="*/ 2171560 w 2171560"/>
                    <a:gd name="connsiteY4" fmla="*/ 716765 h 716764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7081 h 717003"/>
                    <a:gd name="connsiteX1" fmla="*/ 703279 w 2171560"/>
                    <a:gd name="connsiteY1" fmla="*/ 492211 h 717003"/>
                    <a:gd name="connsiteX2" fmla="*/ 1012507 w 2171560"/>
                    <a:gd name="connsiteY2" fmla="*/ 238 h 717003"/>
                    <a:gd name="connsiteX3" fmla="*/ 1382989 w 2171560"/>
                    <a:gd name="connsiteY3" fmla="*/ 492210 h 717003"/>
                    <a:gd name="connsiteX4" fmla="*/ 2171560 w 2171560"/>
                    <a:gd name="connsiteY4" fmla="*/ 717003 h 717003"/>
                    <a:gd name="connsiteX0" fmla="*/ 0 w 2171560"/>
                    <a:gd name="connsiteY0" fmla="*/ 707059 h 716981"/>
                    <a:gd name="connsiteX1" fmla="*/ 703279 w 2171560"/>
                    <a:gd name="connsiteY1" fmla="*/ 492189 h 716981"/>
                    <a:gd name="connsiteX2" fmla="*/ 1012507 w 2171560"/>
                    <a:gd name="connsiteY2" fmla="*/ 216 h 716981"/>
                    <a:gd name="connsiteX3" fmla="*/ 1382989 w 2171560"/>
                    <a:gd name="connsiteY3" fmla="*/ 492188 h 716981"/>
                    <a:gd name="connsiteX4" fmla="*/ 2171560 w 2171560"/>
                    <a:gd name="connsiteY4" fmla="*/ 716981 h 716981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908 h 708830"/>
                    <a:gd name="connsiteX1" fmla="*/ 703279 w 2171560"/>
                    <a:gd name="connsiteY1" fmla="*/ 484038 h 708830"/>
                    <a:gd name="connsiteX2" fmla="*/ 1083127 w 2171560"/>
                    <a:gd name="connsiteY2" fmla="*/ 1057 h 708830"/>
                    <a:gd name="connsiteX3" fmla="*/ 1647813 w 2171560"/>
                    <a:gd name="connsiteY3" fmla="*/ 627906 h 708830"/>
                    <a:gd name="connsiteX4" fmla="*/ 2171560 w 2171560"/>
                    <a:gd name="connsiteY4" fmla="*/ 708830 h 708830"/>
                    <a:gd name="connsiteX0" fmla="*/ 0 w 2171560"/>
                    <a:gd name="connsiteY0" fmla="*/ 698086 h 708008"/>
                    <a:gd name="connsiteX1" fmla="*/ 871002 w 2171560"/>
                    <a:gd name="connsiteY1" fmla="*/ 555150 h 708008"/>
                    <a:gd name="connsiteX2" fmla="*/ 1083127 w 2171560"/>
                    <a:gd name="connsiteY2" fmla="*/ 235 h 708008"/>
                    <a:gd name="connsiteX3" fmla="*/ 1647813 w 2171560"/>
                    <a:gd name="connsiteY3" fmla="*/ 627084 h 708008"/>
                    <a:gd name="connsiteX4" fmla="*/ 2171560 w 2171560"/>
                    <a:gd name="connsiteY4" fmla="*/ 708008 h 708008"/>
                    <a:gd name="connsiteX0" fmla="*/ 0 w 2171560"/>
                    <a:gd name="connsiteY0" fmla="*/ 698135 h 708057"/>
                    <a:gd name="connsiteX1" fmla="*/ 871002 w 2171560"/>
                    <a:gd name="connsiteY1" fmla="*/ 555199 h 708057"/>
                    <a:gd name="connsiteX2" fmla="*/ 1083127 w 2171560"/>
                    <a:gd name="connsiteY2" fmla="*/ 284 h 708057"/>
                    <a:gd name="connsiteX3" fmla="*/ 1647813 w 2171560"/>
                    <a:gd name="connsiteY3" fmla="*/ 627133 h 708057"/>
                    <a:gd name="connsiteX4" fmla="*/ 2171560 w 2171560"/>
                    <a:gd name="connsiteY4" fmla="*/ 708057 h 708057"/>
                    <a:gd name="connsiteX0" fmla="*/ 0 w 2171560"/>
                    <a:gd name="connsiteY0" fmla="*/ 698135 h 771319"/>
                    <a:gd name="connsiteX1" fmla="*/ 871002 w 2171560"/>
                    <a:gd name="connsiteY1" fmla="*/ 555199 h 771319"/>
                    <a:gd name="connsiteX2" fmla="*/ 1083127 w 2171560"/>
                    <a:gd name="connsiteY2" fmla="*/ 284 h 771319"/>
                    <a:gd name="connsiteX3" fmla="*/ 1647813 w 2171560"/>
                    <a:gd name="connsiteY3" fmla="*/ 627133 h 771319"/>
                    <a:gd name="connsiteX4" fmla="*/ 2171560 w 2171560"/>
                    <a:gd name="connsiteY4" fmla="*/ 708057 h 771319"/>
                    <a:gd name="connsiteX0" fmla="*/ 0 w 2171560"/>
                    <a:gd name="connsiteY0" fmla="*/ 699054 h 708976"/>
                    <a:gd name="connsiteX1" fmla="*/ 871002 w 2171560"/>
                    <a:gd name="connsiteY1" fmla="*/ 556118 h 708976"/>
                    <a:gd name="connsiteX2" fmla="*/ 1083127 w 2171560"/>
                    <a:gd name="connsiteY2" fmla="*/ 1203 h 708976"/>
                    <a:gd name="connsiteX3" fmla="*/ 1656640 w 2171560"/>
                    <a:gd name="connsiteY3" fmla="*/ 448215 h 708976"/>
                    <a:gd name="connsiteX4" fmla="*/ 2171560 w 2171560"/>
                    <a:gd name="connsiteY4" fmla="*/ 708976 h 708976"/>
                    <a:gd name="connsiteX0" fmla="*/ 0 w 2171560"/>
                    <a:gd name="connsiteY0" fmla="*/ 699108 h 709030"/>
                    <a:gd name="connsiteX1" fmla="*/ 871002 w 2171560"/>
                    <a:gd name="connsiteY1" fmla="*/ 556172 h 709030"/>
                    <a:gd name="connsiteX2" fmla="*/ 1083127 w 2171560"/>
                    <a:gd name="connsiteY2" fmla="*/ 1257 h 709030"/>
                    <a:gd name="connsiteX3" fmla="*/ 1656640 w 2171560"/>
                    <a:gd name="connsiteY3" fmla="*/ 448269 h 709030"/>
                    <a:gd name="connsiteX4" fmla="*/ 2171560 w 2171560"/>
                    <a:gd name="connsiteY4" fmla="*/ 709030 h 709030"/>
                    <a:gd name="connsiteX0" fmla="*/ 0 w 2171560"/>
                    <a:gd name="connsiteY0" fmla="*/ 698446 h 708368"/>
                    <a:gd name="connsiteX1" fmla="*/ 844519 w 2171560"/>
                    <a:gd name="connsiteY1" fmla="*/ 519542 h 708368"/>
                    <a:gd name="connsiteX2" fmla="*/ 1083127 w 2171560"/>
                    <a:gd name="connsiteY2" fmla="*/ 595 h 708368"/>
                    <a:gd name="connsiteX3" fmla="*/ 1656640 w 2171560"/>
                    <a:gd name="connsiteY3" fmla="*/ 447607 h 708368"/>
                    <a:gd name="connsiteX4" fmla="*/ 2171560 w 2171560"/>
                    <a:gd name="connsiteY4" fmla="*/ 708368 h 708368"/>
                    <a:gd name="connsiteX0" fmla="*/ 0 w 2171560"/>
                    <a:gd name="connsiteY0" fmla="*/ 698197 h 708119"/>
                    <a:gd name="connsiteX1" fmla="*/ 809209 w 2171560"/>
                    <a:gd name="connsiteY1" fmla="*/ 501309 h 708119"/>
                    <a:gd name="connsiteX2" fmla="*/ 1083127 w 2171560"/>
                    <a:gd name="connsiteY2" fmla="*/ 346 h 708119"/>
                    <a:gd name="connsiteX3" fmla="*/ 1656640 w 2171560"/>
                    <a:gd name="connsiteY3" fmla="*/ 447358 h 708119"/>
                    <a:gd name="connsiteX4" fmla="*/ 2171560 w 2171560"/>
                    <a:gd name="connsiteY4" fmla="*/ 708119 h 708119"/>
                    <a:gd name="connsiteX0" fmla="*/ 0 w 2171560"/>
                    <a:gd name="connsiteY0" fmla="*/ 698010 h 707932"/>
                    <a:gd name="connsiteX1" fmla="*/ 756245 w 2171560"/>
                    <a:gd name="connsiteY1" fmla="*/ 483139 h 707932"/>
                    <a:gd name="connsiteX2" fmla="*/ 1083127 w 2171560"/>
                    <a:gd name="connsiteY2" fmla="*/ 159 h 707932"/>
                    <a:gd name="connsiteX3" fmla="*/ 1656640 w 2171560"/>
                    <a:gd name="connsiteY3" fmla="*/ 447171 h 707932"/>
                    <a:gd name="connsiteX4" fmla="*/ 2171560 w 2171560"/>
                    <a:gd name="connsiteY4" fmla="*/ 707932 h 707932"/>
                    <a:gd name="connsiteX0" fmla="*/ 0 w 2171560"/>
                    <a:gd name="connsiteY0" fmla="*/ 698587 h 708509"/>
                    <a:gd name="connsiteX1" fmla="*/ 756245 w 2171560"/>
                    <a:gd name="connsiteY1" fmla="*/ 483716 h 708509"/>
                    <a:gd name="connsiteX2" fmla="*/ 1083127 w 2171560"/>
                    <a:gd name="connsiteY2" fmla="*/ 736 h 708509"/>
                    <a:gd name="connsiteX3" fmla="*/ 1638986 w 2171560"/>
                    <a:gd name="connsiteY3" fmla="*/ 411781 h 708509"/>
                    <a:gd name="connsiteX4" fmla="*/ 2171560 w 2171560"/>
                    <a:gd name="connsiteY4" fmla="*/ 708509 h 708509"/>
                    <a:gd name="connsiteX0" fmla="*/ 0 w 2171560"/>
                    <a:gd name="connsiteY0" fmla="*/ 698633 h 708555"/>
                    <a:gd name="connsiteX1" fmla="*/ 756245 w 2171560"/>
                    <a:gd name="connsiteY1" fmla="*/ 483762 h 708555"/>
                    <a:gd name="connsiteX2" fmla="*/ 1083127 w 2171560"/>
                    <a:gd name="connsiteY2" fmla="*/ 782 h 708555"/>
                    <a:gd name="connsiteX3" fmla="*/ 1638986 w 2171560"/>
                    <a:gd name="connsiteY3" fmla="*/ 411827 h 708555"/>
                    <a:gd name="connsiteX4" fmla="*/ 2171560 w 2171560"/>
                    <a:gd name="connsiteY4" fmla="*/ 708555 h 708555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506573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560" h="714121">
                      <a:moveTo>
                        <a:pt x="0" y="704199"/>
                      </a:moveTo>
                      <a:cubicBezTo>
                        <a:pt x="231970" y="693865"/>
                        <a:pt x="549242" y="686564"/>
                        <a:pt x="756245" y="489328"/>
                      </a:cubicBezTo>
                      <a:cubicBezTo>
                        <a:pt x="963248" y="292092"/>
                        <a:pt x="965428" y="33324"/>
                        <a:pt x="1083127" y="6348"/>
                      </a:cubicBezTo>
                      <a:cubicBezTo>
                        <a:pt x="1200826" y="-20628"/>
                        <a:pt x="1422271" y="29675"/>
                        <a:pt x="1462437" y="327473"/>
                      </a:cubicBezTo>
                      <a:cubicBezTo>
                        <a:pt x="1502603" y="625271"/>
                        <a:pt x="1890066" y="696137"/>
                        <a:pt x="2171560" y="714121"/>
                      </a:cubicBezTo>
                    </a:path>
                  </a:pathLst>
                </a:custGeom>
                <a:noFill/>
                <a:ln w="57150">
                  <a:solidFill>
                    <a:srgbClr val="C6A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0" name="Straight Arrow Connector 159"/>
                <p:cNvCxnSpPr/>
                <p:nvPr/>
              </p:nvCxnSpPr>
              <p:spPr>
                <a:xfrm flipH="1">
                  <a:off x="6608659" y="2641375"/>
                  <a:ext cx="595066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7872536" y="2006917"/>
                <a:ext cx="1190061" cy="640145"/>
                <a:chOff x="7872536" y="2006917"/>
                <a:chExt cx="1190061" cy="640145"/>
              </a:xfrm>
            </p:grpSpPr>
            <p:cxnSp>
              <p:nvCxnSpPr>
                <p:cNvPr id="162" name="Straight Arrow Connector 161"/>
                <p:cNvCxnSpPr/>
                <p:nvPr/>
              </p:nvCxnSpPr>
              <p:spPr>
                <a:xfrm flipV="1">
                  <a:off x="8467531" y="2006917"/>
                  <a:ext cx="0" cy="64014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/>
                <p:nvPr/>
              </p:nvCxnSpPr>
              <p:spPr>
                <a:xfrm flipV="1">
                  <a:off x="8467531" y="2641375"/>
                  <a:ext cx="595066" cy="26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Freeform 163"/>
                <p:cNvSpPr/>
                <p:nvPr/>
              </p:nvSpPr>
              <p:spPr>
                <a:xfrm>
                  <a:off x="7955923" y="2304544"/>
                  <a:ext cx="1025115" cy="327181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3076"/>
                    <a:gd name="connsiteX1" fmla="*/ 373221 w 3610946"/>
                    <a:gd name="connsiteY1" fmla="*/ 998377 h 2033076"/>
                    <a:gd name="connsiteX2" fmla="*/ 1212980 w 3610946"/>
                    <a:gd name="connsiteY2" fmla="*/ 1922105 h 2033076"/>
                    <a:gd name="connsiteX3" fmla="*/ 3610946 w 3610946"/>
                    <a:gd name="connsiteY3" fmla="*/ 2015413 h 2033076"/>
                    <a:gd name="connsiteX0" fmla="*/ 0 w 3610946"/>
                    <a:gd name="connsiteY0" fmla="*/ 0 h 2021867"/>
                    <a:gd name="connsiteX1" fmla="*/ 373221 w 3610946"/>
                    <a:gd name="connsiteY1" fmla="*/ 998377 h 2021867"/>
                    <a:gd name="connsiteX2" fmla="*/ 1212980 w 3610946"/>
                    <a:gd name="connsiteY2" fmla="*/ 1922105 h 2021867"/>
                    <a:gd name="connsiteX3" fmla="*/ 3610946 w 3610946"/>
                    <a:gd name="connsiteY3" fmla="*/ 2015413 h 2021867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026368 w 3610946"/>
                    <a:gd name="connsiteY1" fmla="*/ 1856791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7665"/>
                    <a:gd name="connsiteX1" fmla="*/ 1082351 w 3610946"/>
                    <a:gd name="connsiteY1" fmla="*/ 1912774 h 2017665"/>
                    <a:gd name="connsiteX2" fmla="*/ 3610946 w 3610946"/>
                    <a:gd name="connsiteY2" fmla="*/ 2015413 h 2017665"/>
                    <a:gd name="connsiteX0" fmla="*/ 0 w 2267337"/>
                    <a:gd name="connsiteY0" fmla="*/ 0 h 2088665"/>
                    <a:gd name="connsiteX1" fmla="*/ 1082351 w 2267337"/>
                    <a:gd name="connsiteY1" fmla="*/ 1912774 h 2088665"/>
                    <a:gd name="connsiteX2" fmla="*/ 2267337 w 2267337"/>
                    <a:gd name="connsiteY2" fmla="*/ 2015413 h 2088665"/>
                    <a:gd name="connsiteX0" fmla="*/ 0 w 1782145"/>
                    <a:gd name="connsiteY0" fmla="*/ 0 h 1052122"/>
                    <a:gd name="connsiteX1" fmla="*/ 597159 w 1782145"/>
                    <a:gd name="connsiteY1" fmla="*/ 942390 h 1052122"/>
                    <a:gd name="connsiteX2" fmla="*/ 1782145 w 1782145"/>
                    <a:gd name="connsiteY2" fmla="*/ 1045029 h 1052122"/>
                    <a:gd name="connsiteX0" fmla="*/ 0 w 1782145"/>
                    <a:gd name="connsiteY0" fmla="*/ 0 h 1045029"/>
                    <a:gd name="connsiteX1" fmla="*/ 298579 w 1782145"/>
                    <a:gd name="connsiteY1" fmla="*/ 87707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46571"/>
                    <a:gd name="connsiteX1" fmla="*/ 345232 w 1782145"/>
                    <a:gd name="connsiteY1" fmla="*/ 951721 h 1046571"/>
                    <a:gd name="connsiteX2" fmla="*/ 1782145 w 1782145"/>
                    <a:gd name="connsiteY2" fmla="*/ 1045029 h 1046571"/>
                    <a:gd name="connsiteX0" fmla="*/ 0 w 1782145"/>
                    <a:gd name="connsiteY0" fmla="*/ 0 h 1067745"/>
                    <a:gd name="connsiteX1" fmla="*/ 345232 w 1782145"/>
                    <a:gd name="connsiteY1" fmla="*/ 951721 h 1067745"/>
                    <a:gd name="connsiteX2" fmla="*/ 1782145 w 1782145"/>
                    <a:gd name="connsiteY2" fmla="*/ 1045029 h 1067745"/>
                    <a:gd name="connsiteX0" fmla="*/ 0 w 1782145"/>
                    <a:gd name="connsiteY0" fmla="*/ 0 h 1053446"/>
                    <a:gd name="connsiteX1" fmla="*/ 391885 w 1782145"/>
                    <a:gd name="connsiteY1" fmla="*/ 923729 h 1053446"/>
                    <a:gd name="connsiteX2" fmla="*/ 1782145 w 1782145"/>
                    <a:gd name="connsiteY2" fmla="*/ 1045029 h 1053446"/>
                    <a:gd name="connsiteX0" fmla="*/ 0 w 1782145"/>
                    <a:gd name="connsiteY0" fmla="*/ 0 h 1068778"/>
                    <a:gd name="connsiteX1" fmla="*/ 391885 w 1782145"/>
                    <a:gd name="connsiteY1" fmla="*/ 923729 h 1068778"/>
                    <a:gd name="connsiteX2" fmla="*/ 1782145 w 1782145"/>
                    <a:gd name="connsiteY2" fmla="*/ 1045029 h 1068778"/>
                    <a:gd name="connsiteX0" fmla="*/ 0 w 1782145"/>
                    <a:gd name="connsiteY0" fmla="*/ 0 h 1049779"/>
                    <a:gd name="connsiteX1" fmla="*/ 391885 w 1782145"/>
                    <a:gd name="connsiteY1" fmla="*/ 923729 h 1049779"/>
                    <a:gd name="connsiteX2" fmla="*/ 1782145 w 1782145"/>
                    <a:gd name="connsiteY2" fmla="*/ 1045029 h 1049779"/>
                    <a:gd name="connsiteX0" fmla="*/ 0 w 1782145"/>
                    <a:gd name="connsiteY0" fmla="*/ 0 h 1045029"/>
                    <a:gd name="connsiteX1" fmla="*/ 410546 w 1782145"/>
                    <a:gd name="connsiteY1" fmla="*/ 88640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63893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7216"/>
                    <a:gd name="connsiteX1" fmla="*/ 373224 w 1782145"/>
                    <a:gd name="connsiteY1" fmla="*/ 877075 h 1047216"/>
                    <a:gd name="connsiteX2" fmla="*/ 1782145 w 1782145"/>
                    <a:gd name="connsiteY2" fmla="*/ 1045029 h 1047216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54516"/>
                    <a:gd name="connsiteX1" fmla="*/ 345233 w 1782145"/>
                    <a:gd name="connsiteY1" fmla="*/ 793099 h 1054516"/>
                    <a:gd name="connsiteX2" fmla="*/ 794967 w 1782145"/>
                    <a:gd name="connsiteY2" fmla="*/ 1033831 h 1054516"/>
                    <a:gd name="connsiteX3" fmla="*/ 1782145 w 1782145"/>
                    <a:gd name="connsiteY3" fmla="*/ 1045029 h 1054516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270588 w 1782145"/>
                    <a:gd name="connsiteY1" fmla="*/ 802430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63483"/>
                    <a:gd name="connsiteY0" fmla="*/ 0 h 746449"/>
                    <a:gd name="connsiteX1" fmla="*/ 251926 w 1763483"/>
                    <a:gd name="connsiteY1" fmla="*/ 485189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466530 w 1763483"/>
                    <a:gd name="connsiteY1" fmla="*/ 475858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82795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429448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86407 w 1763483"/>
                    <a:gd name="connsiteY1" fmla="*/ 559834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39753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951720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800805"/>
                    <a:gd name="connsiteY0" fmla="*/ 0 h 1184987"/>
                    <a:gd name="connsiteX1" fmla="*/ 951720 w 1800805"/>
                    <a:gd name="connsiteY1" fmla="*/ 494520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23728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886405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83768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614195"/>
                    <a:gd name="connsiteX1" fmla="*/ 867743 w 1800805"/>
                    <a:gd name="connsiteY1" fmla="*/ 1091679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63685 w 1800805"/>
                    <a:gd name="connsiteY1" fmla="*/ 1063688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35693 w 1800805"/>
                    <a:gd name="connsiteY1" fmla="*/ 979713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11759 w 1800805"/>
                    <a:gd name="connsiteY1" fmla="*/ 942390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511558"/>
                    <a:gd name="connsiteX1" fmla="*/ 811759 w 1800805"/>
                    <a:gd name="connsiteY1" fmla="*/ 94239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51718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063685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2900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66323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89042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14398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830422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05067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2418728"/>
                    <a:gd name="connsiteY0" fmla="*/ 42045 h 672404"/>
                    <a:gd name="connsiteX1" fmla="*/ 1550981 w 2418728"/>
                    <a:gd name="connsiteY1" fmla="*/ 599 h 672404"/>
                    <a:gd name="connsiteX2" fmla="*/ 2418728 w 2418728"/>
                    <a:gd name="connsiteY2" fmla="*/ 672404 h 672404"/>
                    <a:gd name="connsiteX0" fmla="*/ 0 w 2418728"/>
                    <a:gd name="connsiteY0" fmla="*/ 536277 h 1166636"/>
                    <a:gd name="connsiteX1" fmla="*/ 544650 w 2418728"/>
                    <a:gd name="connsiteY1" fmla="*/ 280 h 1166636"/>
                    <a:gd name="connsiteX2" fmla="*/ 2418728 w 2418728"/>
                    <a:gd name="connsiteY2" fmla="*/ 1166636 h 1166636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2074457"/>
                    <a:gd name="connsiteY0" fmla="*/ 617181 h 697899"/>
                    <a:gd name="connsiteX1" fmla="*/ 641752 w 2074457"/>
                    <a:gd name="connsiteY1" fmla="*/ 258 h 697899"/>
                    <a:gd name="connsiteX2" fmla="*/ 2074457 w 2074457"/>
                    <a:gd name="connsiteY2" fmla="*/ 681055 h 697899"/>
                    <a:gd name="connsiteX0" fmla="*/ 0 w 2074457"/>
                    <a:gd name="connsiteY0" fmla="*/ 618322 h 682197"/>
                    <a:gd name="connsiteX1" fmla="*/ 641752 w 2074457"/>
                    <a:gd name="connsiteY1" fmla="*/ 1399 h 682197"/>
                    <a:gd name="connsiteX2" fmla="*/ 2074457 w 2074457"/>
                    <a:gd name="connsiteY2" fmla="*/ 682196 h 682197"/>
                    <a:gd name="connsiteX0" fmla="*/ 0 w 2074457"/>
                    <a:gd name="connsiteY0" fmla="*/ 673894 h 737768"/>
                    <a:gd name="connsiteX1" fmla="*/ 217765 w 2074457"/>
                    <a:gd name="connsiteY1" fmla="*/ 108341 h 737768"/>
                    <a:gd name="connsiteX2" fmla="*/ 641752 w 2074457"/>
                    <a:gd name="connsiteY2" fmla="*/ 56971 h 737768"/>
                    <a:gd name="connsiteX3" fmla="*/ 2074457 w 2074457"/>
                    <a:gd name="connsiteY3" fmla="*/ 737768 h 737768"/>
                    <a:gd name="connsiteX0" fmla="*/ 0 w 2074457"/>
                    <a:gd name="connsiteY0" fmla="*/ 639071 h 702945"/>
                    <a:gd name="connsiteX1" fmla="*/ 226593 w 2074457"/>
                    <a:gd name="connsiteY1" fmla="*/ 316297 h 702945"/>
                    <a:gd name="connsiteX2" fmla="*/ 641752 w 2074457"/>
                    <a:gd name="connsiteY2" fmla="*/ 22148 h 702945"/>
                    <a:gd name="connsiteX3" fmla="*/ 2074457 w 2074457"/>
                    <a:gd name="connsiteY3" fmla="*/ 702945 h 702945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3731 h 733731"/>
                    <a:gd name="connsiteX1" fmla="*/ 226594 w 2109767"/>
                    <a:gd name="connsiteY1" fmla="*/ 401966 h 733731"/>
                    <a:gd name="connsiteX2" fmla="*/ 677062 w 2109767"/>
                    <a:gd name="connsiteY2" fmla="*/ 17897 h 733731"/>
                    <a:gd name="connsiteX3" fmla="*/ 2109767 w 2109767"/>
                    <a:gd name="connsiteY3" fmla="*/ 698694 h 733731"/>
                    <a:gd name="connsiteX0" fmla="*/ 0 w 2109767"/>
                    <a:gd name="connsiteY0" fmla="*/ 716668 h 716668"/>
                    <a:gd name="connsiteX1" fmla="*/ 226594 w 2109767"/>
                    <a:gd name="connsiteY1" fmla="*/ 384903 h 716668"/>
                    <a:gd name="connsiteX2" fmla="*/ 677062 w 2109767"/>
                    <a:gd name="connsiteY2" fmla="*/ 834 h 716668"/>
                    <a:gd name="connsiteX3" fmla="*/ 2109767 w 2109767"/>
                    <a:gd name="connsiteY3" fmla="*/ 681631 h 716668"/>
                    <a:gd name="connsiteX0" fmla="*/ 0 w 2109767"/>
                    <a:gd name="connsiteY0" fmla="*/ 725637 h 725637"/>
                    <a:gd name="connsiteX1" fmla="*/ 226594 w 2109767"/>
                    <a:gd name="connsiteY1" fmla="*/ 393872 h 725637"/>
                    <a:gd name="connsiteX2" fmla="*/ 712372 w 2109767"/>
                    <a:gd name="connsiteY2" fmla="*/ 810 h 725637"/>
                    <a:gd name="connsiteX3" fmla="*/ 2109767 w 2109767"/>
                    <a:gd name="connsiteY3" fmla="*/ 690600 h 725637"/>
                    <a:gd name="connsiteX0" fmla="*/ 0 w 2109767"/>
                    <a:gd name="connsiteY0" fmla="*/ 726895 h 726895"/>
                    <a:gd name="connsiteX1" fmla="*/ 226594 w 2109767"/>
                    <a:gd name="connsiteY1" fmla="*/ 395130 h 726895"/>
                    <a:gd name="connsiteX2" fmla="*/ 712372 w 2109767"/>
                    <a:gd name="connsiteY2" fmla="*/ 2068 h 726895"/>
                    <a:gd name="connsiteX3" fmla="*/ 1744916 w 2109767"/>
                    <a:gd name="connsiteY3" fmla="*/ 260252 h 726895"/>
                    <a:gd name="connsiteX4" fmla="*/ 2109767 w 2109767"/>
                    <a:gd name="connsiteY4" fmla="*/ 691858 h 726895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4969 h 724969"/>
                    <a:gd name="connsiteX1" fmla="*/ 226594 w 2109767"/>
                    <a:gd name="connsiteY1" fmla="*/ 393204 h 724969"/>
                    <a:gd name="connsiteX2" fmla="*/ 712372 w 2109767"/>
                    <a:gd name="connsiteY2" fmla="*/ 142 h 724969"/>
                    <a:gd name="connsiteX3" fmla="*/ 1656641 w 2109767"/>
                    <a:gd name="connsiteY3" fmla="*/ 339252 h 724969"/>
                    <a:gd name="connsiteX4" fmla="*/ 2109767 w 2109767"/>
                    <a:gd name="connsiteY4" fmla="*/ 689932 h 724969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827 h 724827"/>
                    <a:gd name="connsiteX1" fmla="*/ 712372 w 2109767"/>
                    <a:gd name="connsiteY1" fmla="*/ 0 h 724827"/>
                    <a:gd name="connsiteX2" fmla="*/ 1321197 w 2109767"/>
                    <a:gd name="connsiteY2" fmla="*/ 429030 h 724827"/>
                    <a:gd name="connsiteX3" fmla="*/ 2109767 w 2109767"/>
                    <a:gd name="connsiteY3" fmla="*/ 689790 h 724827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29397 h 729397"/>
                    <a:gd name="connsiteX1" fmla="*/ 562305 w 1933217"/>
                    <a:gd name="connsiteY1" fmla="*/ 4570 h 729397"/>
                    <a:gd name="connsiteX2" fmla="*/ 1144647 w 1933217"/>
                    <a:gd name="connsiteY2" fmla="*/ 433600 h 729397"/>
                    <a:gd name="connsiteX3" fmla="*/ 1933217 w 1933217"/>
                    <a:gd name="connsiteY3" fmla="*/ 694360 h 729397"/>
                    <a:gd name="connsiteX0" fmla="*/ 0 w 1933217"/>
                    <a:gd name="connsiteY0" fmla="*/ 724850 h 724850"/>
                    <a:gd name="connsiteX1" fmla="*/ 562305 w 1933217"/>
                    <a:gd name="connsiteY1" fmla="*/ 23 h 724850"/>
                    <a:gd name="connsiteX2" fmla="*/ 1144647 w 1933217"/>
                    <a:gd name="connsiteY2" fmla="*/ 429053 h 724850"/>
                    <a:gd name="connsiteX3" fmla="*/ 1933217 w 1933217"/>
                    <a:gd name="connsiteY3" fmla="*/ 689813 h 724850"/>
                    <a:gd name="connsiteX0" fmla="*/ 0 w 1933217"/>
                    <a:gd name="connsiteY0" fmla="*/ 728428 h 728428"/>
                    <a:gd name="connsiteX1" fmla="*/ 562305 w 1933217"/>
                    <a:gd name="connsiteY1" fmla="*/ 3601 h 728428"/>
                    <a:gd name="connsiteX2" fmla="*/ 1074027 w 1933217"/>
                    <a:gd name="connsiteY2" fmla="*/ 459606 h 728428"/>
                    <a:gd name="connsiteX3" fmla="*/ 1933217 w 1933217"/>
                    <a:gd name="connsiteY3" fmla="*/ 693391 h 728428"/>
                    <a:gd name="connsiteX0" fmla="*/ 0 w 1933217"/>
                    <a:gd name="connsiteY0" fmla="*/ 728586 h 728586"/>
                    <a:gd name="connsiteX1" fmla="*/ 562305 w 1933217"/>
                    <a:gd name="connsiteY1" fmla="*/ 3759 h 728586"/>
                    <a:gd name="connsiteX2" fmla="*/ 1074027 w 1933217"/>
                    <a:gd name="connsiteY2" fmla="*/ 459764 h 728586"/>
                    <a:gd name="connsiteX3" fmla="*/ 1933217 w 1933217"/>
                    <a:gd name="connsiteY3" fmla="*/ 693549 h 728586"/>
                    <a:gd name="connsiteX0" fmla="*/ 0 w 1933217"/>
                    <a:gd name="connsiteY0" fmla="*/ 730381 h 730381"/>
                    <a:gd name="connsiteX1" fmla="*/ 562305 w 1933217"/>
                    <a:gd name="connsiteY1" fmla="*/ 5554 h 730381"/>
                    <a:gd name="connsiteX2" fmla="*/ 1074027 w 1933217"/>
                    <a:gd name="connsiteY2" fmla="*/ 461559 h 730381"/>
                    <a:gd name="connsiteX3" fmla="*/ 1933217 w 1933217"/>
                    <a:gd name="connsiteY3" fmla="*/ 695344 h 730381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41356 h 741356"/>
                    <a:gd name="connsiteX1" fmla="*/ 562305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37955 h 737955"/>
                    <a:gd name="connsiteX1" fmla="*/ 562305 w 1933217"/>
                    <a:gd name="connsiteY1" fmla="*/ 13128 h 737955"/>
                    <a:gd name="connsiteX2" fmla="*/ 1065199 w 1933217"/>
                    <a:gd name="connsiteY2" fmla="*/ 361232 h 737955"/>
                    <a:gd name="connsiteX3" fmla="*/ 1933217 w 1933217"/>
                    <a:gd name="connsiteY3" fmla="*/ 702918 h 737955"/>
                    <a:gd name="connsiteX0" fmla="*/ 0 w 1933217"/>
                    <a:gd name="connsiteY0" fmla="*/ 733473 h 733473"/>
                    <a:gd name="connsiteX1" fmla="*/ 526996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3473 h 733473"/>
                    <a:gd name="connsiteX1" fmla="*/ 544650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1475 h 731475"/>
                    <a:gd name="connsiteX1" fmla="*/ 544650 w 1933217"/>
                    <a:gd name="connsiteY1" fmla="*/ 6648 h 731475"/>
                    <a:gd name="connsiteX2" fmla="*/ 1065199 w 1933217"/>
                    <a:gd name="connsiteY2" fmla="*/ 354752 h 731475"/>
                    <a:gd name="connsiteX3" fmla="*/ 1933217 w 1933217"/>
                    <a:gd name="connsiteY3" fmla="*/ 696438 h 731475"/>
                    <a:gd name="connsiteX0" fmla="*/ 0 w 1933217"/>
                    <a:gd name="connsiteY0" fmla="*/ 733472 h 733472"/>
                    <a:gd name="connsiteX1" fmla="*/ 544650 w 1933217"/>
                    <a:gd name="connsiteY1" fmla="*/ 8645 h 733472"/>
                    <a:gd name="connsiteX2" fmla="*/ 1065199 w 1933217"/>
                    <a:gd name="connsiteY2" fmla="*/ 356749 h 733472"/>
                    <a:gd name="connsiteX3" fmla="*/ 1933217 w 1933217"/>
                    <a:gd name="connsiteY3" fmla="*/ 698435 h 73347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954 h 737954"/>
                    <a:gd name="connsiteX1" fmla="*/ 544650 w 1933217"/>
                    <a:gd name="connsiteY1" fmla="*/ 13127 h 737954"/>
                    <a:gd name="connsiteX2" fmla="*/ 1065199 w 1933217"/>
                    <a:gd name="connsiteY2" fmla="*/ 361231 h 737954"/>
                    <a:gd name="connsiteX3" fmla="*/ 1933217 w 1933217"/>
                    <a:gd name="connsiteY3" fmla="*/ 702917 h 737954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4496 h 744496"/>
                    <a:gd name="connsiteX1" fmla="*/ 544650 w 1933217"/>
                    <a:gd name="connsiteY1" fmla="*/ 19669 h 744496"/>
                    <a:gd name="connsiteX2" fmla="*/ 1065199 w 1933217"/>
                    <a:gd name="connsiteY2" fmla="*/ 367773 h 744496"/>
                    <a:gd name="connsiteX3" fmla="*/ 1933217 w 1933217"/>
                    <a:gd name="connsiteY3" fmla="*/ 709459 h 744496"/>
                    <a:gd name="connsiteX0" fmla="*/ 0 w 1933217"/>
                    <a:gd name="connsiteY0" fmla="*/ 728170 h 728170"/>
                    <a:gd name="connsiteX1" fmla="*/ 279557 w 1933217"/>
                    <a:gd name="connsiteY1" fmla="*/ 450357 h 728170"/>
                    <a:gd name="connsiteX2" fmla="*/ 544650 w 1933217"/>
                    <a:gd name="connsiteY2" fmla="*/ 3343 h 728170"/>
                    <a:gd name="connsiteX3" fmla="*/ 1065199 w 1933217"/>
                    <a:gd name="connsiteY3" fmla="*/ 351447 h 728170"/>
                    <a:gd name="connsiteX4" fmla="*/ 1933217 w 1933217"/>
                    <a:gd name="connsiteY4" fmla="*/ 693133 h 728170"/>
                    <a:gd name="connsiteX0" fmla="*/ 0 w 2312798"/>
                    <a:gd name="connsiteY0" fmla="*/ 764138 h 764138"/>
                    <a:gd name="connsiteX1" fmla="*/ 659138 w 2312798"/>
                    <a:gd name="connsiteY1" fmla="*/ 450357 h 764138"/>
                    <a:gd name="connsiteX2" fmla="*/ 924231 w 2312798"/>
                    <a:gd name="connsiteY2" fmla="*/ 3343 h 764138"/>
                    <a:gd name="connsiteX3" fmla="*/ 1444780 w 2312798"/>
                    <a:gd name="connsiteY3" fmla="*/ 351447 h 764138"/>
                    <a:gd name="connsiteX4" fmla="*/ 2312798 w 2312798"/>
                    <a:gd name="connsiteY4" fmla="*/ 693133 h 764138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06830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15822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25318 h 735240"/>
                    <a:gd name="connsiteX1" fmla="*/ 509074 w 2171560"/>
                    <a:gd name="connsiteY1" fmla="*/ 582382 h 735240"/>
                    <a:gd name="connsiteX2" fmla="*/ 1012507 w 2171560"/>
                    <a:gd name="connsiteY2" fmla="*/ 18475 h 735240"/>
                    <a:gd name="connsiteX3" fmla="*/ 1303542 w 2171560"/>
                    <a:gd name="connsiteY3" fmla="*/ 393554 h 735240"/>
                    <a:gd name="connsiteX4" fmla="*/ 2171560 w 2171560"/>
                    <a:gd name="connsiteY4" fmla="*/ 735240 h 735240"/>
                    <a:gd name="connsiteX0" fmla="*/ 0 w 2171560"/>
                    <a:gd name="connsiteY0" fmla="*/ 717854 h 727776"/>
                    <a:gd name="connsiteX1" fmla="*/ 509074 w 2171560"/>
                    <a:gd name="connsiteY1" fmla="*/ 574918 h 727776"/>
                    <a:gd name="connsiteX2" fmla="*/ 1012507 w 2171560"/>
                    <a:gd name="connsiteY2" fmla="*/ 11011 h 727776"/>
                    <a:gd name="connsiteX3" fmla="*/ 1303542 w 2171560"/>
                    <a:gd name="connsiteY3" fmla="*/ 386090 h 727776"/>
                    <a:gd name="connsiteX4" fmla="*/ 2171560 w 2171560"/>
                    <a:gd name="connsiteY4" fmla="*/ 727776 h 727776"/>
                    <a:gd name="connsiteX0" fmla="*/ 0 w 2171560"/>
                    <a:gd name="connsiteY0" fmla="*/ 730461 h 740383"/>
                    <a:gd name="connsiteX1" fmla="*/ 509074 w 2171560"/>
                    <a:gd name="connsiteY1" fmla="*/ 587525 h 740383"/>
                    <a:gd name="connsiteX2" fmla="*/ 1012507 w 2171560"/>
                    <a:gd name="connsiteY2" fmla="*/ 23618 h 740383"/>
                    <a:gd name="connsiteX3" fmla="*/ 1303542 w 2171560"/>
                    <a:gd name="connsiteY3" fmla="*/ 398697 h 740383"/>
                    <a:gd name="connsiteX4" fmla="*/ 2171560 w 2171560"/>
                    <a:gd name="connsiteY4" fmla="*/ 740383 h 740383"/>
                    <a:gd name="connsiteX0" fmla="*/ 0 w 2171560"/>
                    <a:gd name="connsiteY0" fmla="*/ 716090 h 726012"/>
                    <a:gd name="connsiteX1" fmla="*/ 509074 w 2171560"/>
                    <a:gd name="connsiteY1" fmla="*/ 573154 h 726012"/>
                    <a:gd name="connsiteX2" fmla="*/ 1012507 w 2171560"/>
                    <a:gd name="connsiteY2" fmla="*/ 9247 h 726012"/>
                    <a:gd name="connsiteX3" fmla="*/ 1303542 w 2171560"/>
                    <a:gd name="connsiteY3" fmla="*/ 384326 h 726012"/>
                    <a:gd name="connsiteX4" fmla="*/ 2171560 w 2171560"/>
                    <a:gd name="connsiteY4" fmla="*/ 726012 h 726012"/>
                    <a:gd name="connsiteX0" fmla="*/ 0 w 2171560"/>
                    <a:gd name="connsiteY0" fmla="*/ 710366 h 720288"/>
                    <a:gd name="connsiteX1" fmla="*/ 641487 w 2171560"/>
                    <a:gd name="connsiteY1" fmla="*/ 612389 h 720288"/>
                    <a:gd name="connsiteX2" fmla="*/ 1012507 w 2171560"/>
                    <a:gd name="connsiteY2" fmla="*/ 3523 h 720288"/>
                    <a:gd name="connsiteX3" fmla="*/ 1303542 w 2171560"/>
                    <a:gd name="connsiteY3" fmla="*/ 378602 h 720288"/>
                    <a:gd name="connsiteX4" fmla="*/ 2171560 w 2171560"/>
                    <a:gd name="connsiteY4" fmla="*/ 720288 h 720288"/>
                    <a:gd name="connsiteX0" fmla="*/ 0 w 2171560"/>
                    <a:gd name="connsiteY0" fmla="*/ 710366 h 722026"/>
                    <a:gd name="connsiteX1" fmla="*/ 641487 w 2171560"/>
                    <a:gd name="connsiteY1" fmla="*/ 612389 h 722026"/>
                    <a:gd name="connsiteX2" fmla="*/ 1012507 w 2171560"/>
                    <a:gd name="connsiteY2" fmla="*/ 3523 h 722026"/>
                    <a:gd name="connsiteX3" fmla="*/ 1303542 w 2171560"/>
                    <a:gd name="connsiteY3" fmla="*/ 378602 h 722026"/>
                    <a:gd name="connsiteX4" fmla="*/ 2171560 w 2171560"/>
                    <a:gd name="connsiteY4" fmla="*/ 720288 h 722026"/>
                    <a:gd name="connsiteX0" fmla="*/ 0 w 2171560"/>
                    <a:gd name="connsiteY0" fmla="*/ 707545 h 719205"/>
                    <a:gd name="connsiteX1" fmla="*/ 641487 w 2171560"/>
                    <a:gd name="connsiteY1" fmla="*/ 609568 h 719205"/>
                    <a:gd name="connsiteX2" fmla="*/ 1012507 w 2171560"/>
                    <a:gd name="connsiteY2" fmla="*/ 702 h 719205"/>
                    <a:gd name="connsiteX3" fmla="*/ 1382989 w 2171560"/>
                    <a:gd name="connsiteY3" fmla="*/ 492674 h 719205"/>
                    <a:gd name="connsiteX4" fmla="*/ 2171560 w 2171560"/>
                    <a:gd name="connsiteY4" fmla="*/ 717467 h 719205"/>
                    <a:gd name="connsiteX0" fmla="*/ 0 w 2171560"/>
                    <a:gd name="connsiteY0" fmla="*/ 709210 h 756119"/>
                    <a:gd name="connsiteX1" fmla="*/ 641487 w 2171560"/>
                    <a:gd name="connsiteY1" fmla="*/ 611233 h 756119"/>
                    <a:gd name="connsiteX2" fmla="*/ 1012507 w 2171560"/>
                    <a:gd name="connsiteY2" fmla="*/ 2367 h 756119"/>
                    <a:gd name="connsiteX3" fmla="*/ 1382989 w 2171560"/>
                    <a:gd name="connsiteY3" fmla="*/ 494339 h 756119"/>
                    <a:gd name="connsiteX4" fmla="*/ 2171560 w 2171560"/>
                    <a:gd name="connsiteY4" fmla="*/ 719132 h 756119"/>
                    <a:gd name="connsiteX0" fmla="*/ 0 w 2171560"/>
                    <a:gd name="connsiteY0" fmla="*/ 707996 h 719656"/>
                    <a:gd name="connsiteX1" fmla="*/ 641487 w 2171560"/>
                    <a:gd name="connsiteY1" fmla="*/ 610019 h 719656"/>
                    <a:gd name="connsiteX2" fmla="*/ 1012507 w 2171560"/>
                    <a:gd name="connsiteY2" fmla="*/ 1153 h 719656"/>
                    <a:gd name="connsiteX3" fmla="*/ 1382989 w 2171560"/>
                    <a:gd name="connsiteY3" fmla="*/ 493125 h 719656"/>
                    <a:gd name="connsiteX4" fmla="*/ 2171560 w 2171560"/>
                    <a:gd name="connsiteY4" fmla="*/ 717918 h 719656"/>
                    <a:gd name="connsiteX0" fmla="*/ 0 w 2171560"/>
                    <a:gd name="connsiteY0" fmla="*/ 706937 h 718597"/>
                    <a:gd name="connsiteX1" fmla="*/ 641487 w 2171560"/>
                    <a:gd name="connsiteY1" fmla="*/ 608960 h 718597"/>
                    <a:gd name="connsiteX2" fmla="*/ 1012507 w 2171560"/>
                    <a:gd name="connsiteY2" fmla="*/ 94 h 718597"/>
                    <a:gd name="connsiteX3" fmla="*/ 1382989 w 2171560"/>
                    <a:gd name="connsiteY3" fmla="*/ 492066 h 718597"/>
                    <a:gd name="connsiteX4" fmla="*/ 2171560 w 2171560"/>
                    <a:gd name="connsiteY4" fmla="*/ 716859 h 718597"/>
                    <a:gd name="connsiteX0" fmla="*/ 0 w 2171560"/>
                    <a:gd name="connsiteY0" fmla="*/ 706843 h 716764"/>
                    <a:gd name="connsiteX1" fmla="*/ 703279 w 2171560"/>
                    <a:gd name="connsiteY1" fmla="*/ 491973 h 716764"/>
                    <a:gd name="connsiteX2" fmla="*/ 1012507 w 2171560"/>
                    <a:gd name="connsiteY2" fmla="*/ 0 h 716764"/>
                    <a:gd name="connsiteX3" fmla="*/ 1382989 w 2171560"/>
                    <a:gd name="connsiteY3" fmla="*/ 491972 h 716764"/>
                    <a:gd name="connsiteX4" fmla="*/ 2171560 w 2171560"/>
                    <a:gd name="connsiteY4" fmla="*/ 716765 h 716764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7081 h 717003"/>
                    <a:gd name="connsiteX1" fmla="*/ 703279 w 2171560"/>
                    <a:gd name="connsiteY1" fmla="*/ 492211 h 717003"/>
                    <a:gd name="connsiteX2" fmla="*/ 1012507 w 2171560"/>
                    <a:gd name="connsiteY2" fmla="*/ 238 h 717003"/>
                    <a:gd name="connsiteX3" fmla="*/ 1382989 w 2171560"/>
                    <a:gd name="connsiteY3" fmla="*/ 492210 h 717003"/>
                    <a:gd name="connsiteX4" fmla="*/ 2171560 w 2171560"/>
                    <a:gd name="connsiteY4" fmla="*/ 717003 h 717003"/>
                    <a:gd name="connsiteX0" fmla="*/ 0 w 2171560"/>
                    <a:gd name="connsiteY0" fmla="*/ 707059 h 716981"/>
                    <a:gd name="connsiteX1" fmla="*/ 703279 w 2171560"/>
                    <a:gd name="connsiteY1" fmla="*/ 492189 h 716981"/>
                    <a:gd name="connsiteX2" fmla="*/ 1012507 w 2171560"/>
                    <a:gd name="connsiteY2" fmla="*/ 216 h 716981"/>
                    <a:gd name="connsiteX3" fmla="*/ 1382989 w 2171560"/>
                    <a:gd name="connsiteY3" fmla="*/ 492188 h 716981"/>
                    <a:gd name="connsiteX4" fmla="*/ 2171560 w 2171560"/>
                    <a:gd name="connsiteY4" fmla="*/ 716981 h 716981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908 h 708830"/>
                    <a:gd name="connsiteX1" fmla="*/ 703279 w 2171560"/>
                    <a:gd name="connsiteY1" fmla="*/ 484038 h 708830"/>
                    <a:gd name="connsiteX2" fmla="*/ 1083127 w 2171560"/>
                    <a:gd name="connsiteY2" fmla="*/ 1057 h 708830"/>
                    <a:gd name="connsiteX3" fmla="*/ 1647813 w 2171560"/>
                    <a:gd name="connsiteY3" fmla="*/ 627906 h 708830"/>
                    <a:gd name="connsiteX4" fmla="*/ 2171560 w 2171560"/>
                    <a:gd name="connsiteY4" fmla="*/ 708830 h 708830"/>
                    <a:gd name="connsiteX0" fmla="*/ 0 w 2171560"/>
                    <a:gd name="connsiteY0" fmla="*/ 698086 h 708008"/>
                    <a:gd name="connsiteX1" fmla="*/ 871002 w 2171560"/>
                    <a:gd name="connsiteY1" fmla="*/ 555150 h 708008"/>
                    <a:gd name="connsiteX2" fmla="*/ 1083127 w 2171560"/>
                    <a:gd name="connsiteY2" fmla="*/ 235 h 708008"/>
                    <a:gd name="connsiteX3" fmla="*/ 1647813 w 2171560"/>
                    <a:gd name="connsiteY3" fmla="*/ 627084 h 708008"/>
                    <a:gd name="connsiteX4" fmla="*/ 2171560 w 2171560"/>
                    <a:gd name="connsiteY4" fmla="*/ 708008 h 708008"/>
                    <a:gd name="connsiteX0" fmla="*/ 0 w 2171560"/>
                    <a:gd name="connsiteY0" fmla="*/ 698135 h 708057"/>
                    <a:gd name="connsiteX1" fmla="*/ 871002 w 2171560"/>
                    <a:gd name="connsiteY1" fmla="*/ 555199 h 708057"/>
                    <a:gd name="connsiteX2" fmla="*/ 1083127 w 2171560"/>
                    <a:gd name="connsiteY2" fmla="*/ 284 h 708057"/>
                    <a:gd name="connsiteX3" fmla="*/ 1647813 w 2171560"/>
                    <a:gd name="connsiteY3" fmla="*/ 627133 h 708057"/>
                    <a:gd name="connsiteX4" fmla="*/ 2171560 w 2171560"/>
                    <a:gd name="connsiteY4" fmla="*/ 708057 h 708057"/>
                    <a:gd name="connsiteX0" fmla="*/ 0 w 2171560"/>
                    <a:gd name="connsiteY0" fmla="*/ 698135 h 771319"/>
                    <a:gd name="connsiteX1" fmla="*/ 871002 w 2171560"/>
                    <a:gd name="connsiteY1" fmla="*/ 555199 h 771319"/>
                    <a:gd name="connsiteX2" fmla="*/ 1083127 w 2171560"/>
                    <a:gd name="connsiteY2" fmla="*/ 284 h 771319"/>
                    <a:gd name="connsiteX3" fmla="*/ 1647813 w 2171560"/>
                    <a:gd name="connsiteY3" fmla="*/ 627133 h 771319"/>
                    <a:gd name="connsiteX4" fmla="*/ 2171560 w 2171560"/>
                    <a:gd name="connsiteY4" fmla="*/ 708057 h 771319"/>
                    <a:gd name="connsiteX0" fmla="*/ 0 w 2171560"/>
                    <a:gd name="connsiteY0" fmla="*/ 699054 h 708976"/>
                    <a:gd name="connsiteX1" fmla="*/ 871002 w 2171560"/>
                    <a:gd name="connsiteY1" fmla="*/ 556118 h 708976"/>
                    <a:gd name="connsiteX2" fmla="*/ 1083127 w 2171560"/>
                    <a:gd name="connsiteY2" fmla="*/ 1203 h 708976"/>
                    <a:gd name="connsiteX3" fmla="*/ 1656640 w 2171560"/>
                    <a:gd name="connsiteY3" fmla="*/ 448215 h 708976"/>
                    <a:gd name="connsiteX4" fmla="*/ 2171560 w 2171560"/>
                    <a:gd name="connsiteY4" fmla="*/ 708976 h 708976"/>
                    <a:gd name="connsiteX0" fmla="*/ 0 w 2171560"/>
                    <a:gd name="connsiteY0" fmla="*/ 699108 h 709030"/>
                    <a:gd name="connsiteX1" fmla="*/ 871002 w 2171560"/>
                    <a:gd name="connsiteY1" fmla="*/ 556172 h 709030"/>
                    <a:gd name="connsiteX2" fmla="*/ 1083127 w 2171560"/>
                    <a:gd name="connsiteY2" fmla="*/ 1257 h 709030"/>
                    <a:gd name="connsiteX3" fmla="*/ 1656640 w 2171560"/>
                    <a:gd name="connsiteY3" fmla="*/ 448269 h 709030"/>
                    <a:gd name="connsiteX4" fmla="*/ 2171560 w 2171560"/>
                    <a:gd name="connsiteY4" fmla="*/ 709030 h 709030"/>
                    <a:gd name="connsiteX0" fmla="*/ 0 w 2171560"/>
                    <a:gd name="connsiteY0" fmla="*/ 698446 h 708368"/>
                    <a:gd name="connsiteX1" fmla="*/ 844519 w 2171560"/>
                    <a:gd name="connsiteY1" fmla="*/ 519542 h 708368"/>
                    <a:gd name="connsiteX2" fmla="*/ 1083127 w 2171560"/>
                    <a:gd name="connsiteY2" fmla="*/ 595 h 708368"/>
                    <a:gd name="connsiteX3" fmla="*/ 1656640 w 2171560"/>
                    <a:gd name="connsiteY3" fmla="*/ 447607 h 708368"/>
                    <a:gd name="connsiteX4" fmla="*/ 2171560 w 2171560"/>
                    <a:gd name="connsiteY4" fmla="*/ 708368 h 708368"/>
                    <a:gd name="connsiteX0" fmla="*/ 0 w 2171560"/>
                    <a:gd name="connsiteY0" fmla="*/ 698197 h 708119"/>
                    <a:gd name="connsiteX1" fmla="*/ 809209 w 2171560"/>
                    <a:gd name="connsiteY1" fmla="*/ 501309 h 708119"/>
                    <a:gd name="connsiteX2" fmla="*/ 1083127 w 2171560"/>
                    <a:gd name="connsiteY2" fmla="*/ 346 h 708119"/>
                    <a:gd name="connsiteX3" fmla="*/ 1656640 w 2171560"/>
                    <a:gd name="connsiteY3" fmla="*/ 447358 h 708119"/>
                    <a:gd name="connsiteX4" fmla="*/ 2171560 w 2171560"/>
                    <a:gd name="connsiteY4" fmla="*/ 708119 h 708119"/>
                    <a:gd name="connsiteX0" fmla="*/ 0 w 2171560"/>
                    <a:gd name="connsiteY0" fmla="*/ 698010 h 707932"/>
                    <a:gd name="connsiteX1" fmla="*/ 756245 w 2171560"/>
                    <a:gd name="connsiteY1" fmla="*/ 483139 h 707932"/>
                    <a:gd name="connsiteX2" fmla="*/ 1083127 w 2171560"/>
                    <a:gd name="connsiteY2" fmla="*/ 159 h 707932"/>
                    <a:gd name="connsiteX3" fmla="*/ 1656640 w 2171560"/>
                    <a:gd name="connsiteY3" fmla="*/ 447171 h 707932"/>
                    <a:gd name="connsiteX4" fmla="*/ 2171560 w 2171560"/>
                    <a:gd name="connsiteY4" fmla="*/ 707932 h 707932"/>
                    <a:gd name="connsiteX0" fmla="*/ 0 w 2171560"/>
                    <a:gd name="connsiteY0" fmla="*/ 698587 h 708509"/>
                    <a:gd name="connsiteX1" fmla="*/ 756245 w 2171560"/>
                    <a:gd name="connsiteY1" fmla="*/ 483716 h 708509"/>
                    <a:gd name="connsiteX2" fmla="*/ 1083127 w 2171560"/>
                    <a:gd name="connsiteY2" fmla="*/ 736 h 708509"/>
                    <a:gd name="connsiteX3" fmla="*/ 1638986 w 2171560"/>
                    <a:gd name="connsiteY3" fmla="*/ 411781 h 708509"/>
                    <a:gd name="connsiteX4" fmla="*/ 2171560 w 2171560"/>
                    <a:gd name="connsiteY4" fmla="*/ 708509 h 708509"/>
                    <a:gd name="connsiteX0" fmla="*/ 0 w 2171560"/>
                    <a:gd name="connsiteY0" fmla="*/ 698633 h 708555"/>
                    <a:gd name="connsiteX1" fmla="*/ 756245 w 2171560"/>
                    <a:gd name="connsiteY1" fmla="*/ 483762 h 708555"/>
                    <a:gd name="connsiteX2" fmla="*/ 1083127 w 2171560"/>
                    <a:gd name="connsiteY2" fmla="*/ 782 h 708555"/>
                    <a:gd name="connsiteX3" fmla="*/ 1638986 w 2171560"/>
                    <a:gd name="connsiteY3" fmla="*/ 411827 h 708555"/>
                    <a:gd name="connsiteX4" fmla="*/ 2171560 w 2171560"/>
                    <a:gd name="connsiteY4" fmla="*/ 708555 h 708555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506573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560" h="714121">
                      <a:moveTo>
                        <a:pt x="0" y="704199"/>
                      </a:moveTo>
                      <a:cubicBezTo>
                        <a:pt x="231970" y="693865"/>
                        <a:pt x="549242" y="686564"/>
                        <a:pt x="756245" y="489328"/>
                      </a:cubicBezTo>
                      <a:cubicBezTo>
                        <a:pt x="963248" y="292092"/>
                        <a:pt x="965428" y="33324"/>
                        <a:pt x="1083127" y="6348"/>
                      </a:cubicBezTo>
                      <a:cubicBezTo>
                        <a:pt x="1200826" y="-20628"/>
                        <a:pt x="1422271" y="29675"/>
                        <a:pt x="1462437" y="327473"/>
                      </a:cubicBezTo>
                      <a:cubicBezTo>
                        <a:pt x="1502603" y="625271"/>
                        <a:pt x="1890066" y="696137"/>
                        <a:pt x="2171560" y="714121"/>
                      </a:cubicBezTo>
                    </a:path>
                  </a:pathLst>
                </a:custGeom>
                <a:noFill/>
                <a:ln w="57150">
                  <a:solidFill>
                    <a:srgbClr val="C6A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5" name="Straight Arrow Connector 164"/>
                <p:cNvCxnSpPr/>
                <p:nvPr/>
              </p:nvCxnSpPr>
              <p:spPr>
                <a:xfrm flipH="1">
                  <a:off x="7872536" y="2641375"/>
                  <a:ext cx="595066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5346363" y="1317539"/>
                <a:ext cx="1190061" cy="640145"/>
                <a:chOff x="5346363" y="1317539"/>
                <a:chExt cx="1190061" cy="640145"/>
              </a:xfrm>
            </p:grpSpPr>
            <p:cxnSp>
              <p:nvCxnSpPr>
                <p:cNvPr id="140" name="Straight Arrow Connector 139"/>
                <p:cNvCxnSpPr/>
                <p:nvPr/>
              </p:nvCxnSpPr>
              <p:spPr>
                <a:xfrm flipV="1">
                  <a:off x="5941358" y="1317539"/>
                  <a:ext cx="0" cy="64014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/>
                <p:cNvCxnSpPr/>
                <p:nvPr/>
              </p:nvCxnSpPr>
              <p:spPr>
                <a:xfrm flipV="1">
                  <a:off x="5941358" y="1951997"/>
                  <a:ext cx="595066" cy="26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Freeform 141"/>
                <p:cNvSpPr/>
                <p:nvPr/>
              </p:nvSpPr>
              <p:spPr>
                <a:xfrm>
                  <a:off x="5429750" y="1615166"/>
                  <a:ext cx="1025115" cy="327181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3076"/>
                    <a:gd name="connsiteX1" fmla="*/ 373221 w 3610946"/>
                    <a:gd name="connsiteY1" fmla="*/ 998377 h 2033076"/>
                    <a:gd name="connsiteX2" fmla="*/ 1212980 w 3610946"/>
                    <a:gd name="connsiteY2" fmla="*/ 1922105 h 2033076"/>
                    <a:gd name="connsiteX3" fmla="*/ 3610946 w 3610946"/>
                    <a:gd name="connsiteY3" fmla="*/ 2015413 h 2033076"/>
                    <a:gd name="connsiteX0" fmla="*/ 0 w 3610946"/>
                    <a:gd name="connsiteY0" fmla="*/ 0 h 2021867"/>
                    <a:gd name="connsiteX1" fmla="*/ 373221 w 3610946"/>
                    <a:gd name="connsiteY1" fmla="*/ 998377 h 2021867"/>
                    <a:gd name="connsiteX2" fmla="*/ 1212980 w 3610946"/>
                    <a:gd name="connsiteY2" fmla="*/ 1922105 h 2021867"/>
                    <a:gd name="connsiteX3" fmla="*/ 3610946 w 3610946"/>
                    <a:gd name="connsiteY3" fmla="*/ 2015413 h 2021867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026368 w 3610946"/>
                    <a:gd name="connsiteY1" fmla="*/ 1856791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7665"/>
                    <a:gd name="connsiteX1" fmla="*/ 1082351 w 3610946"/>
                    <a:gd name="connsiteY1" fmla="*/ 1912774 h 2017665"/>
                    <a:gd name="connsiteX2" fmla="*/ 3610946 w 3610946"/>
                    <a:gd name="connsiteY2" fmla="*/ 2015413 h 2017665"/>
                    <a:gd name="connsiteX0" fmla="*/ 0 w 2267337"/>
                    <a:gd name="connsiteY0" fmla="*/ 0 h 2088665"/>
                    <a:gd name="connsiteX1" fmla="*/ 1082351 w 2267337"/>
                    <a:gd name="connsiteY1" fmla="*/ 1912774 h 2088665"/>
                    <a:gd name="connsiteX2" fmla="*/ 2267337 w 2267337"/>
                    <a:gd name="connsiteY2" fmla="*/ 2015413 h 2088665"/>
                    <a:gd name="connsiteX0" fmla="*/ 0 w 1782145"/>
                    <a:gd name="connsiteY0" fmla="*/ 0 h 1052122"/>
                    <a:gd name="connsiteX1" fmla="*/ 597159 w 1782145"/>
                    <a:gd name="connsiteY1" fmla="*/ 942390 h 1052122"/>
                    <a:gd name="connsiteX2" fmla="*/ 1782145 w 1782145"/>
                    <a:gd name="connsiteY2" fmla="*/ 1045029 h 1052122"/>
                    <a:gd name="connsiteX0" fmla="*/ 0 w 1782145"/>
                    <a:gd name="connsiteY0" fmla="*/ 0 h 1045029"/>
                    <a:gd name="connsiteX1" fmla="*/ 298579 w 1782145"/>
                    <a:gd name="connsiteY1" fmla="*/ 87707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46571"/>
                    <a:gd name="connsiteX1" fmla="*/ 345232 w 1782145"/>
                    <a:gd name="connsiteY1" fmla="*/ 951721 h 1046571"/>
                    <a:gd name="connsiteX2" fmla="*/ 1782145 w 1782145"/>
                    <a:gd name="connsiteY2" fmla="*/ 1045029 h 1046571"/>
                    <a:gd name="connsiteX0" fmla="*/ 0 w 1782145"/>
                    <a:gd name="connsiteY0" fmla="*/ 0 h 1067745"/>
                    <a:gd name="connsiteX1" fmla="*/ 345232 w 1782145"/>
                    <a:gd name="connsiteY1" fmla="*/ 951721 h 1067745"/>
                    <a:gd name="connsiteX2" fmla="*/ 1782145 w 1782145"/>
                    <a:gd name="connsiteY2" fmla="*/ 1045029 h 1067745"/>
                    <a:gd name="connsiteX0" fmla="*/ 0 w 1782145"/>
                    <a:gd name="connsiteY0" fmla="*/ 0 h 1053446"/>
                    <a:gd name="connsiteX1" fmla="*/ 391885 w 1782145"/>
                    <a:gd name="connsiteY1" fmla="*/ 923729 h 1053446"/>
                    <a:gd name="connsiteX2" fmla="*/ 1782145 w 1782145"/>
                    <a:gd name="connsiteY2" fmla="*/ 1045029 h 1053446"/>
                    <a:gd name="connsiteX0" fmla="*/ 0 w 1782145"/>
                    <a:gd name="connsiteY0" fmla="*/ 0 h 1068778"/>
                    <a:gd name="connsiteX1" fmla="*/ 391885 w 1782145"/>
                    <a:gd name="connsiteY1" fmla="*/ 923729 h 1068778"/>
                    <a:gd name="connsiteX2" fmla="*/ 1782145 w 1782145"/>
                    <a:gd name="connsiteY2" fmla="*/ 1045029 h 1068778"/>
                    <a:gd name="connsiteX0" fmla="*/ 0 w 1782145"/>
                    <a:gd name="connsiteY0" fmla="*/ 0 h 1049779"/>
                    <a:gd name="connsiteX1" fmla="*/ 391885 w 1782145"/>
                    <a:gd name="connsiteY1" fmla="*/ 923729 h 1049779"/>
                    <a:gd name="connsiteX2" fmla="*/ 1782145 w 1782145"/>
                    <a:gd name="connsiteY2" fmla="*/ 1045029 h 1049779"/>
                    <a:gd name="connsiteX0" fmla="*/ 0 w 1782145"/>
                    <a:gd name="connsiteY0" fmla="*/ 0 h 1045029"/>
                    <a:gd name="connsiteX1" fmla="*/ 410546 w 1782145"/>
                    <a:gd name="connsiteY1" fmla="*/ 88640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63893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7216"/>
                    <a:gd name="connsiteX1" fmla="*/ 373224 w 1782145"/>
                    <a:gd name="connsiteY1" fmla="*/ 877075 h 1047216"/>
                    <a:gd name="connsiteX2" fmla="*/ 1782145 w 1782145"/>
                    <a:gd name="connsiteY2" fmla="*/ 1045029 h 1047216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54516"/>
                    <a:gd name="connsiteX1" fmla="*/ 345233 w 1782145"/>
                    <a:gd name="connsiteY1" fmla="*/ 793099 h 1054516"/>
                    <a:gd name="connsiteX2" fmla="*/ 794967 w 1782145"/>
                    <a:gd name="connsiteY2" fmla="*/ 1033831 h 1054516"/>
                    <a:gd name="connsiteX3" fmla="*/ 1782145 w 1782145"/>
                    <a:gd name="connsiteY3" fmla="*/ 1045029 h 1054516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270588 w 1782145"/>
                    <a:gd name="connsiteY1" fmla="*/ 802430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63483"/>
                    <a:gd name="connsiteY0" fmla="*/ 0 h 746449"/>
                    <a:gd name="connsiteX1" fmla="*/ 251926 w 1763483"/>
                    <a:gd name="connsiteY1" fmla="*/ 485189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466530 w 1763483"/>
                    <a:gd name="connsiteY1" fmla="*/ 475858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82795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429448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86407 w 1763483"/>
                    <a:gd name="connsiteY1" fmla="*/ 559834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39753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951720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800805"/>
                    <a:gd name="connsiteY0" fmla="*/ 0 h 1184987"/>
                    <a:gd name="connsiteX1" fmla="*/ 951720 w 1800805"/>
                    <a:gd name="connsiteY1" fmla="*/ 494520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23728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886405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83768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614195"/>
                    <a:gd name="connsiteX1" fmla="*/ 867743 w 1800805"/>
                    <a:gd name="connsiteY1" fmla="*/ 1091679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63685 w 1800805"/>
                    <a:gd name="connsiteY1" fmla="*/ 1063688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35693 w 1800805"/>
                    <a:gd name="connsiteY1" fmla="*/ 979713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11759 w 1800805"/>
                    <a:gd name="connsiteY1" fmla="*/ 942390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511558"/>
                    <a:gd name="connsiteX1" fmla="*/ 811759 w 1800805"/>
                    <a:gd name="connsiteY1" fmla="*/ 94239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51718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063685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2900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66323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89042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14398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830422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05067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2418728"/>
                    <a:gd name="connsiteY0" fmla="*/ 42045 h 672404"/>
                    <a:gd name="connsiteX1" fmla="*/ 1550981 w 2418728"/>
                    <a:gd name="connsiteY1" fmla="*/ 599 h 672404"/>
                    <a:gd name="connsiteX2" fmla="*/ 2418728 w 2418728"/>
                    <a:gd name="connsiteY2" fmla="*/ 672404 h 672404"/>
                    <a:gd name="connsiteX0" fmla="*/ 0 w 2418728"/>
                    <a:gd name="connsiteY0" fmla="*/ 536277 h 1166636"/>
                    <a:gd name="connsiteX1" fmla="*/ 544650 w 2418728"/>
                    <a:gd name="connsiteY1" fmla="*/ 280 h 1166636"/>
                    <a:gd name="connsiteX2" fmla="*/ 2418728 w 2418728"/>
                    <a:gd name="connsiteY2" fmla="*/ 1166636 h 1166636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2074457"/>
                    <a:gd name="connsiteY0" fmla="*/ 617181 h 697899"/>
                    <a:gd name="connsiteX1" fmla="*/ 641752 w 2074457"/>
                    <a:gd name="connsiteY1" fmla="*/ 258 h 697899"/>
                    <a:gd name="connsiteX2" fmla="*/ 2074457 w 2074457"/>
                    <a:gd name="connsiteY2" fmla="*/ 681055 h 697899"/>
                    <a:gd name="connsiteX0" fmla="*/ 0 w 2074457"/>
                    <a:gd name="connsiteY0" fmla="*/ 618322 h 682197"/>
                    <a:gd name="connsiteX1" fmla="*/ 641752 w 2074457"/>
                    <a:gd name="connsiteY1" fmla="*/ 1399 h 682197"/>
                    <a:gd name="connsiteX2" fmla="*/ 2074457 w 2074457"/>
                    <a:gd name="connsiteY2" fmla="*/ 682196 h 682197"/>
                    <a:gd name="connsiteX0" fmla="*/ 0 w 2074457"/>
                    <a:gd name="connsiteY0" fmla="*/ 673894 h 737768"/>
                    <a:gd name="connsiteX1" fmla="*/ 217765 w 2074457"/>
                    <a:gd name="connsiteY1" fmla="*/ 108341 h 737768"/>
                    <a:gd name="connsiteX2" fmla="*/ 641752 w 2074457"/>
                    <a:gd name="connsiteY2" fmla="*/ 56971 h 737768"/>
                    <a:gd name="connsiteX3" fmla="*/ 2074457 w 2074457"/>
                    <a:gd name="connsiteY3" fmla="*/ 737768 h 737768"/>
                    <a:gd name="connsiteX0" fmla="*/ 0 w 2074457"/>
                    <a:gd name="connsiteY0" fmla="*/ 639071 h 702945"/>
                    <a:gd name="connsiteX1" fmla="*/ 226593 w 2074457"/>
                    <a:gd name="connsiteY1" fmla="*/ 316297 h 702945"/>
                    <a:gd name="connsiteX2" fmla="*/ 641752 w 2074457"/>
                    <a:gd name="connsiteY2" fmla="*/ 22148 h 702945"/>
                    <a:gd name="connsiteX3" fmla="*/ 2074457 w 2074457"/>
                    <a:gd name="connsiteY3" fmla="*/ 702945 h 702945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3731 h 733731"/>
                    <a:gd name="connsiteX1" fmla="*/ 226594 w 2109767"/>
                    <a:gd name="connsiteY1" fmla="*/ 401966 h 733731"/>
                    <a:gd name="connsiteX2" fmla="*/ 677062 w 2109767"/>
                    <a:gd name="connsiteY2" fmla="*/ 17897 h 733731"/>
                    <a:gd name="connsiteX3" fmla="*/ 2109767 w 2109767"/>
                    <a:gd name="connsiteY3" fmla="*/ 698694 h 733731"/>
                    <a:gd name="connsiteX0" fmla="*/ 0 w 2109767"/>
                    <a:gd name="connsiteY0" fmla="*/ 716668 h 716668"/>
                    <a:gd name="connsiteX1" fmla="*/ 226594 w 2109767"/>
                    <a:gd name="connsiteY1" fmla="*/ 384903 h 716668"/>
                    <a:gd name="connsiteX2" fmla="*/ 677062 w 2109767"/>
                    <a:gd name="connsiteY2" fmla="*/ 834 h 716668"/>
                    <a:gd name="connsiteX3" fmla="*/ 2109767 w 2109767"/>
                    <a:gd name="connsiteY3" fmla="*/ 681631 h 716668"/>
                    <a:gd name="connsiteX0" fmla="*/ 0 w 2109767"/>
                    <a:gd name="connsiteY0" fmla="*/ 725637 h 725637"/>
                    <a:gd name="connsiteX1" fmla="*/ 226594 w 2109767"/>
                    <a:gd name="connsiteY1" fmla="*/ 393872 h 725637"/>
                    <a:gd name="connsiteX2" fmla="*/ 712372 w 2109767"/>
                    <a:gd name="connsiteY2" fmla="*/ 810 h 725637"/>
                    <a:gd name="connsiteX3" fmla="*/ 2109767 w 2109767"/>
                    <a:gd name="connsiteY3" fmla="*/ 690600 h 725637"/>
                    <a:gd name="connsiteX0" fmla="*/ 0 w 2109767"/>
                    <a:gd name="connsiteY0" fmla="*/ 726895 h 726895"/>
                    <a:gd name="connsiteX1" fmla="*/ 226594 w 2109767"/>
                    <a:gd name="connsiteY1" fmla="*/ 395130 h 726895"/>
                    <a:gd name="connsiteX2" fmla="*/ 712372 w 2109767"/>
                    <a:gd name="connsiteY2" fmla="*/ 2068 h 726895"/>
                    <a:gd name="connsiteX3" fmla="*/ 1744916 w 2109767"/>
                    <a:gd name="connsiteY3" fmla="*/ 260252 h 726895"/>
                    <a:gd name="connsiteX4" fmla="*/ 2109767 w 2109767"/>
                    <a:gd name="connsiteY4" fmla="*/ 691858 h 726895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4969 h 724969"/>
                    <a:gd name="connsiteX1" fmla="*/ 226594 w 2109767"/>
                    <a:gd name="connsiteY1" fmla="*/ 393204 h 724969"/>
                    <a:gd name="connsiteX2" fmla="*/ 712372 w 2109767"/>
                    <a:gd name="connsiteY2" fmla="*/ 142 h 724969"/>
                    <a:gd name="connsiteX3" fmla="*/ 1656641 w 2109767"/>
                    <a:gd name="connsiteY3" fmla="*/ 339252 h 724969"/>
                    <a:gd name="connsiteX4" fmla="*/ 2109767 w 2109767"/>
                    <a:gd name="connsiteY4" fmla="*/ 689932 h 724969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827 h 724827"/>
                    <a:gd name="connsiteX1" fmla="*/ 712372 w 2109767"/>
                    <a:gd name="connsiteY1" fmla="*/ 0 h 724827"/>
                    <a:gd name="connsiteX2" fmla="*/ 1321197 w 2109767"/>
                    <a:gd name="connsiteY2" fmla="*/ 429030 h 724827"/>
                    <a:gd name="connsiteX3" fmla="*/ 2109767 w 2109767"/>
                    <a:gd name="connsiteY3" fmla="*/ 689790 h 724827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29397 h 729397"/>
                    <a:gd name="connsiteX1" fmla="*/ 562305 w 1933217"/>
                    <a:gd name="connsiteY1" fmla="*/ 4570 h 729397"/>
                    <a:gd name="connsiteX2" fmla="*/ 1144647 w 1933217"/>
                    <a:gd name="connsiteY2" fmla="*/ 433600 h 729397"/>
                    <a:gd name="connsiteX3" fmla="*/ 1933217 w 1933217"/>
                    <a:gd name="connsiteY3" fmla="*/ 694360 h 729397"/>
                    <a:gd name="connsiteX0" fmla="*/ 0 w 1933217"/>
                    <a:gd name="connsiteY0" fmla="*/ 724850 h 724850"/>
                    <a:gd name="connsiteX1" fmla="*/ 562305 w 1933217"/>
                    <a:gd name="connsiteY1" fmla="*/ 23 h 724850"/>
                    <a:gd name="connsiteX2" fmla="*/ 1144647 w 1933217"/>
                    <a:gd name="connsiteY2" fmla="*/ 429053 h 724850"/>
                    <a:gd name="connsiteX3" fmla="*/ 1933217 w 1933217"/>
                    <a:gd name="connsiteY3" fmla="*/ 689813 h 724850"/>
                    <a:gd name="connsiteX0" fmla="*/ 0 w 1933217"/>
                    <a:gd name="connsiteY0" fmla="*/ 728428 h 728428"/>
                    <a:gd name="connsiteX1" fmla="*/ 562305 w 1933217"/>
                    <a:gd name="connsiteY1" fmla="*/ 3601 h 728428"/>
                    <a:gd name="connsiteX2" fmla="*/ 1074027 w 1933217"/>
                    <a:gd name="connsiteY2" fmla="*/ 459606 h 728428"/>
                    <a:gd name="connsiteX3" fmla="*/ 1933217 w 1933217"/>
                    <a:gd name="connsiteY3" fmla="*/ 693391 h 728428"/>
                    <a:gd name="connsiteX0" fmla="*/ 0 w 1933217"/>
                    <a:gd name="connsiteY0" fmla="*/ 728586 h 728586"/>
                    <a:gd name="connsiteX1" fmla="*/ 562305 w 1933217"/>
                    <a:gd name="connsiteY1" fmla="*/ 3759 h 728586"/>
                    <a:gd name="connsiteX2" fmla="*/ 1074027 w 1933217"/>
                    <a:gd name="connsiteY2" fmla="*/ 459764 h 728586"/>
                    <a:gd name="connsiteX3" fmla="*/ 1933217 w 1933217"/>
                    <a:gd name="connsiteY3" fmla="*/ 693549 h 728586"/>
                    <a:gd name="connsiteX0" fmla="*/ 0 w 1933217"/>
                    <a:gd name="connsiteY0" fmla="*/ 730381 h 730381"/>
                    <a:gd name="connsiteX1" fmla="*/ 562305 w 1933217"/>
                    <a:gd name="connsiteY1" fmla="*/ 5554 h 730381"/>
                    <a:gd name="connsiteX2" fmla="*/ 1074027 w 1933217"/>
                    <a:gd name="connsiteY2" fmla="*/ 461559 h 730381"/>
                    <a:gd name="connsiteX3" fmla="*/ 1933217 w 1933217"/>
                    <a:gd name="connsiteY3" fmla="*/ 695344 h 730381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41356 h 741356"/>
                    <a:gd name="connsiteX1" fmla="*/ 562305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37955 h 737955"/>
                    <a:gd name="connsiteX1" fmla="*/ 562305 w 1933217"/>
                    <a:gd name="connsiteY1" fmla="*/ 13128 h 737955"/>
                    <a:gd name="connsiteX2" fmla="*/ 1065199 w 1933217"/>
                    <a:gd name="connsiteY2" fmla="*/ 361232 h 737955"/>
                    <a:gd name="connsiteX3" fmla="*/ 1933217 w 1933217"/>
                    <a:gd name="connsiteY3" fmla="*/ 702918 h 737955"/>
                    <a:gd name="connsiteX0" fmla="*/ 0 w 1933217"/>
                    <a:gd name="connsiteY0" fmla="*/ 733473 h 733473"/>
                    <a:gd name="connsiteX1" fmla="*/ 526996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3473 h 733473"/>
                    <a:gd name="connsiteX1" fmla="*/ 544650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1475 h 731475"/>
                    <a:gd name="connsiteX1" fmla="*/ 544650 w 1933217"/>
                    <a:gd name="connsiteY1" fmla="*/ 6648 h 731475"/>
                    <a:gd name="connsiteX2" fmla="*/ 1065199 w 1933217"/>
                    <a:gd name="connsiteY2" fmla="*/ 354752 h 731475"/>
                    <a:gd name="connsiteX3" fmla="*/ 1933217 w 1933217"/>
                    <a:gd name="connsiteY3" fmla="*/ 696438 h 731475"/>
                    <a:gd name="connsiteX0" fmla="*/ 0 w 1933217"/>
                    <a:gd name="connsiteY0" fmla="*/ 733472 h 733472"/>
                    <a:gd name="connsiteX1" fmla="*/ 544650 w 1933217"/>
                    <a:gd name="connsiteY1" fmla="*/ 8645 h 733472"/>
                    <a:gd name="connsiteX2" fmla="*/ 1065199 w 1933217"/>
                    <a:gd name="connsiteY2" fmla="*/ 356749 h 733472"/>
                    <a:gd name="connsiteX3" fmla="*/ 1933217 w 1933217"/>
                    <a:gd name="connsiteY3" fmla="*/ 698435 h 73347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954 h 737954"/>
                    <a:gd name="connsiteX1" fmla="*/ 544650 w 1933217"/>
                    <a:gd name="connsiteY1" fmla="*/ 13127 h 737954"/>
                    <a:gd name="connsiteX2" fmla="*/ 1065199 w 1933217"/>
                    <a:gd name="connsiteY2" fmla="*/ 361231 h 737954"/>
                    <a:gd name="connsiteX3" fmla="*/ 1933217 w 1933217"/>
                    <a:gd name="connsiteY3" fmla="*/ 702917 h 737954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4496 h 744496"/>
                    <a:gd name="connsiteX1" fmla="*/ 544650 w 1933217"/>
                    <a:gd name="connsiteY1" fmla="*/ 19669 h 744496"/>
                    <a:gd name="connsiteX2" fmla="*/ 1065199 w 1933217"/>
                    <a:gd name="connsiteY2" fmla="*/ 367773 h 744496"/>
                    <a:gd name="connsiteX3" fmla="*/ 1933217 w 1933217"/>
                    <a:gd name="connsiteY3" fmla="*/ 709459 h 744496"/>
                    <a:gd name="connsiteX0" fmla="*/ 0 w 1933217"/>
                    <a:gd name="connsiteY0" fmla="*/ 728170 h 728170"/>
                    <a:gd name="connsiteX1" fmla="*/ 279557 w 1933217"/>
                    <a:gd name="connsiteY1" fmla="*/ 450357 h 728170"/>
                    <a:gd name="connsiteX2" fmla="*/ 544650 w 1933217"/>
                    <a:gd name="connsiteY2" fmla="*/ 3343 h 728170"/>
                    <a:gd name="connsiteX3" fmla="*/ 1065199 w 1933217"/>
                    <a:gd name="connsiteY3" fmla="*/ 351447 h 728170"/>
                    <a:gd name="connsiteX4" fmla="*/ 1933217 w 1933217"/>
                    <a:gd name="connsiteY4" fmla="*/ 693133 h 728170"/>
                    <a:gd name="connsiteX0" fmla="*/ 0 w 2312798"/>
                    <a:gd name="connsiteY0" fmla="*/ 764138 h 764138"/>
                    <a:gd name="connsiteX1" fmla="*/ 659138 w 2312798"/>
                    <a:gd name="connsiteY1" fmla="*/ 450357 h 764138"/>
                    <a:gd name="connsiteX2" fmla="*/ 924231 w 2312798"/>
                    <a:gd name="connsiteY2" fmla="*/ 3343 h 764138"/>
                    <a:gd name="connsiteX3" fmla="*/ 1444780 w 2312798"/>
                    <a:gd name="connsiteY3" fmla="*/ 351447 h 764138"/>
                    <a:gd name="connsiteX4" fmla="*/ 2312798 w 2312798"/>
                    <a:gd name="connsiteY4" fmla="*/ 693133 h 764138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06830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15822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25318 h 735240"/>
                    <a:gd name="connsiteX1" fmla="*/ 509074 w 2171560"/>
                    <a:gd name="connsiteY1" fmla="*/ 582382 h 735240"/>
                    <a:gd name="connsiteX2" fmla="*/ 1012507 w 2171560"/>
                    <a:gd name="connsiteY2" fmla="*/ 18475 h 735240"/>
                    <a:gd name="connsiteX3" fmla="*/ 1303542 w 2171560"/>
                    <a:gd name="connsiteY3" fmla="*/ 393554 h 735240"/>
                    <a:gd name="connsiteX4" fmla="*/ 2171560 w 2171560"/>
                    <a:gd name="connsiteY4" fmla="*/ 735240 h 735240"/>
                    <a:gd name="connsiteX0" fmla="*/ 0 w 2171560"/>
                    <a:gd name="connsiteY0" fmla="*/ 717854 h 727776"/>
                    <a:gd name="connsiteX1" fmla="*/ 509074 w 2171560"/>
                    <a:gd name="connsiteY1" fmla="*/ 574918 h 727776"/>
                    <a:gd name="connsiteX2" fmla="*/ 1012507 w 2171560"/>
                    <a:gd name="connsiteY2" fmla="*/ 11011 h 727776"/>
                    <a:gd name="connsiteX3" fmla="*/ 1303542 w 2171560"/>
                    <a:gd name="connsiteY3" fmla="*/ 386090 h 727776"/>
                    <a:gd name="connsiteX4" fmla="*/ 2171560 w 2171560"/>
                    <a:gd name="connsiteY4" fmla="*/ 727776 h 727776"/>
                    <a:gd name="connsiteX0" fmla="*/ 0 w 2171560"/>
                    <a:gd name="connsiteY0" fmla="*/ 730461 h 740383"/>
                    <a:gd name="connsiteX1" fmla="*/ 509074 w 2171560"/>
                    <a:gd name="connsiteY1" fmla="*/ 587525 h 740383"/>
                    <a:gd name="connsiteX2" fmla="*/ 1012507 w 2171560"/>
                    <a:gd name="connsiteY2" fmla="*/ 23618 h 740383"/>
                    <a:gd name="connsiteX3" fmla="*/ 1303542 w 2171560"/>
                    <a:gd name="connsiteY3" fmla="*/ 398697 h 740383"/>
                    <a:gd name="connsiteX4" fmla="*/ 2171560 w 2171560"/>
                    <a:gd name="connsiteY4" fmla="*/ 740383 h 740383"/>
                    <a:gd name="connsiteX0" fmla="*/ 0 w 2171560"/>
                    <a:gd name="connsiteY0" fmla="*/ 716090 h 726012"/>
                    <a:gd name="connsiteX1" fmla="*/ 509074 w 2171560"/>
                    <a:gd name="connsiteY1" fmla="*/ 573154 h 726012"/>
                    <a:gd name="connsiteX2" fmla="*/ 1012507 w 2171560"/>
                    <a:gd name="connsiteY2" fmla="*/ 9247 h 726012"/>
                    <a:gd name="connsiteX3" fmla="*/ 1303542 w 2171560"/>
                    <a:gd name="connsiteY3" fmla="*/ 384326 h 726012"/>
                    <a:gd name="connsiteX4" fmla="*/ 2171560 w 2171560"/>
                    <a:gd name="connsiteY4" fmla="*/ 726012 h 726012"/>
                    <a:gd name="connsiteX0" fmla="*/ 0 w 2171560"/>
                    <a:gd name="connsiteY0" fmla="*/ 710366 h 720288"/>
                    <a:gd name="connsiteX1" fmla="*/ 641487 w 2171560"/>
                    <a:gd name="connsiteY1" fmla="*/ 612389 h 720288"/>
                    <a:gd name="connsiteX2" fmla="*/ 1012507 w 2171560"/>
                    <a:gd name="connsiteY2" fmla="*/ 3523 h 720288"/>
                    <a:gd name="connsiteX3" fmla="*/ 1303542 w 2171560"/>
                    <a:gd name="connsiteY3" fmla="*/ 378602 h 720288"/>
                    <a:gd name="connsiteX4" fmla="*/ 2171560 w 2171560"/>
                    <a:gd name="connsiteY4" fmla="*/ 720288 h 720288"/>
                    <a:gd name="connsiteX0" fmla="*/ 0 w 2171560"/>
                    <a:gd name="connsiteY0" fmla="*/ 710366 h 722026"/>
                    <a:gd name="connsiteX1" fmla="*/ 641487 w 2171560"/>
                    <a:gd name="connsiteY1" fmla="*/ 612389 h 722026"/>
                    <a:gd name="connsiteX2" fmla="*/ 1012507 w 2171560"/>
                    <a:gd name="connsiteY2" fmla="*/ 3523 h 722026"/>
                    <a:gd name="connsiteX3" fmla="*/ 1303542 w 2171560"/>
                    <a:gd name="connsiteY3" fmla="*/ 378602 h 722026"/>
                    <a:gd name="connsiteX4" fmla="*/ 2171560 w 2171560"/>
                    <a:gd name="connsiteY4" fmla="*/ 720288 h 722026"/>
                    <a:gd name="connsiteX0" fmla="*/ 0 w 2171560"/>
                    <a:gd name="connsiteY0" fmla="*/ 707545 h 719205"/>
                    <a:gd name="connsiteX1" fmla="*/ 641487 w 2171560"/>
                    <a:gd name="connsiteY1" fmla="*/ 609568 h 719205"/>
                    <a:gd name="connsiteX2" fmla="*/ 1012507 w 2171560"/>
                    <a:gd name="connsiteY2" fmla="*/ 702 h 719205"/>
                    <a:gd name="connsiteX3" fmla="*/ 1382989 w 2171560"/>
                    <a:gd name="connsiteY3" fmla="*/ 492674 h 719205"/>
                    <a:gd name="connsiteX4" fmla="*/ 2171560 w 2171560"/>
                    <a:gd name="connsiteY4" fmla="*/ 717467 h 719205"/>
                    <a:gd name="connsiteX0" fmla="*/ 0 w 2171560"/>
                    <a:gd name="connsiteY0" fmla="*/ 709210 h 756119"/>
                    <a:gd name="connsiteX1" fmla="*/ 641487 w 2171560"/>
                    <a:gd name="connsiteY1" fmla="*/ 611233 h 756119"/>
                    <a:gd name="connsiteX2" fmla="*/ 1012507 w 2171560"/>
                    <a:gd name="connsiteY2" fmla="*/ 2367 h 756119"/>
                    <a:gd name="connsiteX3" fmla="*/ 1382989 w 2171560"/>
                    <a:gd name="connsiteY3" fmla="*/ 494339 h 756119"/>
                    <a:gd name="connsiteX4" fmla="*/ 2171560 w 2171560"/>
                    <a:gd name="connsiteY4" fmla="*/ 719132 h 756119"/>
                    <a:gd name="connsiteX0" fmla="*/ 0 w 2171560"/>
                    <a:gd name="connsiteY0" fmla="*/ 707996 h 719656"/>
                    <a:gd name="connsiteX1" fmla="*/ 641487 w 2171560"/>
                    <a:gd name="connsiteY1" fmla="*/ 610019 h 719656"/>
                    <a:gd name="connsiteX2" fmla="*/ 1012507 w 2171560"/>
                    <a:gd name="connsiteY2" fmla="*/ 1153 h 719656"/>
                    <a:gd name="connsiteX3" fmla="*/ 1382989 w 2171560"/>
                    <a:gd name="connsiteY3" fmla="*/ 493125 h 719656"/>
                    <a:gd name="connsiteX4" fmla="*/ 2171560 w 2171560"/>
                    <a:gd name="connsiteY4" fmla="*/ 717918 h 719656"/>
                    <a:gd name="connsiteX0" fmla="*/ 0 w 2171560"/>
                    <a:gd name="connsiteY0" fmla="*/ 706937 h 718597"/>
                    <a:gd name="connsiteX1" fmla="*/ 641487 w 2171560"/>
                    <a:gd name="connsiteY1" fmla="*/ 608960 h 718597"/>
                    <a:gd name="connsiteX2" fmla="*/ 1012507 w 2171560"/>
                    <a:gd name="connsiteY2" fmla="*/ 94 h 718597"/>
                    <a:gd name="connsiteX3" fmla="*/ 1382989 w 2171560"/>
                    <a:gd name="connsiteY3" fmla="*/ 492066 h 718597"/>
                    <a:gd name="connsiteX4" fmla="*/ 2171560 w 2171560"/>
                    <a:gd name="connsiteY4" fmla="*/ 716859 h 718597"/>
                    <a:gd name="connsiteX0" fmla="*/ 0 w 2171560"/>
                    <a:gd name="connsiteY0" fmla="*/ 706843 h 716764"/>
                    <a:gd name="connsiteX1" fmla="*/ 703279 w 2171560"/>
                    <a:gd name="connsiteY1" fmla="*/ 491973 h 716764"/>
                    <a:gd name="connsiteX2" fmla="*/ 1012507 w 2171560"/>
                    <a:gd name="connsiteY2" fmla="*/ 0 h 716764"/>
                    <a:gd name="connsiteX3" fmla="*/ 1382989 w 2171560"/>
                    <a:gd name="connsiteY3" fmla="*/ 491972 h 716764"/>
                    <a:gd name="connsiteX4" fmla="*/ 2171560 w 2171560"/>
                    <a:gd name="connsiteY4" fmla="*/ 716765 h 716764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7081 h 717003"/>
                    <a:gd name="connsiteX1" fmla="*/ 703279 w 2171560"/>
                    <a:gd name="connsiteY1" fmla="*/ 492211 h 717003"/>
                    <a:gd name="connsiteX2" fmla="*/ 1012507 w 2171560"/>
                    <a:gd name="connsiteY2" fmla="*/ 238 h 717003"/>
                    <a:gd name="connsiteX3" fmla="*/ 1382989 w 2171560"/>
                    <a:gd name="connsiteY3" fmla="*/ 492210 h 717003"/>
                    <a:gd name="connsiteX4" fmla="*/ 2171560 w 2171560"/>
                    <a:gd name="connsiteY4" fmla="*/ 717003 h 717003"/>
                    <a:gd name="connsiteX0" fmla="*/ 0 w 2171560"/>
                    <a:gd name="connsiteY0" fmla="*/ 707059 h 716981"/>
                    <a:gd name="connsiteX1" fmla="*/ 703279 w 2171560"/>
                    <a:gd name="connsiteY1" fmla="*/ 492189 h 716981"/>
                    <a:gd name="connsiteX2" fmla="*/ 1012507 w 2171560"/>
                    <a:gd name="connsiteY2" fmla="*/ 216 h 716981"/>
                    <a:gd name="connsiteX3" fmla="*/ 1382989 w 2171560"/>
                    <a:gd name="connsiteY3" fmla="*/ 492188 h 716981"/>
                    <a:gd name="connsiteX4" fmla="*/ 2171560 w 2171560"/>
                    <a:gd name="connsiteY4" fmla="*/ 716981 h 716981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908 h 708830"/>
                    <a:gd name="connsiteX1" fmla="*/ 703279 w 2171560"/>
                    <a:gd name="connsiteY1" fmla="*/ 484038 h 708830"/>
                    <a:gd name="connsiteX2" fmla="*/ 1083127 w 2171560"/>
                    <a:gd name="connsiteY2" fmla="*/ 1057 h 708830"/>
                    <a:gd name="connsiteX3" fmla="*/ 1647813 w 2171560"/>
                    <a:gd name="connsiteY3" fmla="*/ 627906 h 708830"/>
                    <a:gd name="connsiteX4" fmla="*/ 2171560 w 2171560"/>
                    <a:gd name="connsiteY4" fmla="*/ 708830 h 708830"/>
                    <a:gd name="connsiteX0" fmla="*/ 0 w 2171560"/>
                    <a:gd name="connsiteY0" fmla="*/ 698086 h 708008"/>
                    <a:gd name="connsiteX1" fmla="*/ 871002 w 2171560"/>
                    <a:gd name="connsiteY1" fmla="*/ 555150 h 708008"/>
                    <a:gd name="connsiteX2" fmla="*/ 1083127 w 2171560"/>
                    <a:gd name="connsiteY2" fmla="*/ 235 h 708008"/>
                    <a:gd name="connsiteX3" fmla="*/ 1647813 w 2171560"/>
                    <a:gd name="connsiteY3" fmla="*/ 627084 h 708008"/>
                    <a:gd name="connsiteX4" fmla="*/ 2171560 w 2171560"/>
                    <a:gd name="connsiteY4" fmla="*/ 708008 h 708008"/>
                    <a:gd name="connsiteX0" fmla="*/ 0 w 2171560"/>
                    <a:gd name="connsiteY0" fmla="*/ 698135 h 708057"/>
                    <a:gd name="connsiteX1" fmla="*/ 871002 w 2171560"/>
                    <a:gd name="connsiteY1" fmla="*/ 555199 h 708057"/>
                    <a:gd name="connsiteX2" fmla="*/ 1083127 w 2171560"/>
                    <a:gd name="connsiteY2" fmla="*/ 284 h 708057"/>
                    <a:gd name="connsiteX3" fmla="*/ 1647813 w 2171560"/>
                    <a:gd name="connsiteY3" fmla="*/ 627133 h 708057"/>
                    <a:gd name="connsiteX4" fmla="*/ 2171560 w 2171560"/>
                    <a:gd name="connsiteY4" fmla="*/ 708057 h 708057"/>
                    <a:gd name="connsiteX0" fmla="*/ 0 w 2171560"/>
                    <a:gd name="connsiteY0" fmla="*/ 698135 h 771319"/>
                    <a:gd name="connsiteX1" fmla="*/ 871002 w 2171560"/>
                    <a:gd name="connsiteY1" fmla="*/ 555199 h 771319"/>
                    <a:gd name="connsiteX2" fmla="*/ 1083127 w 2171560"/>
                    <a:gd name="connsiteY2" fmla="*/ 284 h 771319"/>
                    <a:gd name="connsiteX3" fmla="*/ 1647813 w 2171560"/>
                    <a:gd name="connsiteY3" fmla="*/ 627133 h 771319"/>
                    <a:gd name="connsiteX4" fmla="*/ 2171560 w 2171560"/>
                    <a:gd name="connsiteY4" fmla="*/ 708057 h 771319"/>
                    <a:gd name="connsiteX0" fmla="*/ 0 w 2171560"/>
                    <a:gd name="connsiteY0" fmla="*/ 699054 h 708976"/>
                    <a:gd name="connsiteX1" fmla="*/ 871002 w 2171560"/>
                    <a:gd name="connsiteY1" fmla="*/ 556118 h 708976"/>
                    <a:gd name="connsiteX2" fmla="*/ 1083127 w 2171560"/>
                    <a:gd name="connsiteY2" fmla="*/ 1203 h 708976"/>
                    <a:gd name="connsiteX3" fmla="*/ 1656640 w 2171560"/>
                    <a:gd name="connsiteY3" fmla="*/ 448215 h 708976"/>
                    <a:gd name="connsiteX4" fmla="*/ 2171560 w 2171560"/>
                    <a:gd name="connsiteY4" fmla="*/ 708976 h 708976"/>
                    <a:gd name="connsiteX0" fmla="*/ 0 w 2171560"/>
                    <a:gd name="connsiteY0" fmla="*/ 699108 h 709030"/>
                    <a:gd name="connsiteX1" fmla="*/ 871002 w 2171560"/>
                    <a:gd name="connsiteY1" fmla="*/ 556172 h 709030"/>
                    <a:gd name="connsiteX2" fmla="*/ 1083127 w 2171560"/>
                    <a:gd name="connsiteY2" fmla="*/ 1257 h 709030"/>
                    <a:gd name="connsiteX3" fmla="*/ 1656640 w 2171560"/>
                    <a:gd name="connsiteY3" fmla="*/ 448269 h 709030"/>
                    <a:gd name="connsiteX4" fmla="*/ 2171560 w 2171560"/>
                    <a:gd name="connsiteY4" fmla="*/ 709030 h 709030"/>
                    <a:gd name="connsiteX0" fmla="*/ 0 w 2171560"/>
                    <a:gd name="connsiteY0" fmla="*/ 698446 h 708368"/>
                    <a:gd name="connsiteX1" fmla="*/ 844519 w 2171560"/>
                    <a:gd name="connsiteY1" fmla="*/ 519542 h 708368"/>
                    <a:gd name="connsiteX2" fmla="*/ 1083127 w 2171560"/>
                    <a:gd name="connsiteY2" fmla="*/ 595 h 708368"/>
                    <a:gd name="connsiteX3" fmla="*/ 1656640 w 2171560"/>
                    <a:gd name="connsiteY3" fmla="*/ 447607 h 708368"/>
                    <a:gd name="connsiteX4" fmla="*/ 2171560 w 2171560"/>
                    <a:gd name="connsiteY4" fmla="*/ 708368 h 708368"/>
                    <a:gd name="connsiteX0" fmla="*/ 0 w 2171560"/>
                    <a:gd name="connsiteY0" fmla="*/ 698197 h 708119"/>
                    <a:gd name="connsiteX1" fmla="*/ 809209 w 2171560"/>
                    <a:gd name="connsiteY1" fmla="*/ 501309 h 708119"/>
                    <a:gd name="connsiteX2" fmla="*/ 1083127 w 2171560"/>
                    <a:gd name="connsiteY2" fmla="*/ 346 h 708119"/>
                    <a:gd name="connsiteX3" fmla="*/ 1656640 w 2171560"/>
                    <a:gd name="connsiteY3" fmla="*/ 447358 h 708119"/>
                    <a:gd name="connsiteX4" fmla="*/ 2171560 w 2171560"/>
                    <a:gd name="connsiteY4" fmla="*/ 708119 h 708119"/>
                    <a:gd name="connsiteX0" fmla="*/ 0 w 2171560"/>
                    <a:gd name="connsiteY0" fmla="*/ 698010 h 707932"/>
                    <a:gd name="connsiteX1" fmla="*/ 756245 w 2171560"/>
                    <a:gd name="connsiteY1" fmla="*/ 483139 h 707932"/>
                    <a:gd name="connsiteX2" fmla="*/ 1083127 w 2171560"/>
                    <a:gd name="connsiteY2" fmla="*/ 159 h 707932"/>
                    <a:gd name="connsiteX3" fmla="*/ 1656640 w 2171560"/>
                    <a:gd name="connsiteY3" fmla="*/ 447171 h 707932"/>
                    <a:gd name="connsiteX4" fmla="*/ 2171560 w 2171560"/>
                    <a:gd name="connsiteY4" fmla="*/ 707932 h 707932"/>
                    <a:gd name="connsiteX0" fmla="*/ 0 w 2171560"/>
                    <a:gd name="connsiteY0" fmla="*/ 698587 h 708509"/>
                    <a:gd name="connsiteX1" fmla="*/ 756245 w 2171560"/>
                    <a:gd name="connsiteY1" fmla="*/ 483716 h 708509"/>
                    <a:gd name="connsiteX2" fmla="*/ 1083127 w 2171560"/>
                    <a:gd name="connsiteY2" fmla="*/ 736 h 708509"/>
                    <a:gd name="connsiteX3" fmla="*/ 1638986 w 2171560"/>
                    <a:gd name="connsiteY3" fmla="*/ 411781 h 708509"/>
                    <a:gd name="connsiteX4" fmla="*/ 2171560 w 2171560"/>
                    <a:gd name="connsiteY4" fmla="*/ 708509 h 708509"/>
                    <a:gd name="connsiteX0" fmla="*/ 0 w 2171560"/>
                    <a:gd name="connsiteY0" fmla="*/ 698633 h 708555"/>
                    <a:gd name="connsiteX1" fmla="*/ 756245 w 2171560"/>
                    <a:gd name="connsiteY1" fmla="*/ 483762 h 708555"/>
                    <a:gd name="connsiteX2" fmla="*/ 1083127 w 2171560"/>
                    <a:gd name="connsiteY2" fmla="*/ 782 h 708555"/>
                    <a:gd name="connsiteX3" fmla="*/ 1638986 w 2171560"/>
                    <a:gd name="connsiteY3" fmla="*/ 411827 h 708555"/>
                    <a:gd name="connsiteX4" fmla="*/ 2171560 w 2171560"/>
                    <a:gd name="connsiteY4" fmla="*/ 708555 h 708555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506573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560" h="714121">
                      <a:moveTo>
                        <a:pt x="0" y="704199"/>
                      </a:moveTo>
                      <a:cubicBezTo>
                        <a:pt x="231970" y="693865"/>
                        <a:pt x="549242" y="686564"/>
                        <a:pt x="756245" y="489328"/>
                      </a:cubicBezTo>
                      <a:cubicBezTo>
                        <a:pt x="963248" y="292092"/>
                        <a:pt x="965428" y="33324"/>
                        <a:pt x="1083127" y="6348"/>
                      </a:cubicBezTo>
                      <a:cubicBezTo>
                        <a:pt x="1200826" y="-20628"/>
                        <a:pt x="1422271" y="29675"/>
                        <a:pt x="1462437" y="327473"/>
                      </a:cubicBezTo>
                      <a:cubicBezTo>
                        <a:pt x="1502603" y="625271"/>
                        <a:pt x="1890066" y="696137"/>
                        <a:pt x="2171560" y="714121"/>
                      </a:cubicBezTo>
                    </a:path>
                  </a:pathLst>
                </a:custGeom>
                <a:noFill/>
                <a:ln w="57150">
                  <a:solidFill>
                    <a:srgbClr val="C6A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3" name="Straight Arrow Connector 142"/>
                <p:cNvCxnSpPr/>
                <p:nvPr/>
              </p:nvCxnSpPr>
              <p:spPr>
                <a:xfrm flipH="1">
                  <a:off x="5346363" y="1951997"/>
                  <a:ext cx="595066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5346363" y="2006917"/>
                <a:ext cx="1190061" cy="640145"/>
                <a:chOff x="5346363" y="2006917"/>
                <a:chExt cx="1190061" cy="640145"/>
              </a:xfrm>
            </p:grpSpPr>
            <p:cxnSp>
              <p:nvCxnSpPr>
                <p:cNvPr id="145" name="Straight Arrow Connector 144"/>
                <p:cNvCxnSpPr/>
                <p:nvPr/>
              </p:nvCxnSpPr>
              <p:spPr>
                <a:xfrm flipV="1">
                  <a:off x="5941358" y="2006917"/>
                  <a:ext cx="0" cy="64014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/>
                <p:nvPr/>
              </p:nvCxnSpPr>
              <p:spPr>
                <a:xfrm flipV="1">
                  <a:off x="5941358" y="2641375"/>
                  <a:ext cx="595066" cy="26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Freeform 146"/>
                <p:cNvSpPr/>
                <p:nvPr/>
              </p:nvSpPr>
              <p:spPr>
                <a:xfrm>
                  <a:off x="5429750" y="2304544"/>
                  <a:ext cx="1025115" cy="327181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3076"/>
                    <a:gd name="connsiteX1" fmla="*/ 373221 w 3610946"/>
                    <a:gd name="connsiteY1" fmla="*/ 998377 h 2033076"/>
                    <a:gd name="connsiteX2" fmla="*/ 1212980 w 3610946"/>
                    <a:gd name="connsiteY2" fmla="*/ 1922105 h 2033076"/>
                    <a:gd name="connsiteX3" fmla="*/ 3610946 w 3610946"/>
                    <a:gd name="connsiteY3" fmla="*/ 2015413 h 2033076"/>
                    <a:gd name="connsiteX0" fmla="*/ 0 w 3610946"/>
                    <a:gd name="connsiteY0" fmla="*/ 0 h 2021867"/>
                    <a:gd name="connsiteX1" fmla="*/ 373221 w 3610946"/>
                    <a:gd name="connsiteY1" fmla="*/ 998377 h 2021867"/>
                    <a:gd name="connsiteX2" fmla="*/ 1212980 w 3610946"/>
                    <a:gd name="connsiteY2" fmla="*/ 1922105 h 2021867"/>
                    <a:gd name="connsiteX3" fmla="*/ 3610946 w 3610946"/>
                    <a:gd name="connsiteY3" fmla="*/ 2015413 h 2021867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026368 w 3610946"/>
                    <a:gd name="connsiteY1" fmla="*/ 1856791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7665"/>
                    <a:gd name="connsiteX1" fmla="*/ 1082351 w 3610946"/>
                    <a:gd name="connsiteY1" fmla="*/ 1912774 h 2017665"/>
                    <a:gd name="connsiteX2" fmla="*/ 3610946 w 3610946"/>
                    <a:gd name="connsiteY2" fmla="*/ 2015413 h 2017665"/>
                    <a:gd name="connsiteX0" fmla="*/ 0 w 2267337"/>
                    <a:gd name="connsiteY0" fmla="*/ 0 h 2088665"/>
                    <a:gd name="connsiteX1" fmla="*/ 1082351 w 2267337"/>
                    <a:gd name="connsiteY1" fmla="*/ 1912774 h 2088665"/>
                    <a:gd name="connsiteX2" fmla="*/ 2267337 w 2267337"/>
                    <a:gd name="connsiteY2" fmla="*/ 2015413 h 2088665"/>
                    <a:gd name="connsiteX0" fmla="*/ 0 w 1782145"/>
                    <a:gd name="connsiteY0" fmla="*/ 0 h 1052122"/>
                    <a:gd name="connsiteX1" fmla="*/ 597159 w 1782145"/>
                    <a:gd name="connsiteY1" fmla="*/ 942390 h 1052122"/>
                    <a:gd name="connsiteX2" fmla="*/ 1782145 w 1782145"/>
                    <a:gd name="connsiteY2" fmla="*/ 1045029 h 1052122"/>
                    <a:gd name="connsiteX0" fmla="*/ 0 w 1782145"/>
                    <a:gd name="connsiteY0" fmla="*/ 0 h 1045029"/>
                    <a:gd name="connsiteX1" fmla="*/ 298579 w 1782145"/>
                    <a:gd name="connsiteY1" fmla="*/ 87707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46571"/>
                    <a:gd name="connsiteX1" fmla="*/ 345232 w 1782145"/>
                    <a:gd name="connsiteY1" fmla="*/ 951721 h 1046571"/>
                    <a:gd name="connsiteX2" fmla="*/ 1782145 w 1782145"/>
                    <a:gd name="connsiteY2" fmla="*/ 1045029 h 1046571"/>
                    <a:gd name="connsiteX0" fmla="*/ 0 w 1782145"/>
                    <a:gd name="connsiteY0" fmla="*/ 0 h 1067745"/>
                    <a:gd name="connsiteX1" fmla="*/ 345232 w 1782145"/>
                    <a:gd name="connsiteY1" fmla="*/ 951721 h 1067745"/>
                    <a:gd name="connsiteX2" fmla="*/ 1782145 w 1782145"/>
                    <a:gd name="connsiteY2" fmla="*/ 1045029 h 1067745"/>
                    <a:gd name="connsiteX0" fmla="*/ 0 w 1782145"/>
                    <a:gd name="connsiteY0" fmla="*/ 0 h 1053446"/>
                    <a:gd name="connsiteX1" fmla="*/ 391885 w 1782145"/>
                    <a:gd name="connsiteY1" fmla="*/ 923729 h 1053446"/>
                    <a:gd name="connsiteX2" fmla="*/ 1782145 w 1782145"/>
                    <a:gd name="connsiteY2" fmla="*/ 1045029 h 1053446"/>
                    <a:gd name="connsiteX0" fmla="*/ 0 w 1782145"/>
                    <a:gd name="connsiteY0" fmla="*/ 0 h 1068778"/>
                    <a:gd name="connsiteX1" fmla="*/ 391885 w 1782145"/>
                    <a:gd name="connsiteY1" fmla="*/ 923729 h 1068778"/>
                    <a:gd name="connsiteX2" fmla="*/ 1782145 w 1782145"/>
                    <a:gd name="connsiteY2" fmla="*/ 1045029 h 1068778"/>
                    <a:gd name="connsiteX0" fmla="*/ 0 w 1782145"/>
                    <a:gd name="connsiteY0" fmla="*/ 0 h 1049779"/>
                    <a:gd name="connsiteX1" fmla="*/ 391885 w 1782145"/>
                    <a:gd name="connsiteY1" fmla="*/ 923729 h 1049779"/>
                    <a:gd name="connsiteX2" fmla="*/ 1782145 w 1782145"/>
                    <a:gd name="connsiteY2" fmla="*/ 1045029 h 1049779"/>
                    <a:gd name="connsiteX0" fmla="*/ 0 w 1782145"/>
                    <a:gd name="connsiteY0" fmla="*/ 0 h 1045029"/>
                    <a:gd name="connsiteX1" fmla="*/ 410546 w 1782145"/>
                    <a:gd name="connsiteY1" fmla="*/ 88640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63893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7216"/>
                    <a:gd name="connsiteX1" fmla="*/ 373224 w 1782145"/>
                    <a:gd name="connsiteY1" fmla="*/ 877075 h 1047216"/>
                    <a:gd name="connsiteX2" fmla="*/ 1782145 w 1782145"/>
                    <a:gd name="connsiteY2" fmla="*/ 1045029 h 1047216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54516"/>
                    <a:gd name="connsiteX1" fmla="*/ 345233 w 1782145"/>
                    <a:gd name="connsiteY1" fmla="*/ 793099 h 1054516"/>
                    <a:gd name="connsiteX2" fmla="*/ 794967 w 1782145"/>
                    <a:gd name="connsiteY2" fmla="*/ 1033831 h 1054516"/>
                    <a:gd name="connsiteX3" fmla="*/ 1782145 w 1782145"/>
                    <a:gd name="connsiteY3" fmla="*/ 1045029 h 1054516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270588 w 1782145"/>
                    <a:gd name="connsiteY1" fmla="*/ 802430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63483"/>
                    <a:gd name="connsiteY0" fmla="*/ 0 h 746449"/>
                    <a:gd name="connsiteX1" fmla="*/ 251926 w 1763483"/>
                    <a:gd name="connsiteY1" fmla="*/ 485189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466530 w 1763483"/>
                    <a:gd name="connsiteY1" fmla="*/ 475858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82795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429448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86407 w 1763483"/>
                    <a:gd name="connsiteY1" fmla="*/ 559834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39753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951720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800805"/>
                    <a:gd name="connsiteY0" fmla="*/ 0 h 1184987"/>
                    <a:gd name="connsiteX1" fmla="*/ 951720 w 1800805"/>
                    <a:gd name="connsiteY1" fmla="*/ 494520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23728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886405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83768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614195"/>
                    <a:gd name="connsiteX1" fmla="*/ 867743 w 1800805"/>
                    <a:gd name="connsiteY1" fmla="*/ 1091679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63685 w 1800805"/>
                    <a:gd name="connsiteY1" fmla="*/ 1063688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35693 w 1800805"/>
                    <a:gd name="connsiteY1" fmla="*/ 979713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11759 w 1800805"/>
                    <a:gd name="connsiteY1" fmla="*/ 942390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511558"/>
                    <a:gd name="connsiteX1" fmla="*/ 811759 w 1800805"/>
                    <a:gd name="connsiteY1" fmla="*/ 94239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51718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063685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2900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66323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89042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14398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830422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05067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2418728"/>
                    <a:gd name="connsiteY0" fmla="*/ 42045 h 672404"/>
                    <a:gd name="connsiteX1" fmla="*/ 1550981 w 2418728"/>
                    <a:gd name="connsiteY1" fmla="*/ 599 h 672404"/>
                    <a:gd name="connsiteX2" fmla="*/ 2418728 w 2418728"/>
                    <a:gd name="connsiteY2" fmla="*/ 672404 h 672404"/>
                    <a:gd name="connsiteX0" fmla="*/ 0 w 2418728"/>
                    <a:gd name="connsiteY0" fmla="*/ 536277 h 1166636"/>
                    <a:gd name="connsiteX1" fmla="*/ 544650 w 2418728"/>
                    <a:gd name="connsiteY1" fmla="*/ 280 h 1166636"/>
                    <a:gd name="connsiteX2" fmla="*/ 2418728 w 2418728"/>
                    <a:gd name="connsiteY2" fmla="*/ 1166636 h 1166636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2074457"/>
                    <a:gd name="connsiteY0" fmla="*/ 617181 h 697899"/>
                    <a:gd name="connsiteX1" fmla="*/ 641752 w 2074457"/>
                    <a:gd name="connsiteY1" fmla="*/ 258 h 697899"/>
                    <a:gd name="connsiteX2" fmla="*/ 2074457 w 2074457"/>
                    <a:gd name="connsiteY2" fmla="*/ 681055 h 697899"/>
                    <a:gd name="connsiteX0" fmla="*/ 0 w 2074457"/>
                    <a:gd name="connsiteY0" fmla="*/ 618322 h 682197"/>
                    <a:gd name="connsiteX1" fmla="*/ 641752 w 2074457"/>
                    <a:gd name="connsiteY1" fmla="*/ 1399 h 682197"/>
                    <a:gd name="connsiteX2" fmla="*/ 2074457 w 2074457"/>
                    <a:gd name="connsiteY2" fmla="*/ 682196 h 682197"/>
                    <a:gd name="connsiteX0" fmla="*/ 0 w 2074457"/>
                    <a:gd name="connsiteY0" fmla="*/ 673894 h 737768"/>
                    <a:gd name="connsiteX1" fmla="*/ 217765 w 2074457"/>
                    <a:gd name="connsiteY1" fmla="*/ 108341 h 737768"/>
                    <a:gd name="connsiteX2" fmla="*/ 641752 w 2074457"/>
                    <a:gd name="connsiteY2" fmla="*/ 56971 h 737768"/>
                    <a:gd name="connsiteX3" fmla="*/ 2074457 w 2074457"/>
                    <a:gd name="connsiteY3" fmla="*/ 737768 h 737768"/>
                    <a:gd name="connsiteX0" fmla="*/ 0 w 2074457"/>
                    <a:gd name="connsiteY0" fmla="*/ 639071 h 702945"/>
                    <a:gd name="connsiteX1" fmla="*/ 226593 w 2074457"/>
                    <a:gd name="connsiteY1" fmla="*/ 316297 h 702945"/>
                    <a:gd name="connsiteX2" fmla="*/ 641752 w 2074457"/>
                    <a:gd name="connsiteY2" fmla="*/ 22148 h 702945"/>
                    <a:gd name="connsiteX3" fmla="*/ 2074457 w 2074457"/>
                    <a:gd name="connsiteY3" fmla="*/ 702945 h 702945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3731 h 733731"/>
                    <a:gd name="connsiteX1" fmla="*/ 226594 w 2109767"/>
                    <a:gd name="connsiteY1" fmla="*/ 401966 h 733731"/>
                    <a:gd name="connsiteX2" fmla="*/ 677062 w 2109767"/>
                    <a:gd name="connsiteY2" fmla="*/ 17897 h 733731"/>
                    <a:gd name="connsiteX3" fmla="*/ 2109767 w 2109767"/>
                    <a:gd name="connsiteY3" fmla="*/ 698694 h 733731"/>
                    <a:gd name="connsiteX0" fmla="*/ 0 w 2109767"/>
                    <a:gd name="connsiteY0" fmla="*/ 716668 h 716668"/>
                    <a:gd name="connsiteX1" fmla="*/ 226594 w 2109767"/>
                    <a:gd name="connsiteY1" fmla="*/ 384903 h 716668"/>
                    <a:gd name="connsiteX2" fmla="*/ 677062 w 2109767"/>
                    <a:gd name="connsiteY2" fmla="*/ 834 h 716668"/>
                    <a:gd name="connsiteX3" fmla="*/ 2109767 w 2109767"/>
                    <a:gd name="connsiteY3" fmla="*/ 681631 h 716668"/>
                    <a:gd name="connsiteX0" fmla="*/ 0 w 2109767"/>
                    <a:gd name="connsiteY0" fmla="*/ 725637 h 725637"/>
                    <a:gd name="connsiteX1" fmla="*/ 226594 w 2109767"/>
                    <a:gd name="connsiteY1" fmla="*/ 393872 h 725637"/>
                    <a:gd name="connsiteX2" fmla="*/ 712372 w 2109767"/>
                    <a:gd name="connsiteY2" fmla="*/ 810 h 725637"/>
                    <a:gd name="connsiteX3" fmla="*/ 2109767 w 2109767"/>
                    <a:gd name="connsiteY3" fmla="*/ 690600 h 725637"/>
                    <a:gd name="connsiteX0" fmla="*/ 0 w 2109767"/>
                    <a:gd name="connsiteY0" fmla="*/ 726895 h 726895"/>
                    <a:gd name="connsiteX1" fmla="*/ 226594 w 2109767"/>
                    <a:gd name="connsiteY1" fmla="*/ 395130 h 726895"/>
                    <a:gd name="connsiteX2" fmla="*/ 712372 w 2109767"/>
                    <a:gd name="connsiteY2" fmla="*/ 2068 h 726895"/>
                    <a:gd name="connsiteX3" fmla="*/ 1744916 w 2109767"/>
                    <a:gd name="connsiteY3" fmla="*/ 260252 h 726895"/>
                    <a:gd name="connsiteX4" fmla="*/ 2109767 w 2109767"/>
                    <a:gd name="connsiteY4" fmla="*/ 691858 h 726895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4969 h 724969"/>
                    <a:gd name="connsiteX1" fmla="*/ 226594 w 2109767"/>
                    <a:gd name="connsiteY1" fmla="*/ 393204 h 724969"/>
                    <a:gd name="connsiteX2" fmla="*/ 712372 w 2109767"/>
                    <a:gd name="connsiteY2" fmla="*/ 142 h 724969"/>
                    <a:gd name="connsiteX3" fmla="*/ 1656641 w 2109767"/>
                    <a:gd name="connsiteY3" fmla="*/ 339252 h 724969"/>
                    <a:gd name="connsiteX4" fmla="*/ 2109767 w 2109767"/>
                    <a:gd name="connsiteY4" fmla="*/ 689932 h 724969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827 h 724827"/>
                    <a:gd name="connsiteX1" fmla="*/ 712372 w 2109767"/>
                    <a:gd name="connsiteY1" fmla="*/ 0 h 724827"/>
                    <a:gd name="connsiteX2" fmla="*/ 1321197 w 2109767"/>
                    <a:gd name="connsiteY2" fmla="*/ 429030 h 724827"/>
                    <a:gd name="connsiteX3" fmla="*/ 2109767 w 2109767"/>
                    <a:gd name="connsiteY3" fmla="*/ 689790 h 724827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29397 h 729397"/>
                    <a:gd name="connsiteX1" fmla="*/ 562305 w 1933217"/>
                    <a:gd name="connsiteY1" fmla="*/ 4570 h 729397"/>
                    <a:gd name="connsiteX2" fmla="*/ 1144647 w 1933217"/>
                    <a:gd name="connsiteY2" fmla="*/ 433600 h 729397"/>
                    <a:gd name="connsiteX3" fmla="*/ 1933217 w 1933217"/>
                    <a:gd name="connsiteY3" fmla="*/ 694360 h 729397"/>
                    <a:gd name="connsiteX0" fmla="*/ 0 w 1933217"/>
                    <a:gd name="connsiteY0" fmla="*/ 724850 h 724850"/>
                    <a:gd name="connsiteX1" fmla="*/ 562305 w 1933217"/>
                    <a:gd name="connsiteY1" fmla="*/ 23 h 724850"/>
                    <a:gd name="connsiteX2" fmla="*/ 1144647 w 1933217"/>
                    <a:gd name="connsiteY2" fmla="*/ 429053 h 724850"/>
                    <a:gd name="connsiteX3" fmla="*/ 1933217 w 1933217"/>
                    <a:gd name="connsiteY3" fmla="*/ 689813 h 724850"/>
                    <a:gd name="connsiteX0" fmla="*/ 0 w 1933217"/>
                    <a:gd name="connsiteY0" fmla="*/ 728428 h 728428"/>
                    <a:gd name="connsiteX1" fmla="*/ 562305 w 1933217"/>
                    <a:gd name="connsiteY1" fmla="*/ 3601 h 728428"/>
                    <a:gd name="connsiteX2" fmla="*/ 1074027 w 1933217"/>
                    <a:gd name="connsiteY2" fmla="*/ 459606 h 728428"/>
                    <a:gd name="connsiteX3" fmla="*/ 1933217 w 1933217"/>
                    <a:gd name="connsiteY3" fmla="*/ 693391 h 728428"/>
                    <a:gd name="connsiteX0" fmla="*/ 0 w 1933217"/>
                    <a:gd name="connsiteY0" fmla="*/ 728586 h 728586"/>
                    <a:gd name="connsiteX1" fmla="*/ 562305 w 1933217"/>
                    <a:gd name="connsiteY1" fmla="*/ 3759 h 728586"/>
                    <a:gd name="connsiteX2" fmla="*/ 1074027 w 1933217"/>
                    <a:gd name="connsiteY2" fmla="*/ 459764 h 728586"/>
                    <a:gd name="connsiteX3" fmla="*/ 1933217 w 1933217"/>
                    <a:gd name="connsiteY3" fmla="*/ 693549 h 728586"/>
                    <a:gd name="connsiteX0" fmla="*/ 0 w 1933217"/>
                    <a:gd name="connsiteY0" fmla="*/ 730381 h 730381"/>
                    <a:gd name="connsiteX1" fmla="*/ 562305 w 1933217"/>
                    <a:gd name="connsiteY1" fmla="*/ 5554 h 730381"/>
                    <a:gd name="connsiteX2" fmla="*/ 1074027 w 1933217"/>
                    <a:gd name="connsiteY2" fmla="*/ 461559 h 730381"/>
                    <a:gd name="connsiteX3" fmla="*/ 1933217 w 1933217"/>
                    <a:gd name="connsiteY3" fmla="*/ 695344 h 730381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41356 h 741356"/>
                    <a:gd name="connsiteX1" fmla="*/ 562305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37955 h 737955"/>
                    <a:gd name="connsiteX1" fmla="*/ 562305 w 1933217"/>
                    <a:gd name="connsiteY1" fmla="*/ 13128 h 737955"/>
                    <a:gd name="connsiteX2" fmla="*/ 1065199 w 1933217"/>
                    <a:gd name="connsiteY2" fmla="*/ 361232 h 737955"/>
                    <a:gd name="connsiteX3" fmla="*/ 1933217 w 1933217"/>
                    <a:gd name="connsiteY3" fmla="*/ 702918 h 737955"/>
                    <a:gd name="connsiteX0" fmla="*/ 0 w 1933217"/>
                    <a:gd name="connsiteY0" fmla="*/ 733473 h 733473"/>
                    <a:gd name="connsiteX1" fmla="*/ 526996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3473 h 733473"/>
                    <a:gd name="connsiteX1" fmla="*/ 544650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1475 h 731475"/>
                    <a:gd name="connsiteX1" fmla="*/ 544650 w 1933217"/>
                    <a:gd name="connsiteY1" fmla="*/ 6648 h 731475"/>
                    <a:gd name="connsiteX2" fmla="*/ 1065199 w 1933217"/>
                    <a:gd name="connsiteY2" fmla="*/ 354752 h 731475"/>
                    <a:gd name="connsiteX3" fmla="*/ 1933217 w 1933217"/>
                    <a:gd name="connsiteY3" fmla="*/ 696438 h 731475"/>
                    <a:gd name="connsiteX0" fmla="*/ 0 w 1933217"/>
                    <a:gd name="connsiteY0" fmla="*/ 733472 h 733472"/>
                    <a:gd name="connsiteX1" fmla="*/ 544650 w 1933217"/>
                    <a:gd name="connsiteY1" fmla="*/ 8645 h 733472"/>
                    <a:gd name="connsiteX2" fmla="*/ 1065199 w 1933217"/>
                    <a:gd name="connsiteY2" fmla="*/ 356749 h 733472"/>
                    <a:gd name="connsiteX3" fmla="*/ 1933217 w 1933217"/>
                    <a:gd name="connsiteY3" fmla="*/ 698435 h 73347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954 h 737954"/>
                    <a:gd name="connsiteX1" fmla="*/ 544650 w 1933217"/>
                    <a:gd name="connsiteY1" fmla="*/ 13127 h 737954"/>
                    <a:gd name="connsiteX2" fmla="*/ 1065199 w 1933217"/>
                    <a:gd name="connsiteY2" fmla="*/ 361231 h 737954"/>
                    <a:gd name="connsiteX3" fmla="*/ 1933217 w 1933217"/>
                    <a:gd name="connsiteY3" fmla="*/ 702917 h 737954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4496 h 744496"/>
                    <a:gd name="connsiteX1" fmla="*/ 544650 w 1933217"/>
                    <a:gd name="connsiteY1" fmla="*/ 19669 h 744496"/>
                    <a:gd name="connsiteX2" fmla="*/ 1065199 w 1933217"/>
                    <a:gd name="connsiteY2" fmla="*/ 367773 h 744496"/>
                    <a:gd name="connsiteX3" fmla="*/ 1933217 w 1933217"/>
                    <a:gd name="connsiteY3" fmla="*/ 709459 h 744496"/>
                    <a:gd name="connsiteX0" fmla="*/ 0 w 1933217"/>
                    <a:gd name="connsiteY0" fmla="*/ 728170 h 728170"/>
                    <a:gd name="connsiteX1" fmla="*/ 279557 w 1933217"/>
                    <a:gd name="connsiteY1" fmla="*/ 450357 h 728170"/>
                    <a:gd name="connsiteX2" fmla="*/ 544650 w 1933217"/>
                    <a:gd name="connsiteY2" fmla="*/ 3343 h 728170"/>
                    <a:gd name="connsiteX3" fmla="*/ 1065199 w 1933217"/>
                    <a:gd name="connsiteY3" fmla="*/ 351447 h 728170"/>
                    <a:gd name="connsiteX4" fmla="*/ 1933217 w 1933217"/>
                    <a:gd name="connsiteY4" fmla="*/ 693133 h 728170"/>
                    <a:gd name="connsiteX0" fmla="*/ 0 w 2312798"/>
                    <a:gd name="connsiteY0" fmla="*/ 764138 h 764138"/>
                    <a:gd name="connsiteX1" fmla="*/ 659138 w 2312798"/>
                    <a:gd name="connsiteY1" fmla="*/ 450357 h 764138"/>
                    <a:gd name="connsiteX2" fmla="*/ 924231 w 2312798"/>
                    <a:gd name="connsiteY2" fmla="*/ 3343 h 764138"/>
                    <a:gd name="connsiteX3" fmla="*/ 1444780 w 2312798"/>
                    <a:gd name="connsiteY3" fmla="*/ 351447 h 764138"/>
                    <a:gd name="connsiteX4" fmla="*/ 2312798 w 2312798"/>
                    <a:gd name="connsiteY4" fmla="*/ 693133 h 764138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06830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15822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25318 h 735240"/>
                    <a:gd name="connsiteX1" fmla="*/ 509074 w 2171560"/>
                    <a:gd name="connsiteY1" fmla="*/ 582382 h 735240"/>
                    <a:gd name="connsiteX2" fmla="*/ 1012507 w 2171560"/>
                    <a:gd name="connsiteY2" fmla="*/ 18475 h 735240"/>
                    <a:gd name="connsiteX3" fmla="*/ 1303542 w 2171560"/>
                    <a:gd name="connsiteY3" fmla="*/ 393554 h 735240"/>
                    <a:gd name="connsiteX4" fmla="*/ 2171560 w 2171560"/>
                    <a:gd name="connsiteY4" fmla="*/ 735240 h 735240"/>
                    <a:gd name="connsiteX0" fmla="*/ 0 w 2171560"/>
                    <a:gd name="connsiteY0" fmla="*/ 717854 h 727776"/>
                    <a:gd name="connsiteX1" fmla="*/ 509074 w 2171560"/>
                    <a:gd name="connsiteY1" fmla="*/ 574918 h 727776"/>
                    <a:gd name="connsiteX2" fmla="*/ 1012507 w 2171560"/>
                    <a:gd name="connsiteY2" fmla="*/ 11011 h 727776"/>
                    <a:gd name="connsiteX3" fmla="*/ 1303542 w 2171560"/>
                    <a:gd name="connsiteY3" fmla="*/ 386090 h 727776"/>
                    <a:gd name="connsiteX4" fmla="*/ 2171560 w 2171560"/>
                    <a:gd name="connsiteY4" fmla="*/ 727776 h 727776"/>
                    <a:gd name="connsiteX0" fmla="*/ 0 w 2171560"/>
                    <a:gd name="connsiteY0" fmla="*/ 730461 h 740383"/>
                    <a:gd name="connsiteX1" fmla="*/ 509074 w 2171560"/>
                    <a:gd name="connsiteY1" fmla="*/ 587525 h 740383"/>
                    <a:gd name="connsiteX2" fmla="*/ 1012507 w 2171560"/>
                    <a:gd name="connsiteY2" fmla="*/ 23618 h 740383"/>
                    <a:gd name="connsiteX3" fmla="*/ 1303542 w 2171560"/>
                    <a:gd name="connsiteY3" fmla="*/ 398697 h 740383"/>
                    <a:gd name="connsiteX4" fmla="*/ 2171560 w 2171560"/>
                    <a:gd name="connsiteY4" fmla="*/ 740383 h 740383"/>
                    <a:gd name="connsiteX0" fmla="*/ 0 w 2171560"/>
                    <a:gd name="connsiteY0" fmla="*/ 716090 h 726012"/>
                    <a:gd name="connsiteX1" fmla="*/ 509074 w 2171560"/>
                    <a:gd name="connsiteY1" fmla="*/ 573154 h 726012"/>
                    <a:gd name="connsiteX2" fmla="*/ 1012507 w 2171560"/>
                    <a:gd name="connsiteY2" fmla="*/ 9247 h 726012"/>
                    <a:gd name="connsiteX3" fmla="*/ 1303542 w 2171560"/>
                    <a:gd name="connsiteY3" fmla="*/ 384326 h 726012"/>
                    <a:gd name="connsiteX4" fmla="*/ 2171560 w 2171560"/>
                    <a:gd name="connsiteY4" fmla="*/ 726012 h 726012"/>
                    <a:gd name="connsiteX0" fmla="*/ 0 w 2171560"/>
                    <a:gd name="connsiteY0" fmla="*/ 710366 h 720288"/>
                    <a:gd name="connsiteX1" fmla="*/ 641487 w 2171560"/>
                    <a:gd name="connsiteY1" fmla="*/ 612389 h 720288"/>
                    <a:gd name="connsiteX2" fmla="*/ 1012507 w 2171560"/>
                    <a:gd name="connsiteY2" fmla="*/ 3523 h 720288"/>
                    <a:gd name="connsiteX3" fmla="*/ 1303542 w 2171560"/>
                    <a:gd name="connsiteY3" fmla="*/ 378602 h 720288"/>
                    <a:gd name="connsiteX4" fmla="*/ 2171560 w 2171560"/>
                    <a:gd name="connsiteY4" fmla="*/ 720288 h 720288"/>
                    <a:gd name="connsiteX0" fmla="*/ 0 w 2171560"/>
                    <a:gd name="connsiteY0" fmla="*/ 710366 h 722026"/>
                    <a:gd name="connsiteX1" fmla="*/ 641487 w 2171560"/>
                    <a:gd name="connsiteY1" fmla="*/ 612389 h 722026"/>
                    <a:gd name="connsiteX2" fmla="*/ 1012507 w 2171560"/>
                    <a:gd name="connsiteY2" fmla="*/ 3523 h 722026"/>
                    <a:gd name="connsiteX3" fmla="*/ 1303542 w 2171560"/>
                    <a:gd name="connsiteY3" fmla="*/ 378602 h 722026"/>
                    <a:gd name="connsiteX4" fmla="*/ 2171560 w 2171560"/>
                    <a:gd name="connsiteY4" fmla="*/ 720288 h 722026"/>
                    <a:gd name="connsiteX0" fmla="*/ 0 w 2171560"/>
                    <a:gd name="connsiteY0" fmla="*/ 707545 h 719205"/>
                    <a:gd name="connsiteX1" fmla="*/ 641487 w 2171560"/>
                    <a:gd name="connsiteY1" fmla="*/ 609568 h 719205"/>
                    <a:gd name="connsiteX2" fmla="*/ 1012507 w 2171560"/>
                    <a:gd name="connsiteY2" fmla="*/ 702 h 719205"/>
                    <a:gd name="connsiteX3" fmla="*/ 1382989 w 2171560"/>
                    <a:gd name="connsiteY3" fmla="*/ 492674 h 719205"/>
                    <a:gd name="connsiteX4" fmla="*/ 2171560 w 2171560"/>
                    <a:gd name="connsiteY4" fmla="*/ 717467 h 719205"/>
                    <a:gd name="connsiteX0" fmla="*/ 0 w 2171560"/>
                    <a:gd name="connsiteY0" fmla="*/ 709210 h 756119"/>
                    <a:gd name="connsiteX1" fmla="*/ 641487 w 2171560"/>
                    <a:gd name="connsiteY1" fmla="*/ 611233 h 756119"/>
                    <a:gd name="connsiteX2" fmla="*/ 1012507 w 2171560"/>
                    <a:gd name="connsiteY2" fmla="*/ 2367 h 756119"/>
                    <a:gd name="connsiteX3" fmla="*/ 1382989 w 2171560"/>
                    <a:gd name="connsiteY3" fmla="*/ 494339 h 756119"/>
                    <a:gd name="connsiteX4" fmla="*/ 2171560 w 2171560"/>
                    <a:gd name="connsiteY4" fmla="*/ 719132 h 756119"/>
                    <a:gd name="connsiteX0" fmla="*/ 0 w 2171560"/>
                    <a:gd name="connsiteY0" fmla="*/ 707996 h 719656"/>
                    <a:gd name="connsiteX1" fmla="*/ 641487 w 2171560"/>
                    <a:gd name="connsiteY1" fmla="*/ 610019 h 719656"/>
                    <a:gd name="connsiteX2" fmla="*/ 1012507 w 2171560"/>
                    <a:gd name="connsiteY2" fmla="*/ 1153 h 719656"/>
                    <a:gd name="connsiteX3" fmla="*/ 1382989 w 2171560"/>
                    <a:gd name="connsiteY3" fmla="*/ 493125 h 719656"/>
                    <a:gd name="connsiteX4" fmla="*/ 2171560 w 2171560"/>
                    <a:gd name="connsiteY4" fmla="*/ 717918 h 719656"/>
                    <a:gd name="connsiteX0" fmla="*/ 0 w 2171560"/>
                    <a:gd name="connsiteY0" fmla="*/ 706937 h 718597"/>
                    <a:gd name="connsiteX1" fmla="*/ 641487 w 2171560"/>
                    <a:gd name="connsiteY1" fmla="*/ 608960 h 718597"/>
                    <a:gd name="connsiteX2" fmla="*/ 1012507 w 2171560"/>
                    <a:gd name="connsiteY2" fmla="*/ 94 h 718597"/>
                    <a:gd name="connsiteX3" fmla="*/ 1382989 w 2171560"/>
                    <a:gd name="connsiteY3" fmla="*/ 492066 h 718597"/>
                    <a:gd name="connsiteX4" fmla="*/ 2171560 w 2171560"/>
                    <a:gd name="connsiteY4" fmla="*/ 716859 h 718597"/>
                    <a:gd name="connsiteX0" fmla="*/ 0 w 2171560"/>
                    <a:gd name="connsiteY0" fmla="*/ 706843 h 716764"/>
                    <a:gd name="connsiteX1" fmla="*/ 703279 w 2171560"/>
                    <a:gd name="connsiteY1" fmla="*/ 491973 h 716764"/>
                    <a:gd name="connsiteX2" fmla="*/ 1012507 w 2171560"/>
                    <a:gd name="connsiteY2" fmla="*/ 0 h 716764"/>
                    <a:gd name="connsiteX3" fmla="*/ 1382989 w 2171560"/>
                    <a:gd name="connsiteY3" fmla="*/ 491972 h 716764"/>
                    <a:gd name="connsiteX4" fmla="*/ 2171560 w 2171560"/>
                    <a:gd name="connsiteY4" fmla="*/ 716765 h 716764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7081 h 717003"/>
                    <a:gd name="connsiteX1" fmla="*/ 703279 w 2171560"/>
                    <a:gd name="connsiteY1" fmla="*/ 492211 h 717003"/>
                    <a:gd name="connsiteX2" fmla="*/ 1012507 w 2171560"/>
                    <a:gd name="connsiteY2" fmla="*/ 238 h 717003"/>
                    <a:gd name="connsiteX3" fmla="*/ 1382989 w 2171560"/>
                    <a:gd name="connsiteY3" fmla="*/ 492210 h 717003"/>
                    <a:gd name="connsiteX4" fmla="*/ 2171560 w 2171560"/>
                    <a:gd name="connsiteY4" fmla="*/ 717003 h 717003"/>
                    <a:gd name="connsiteX0" fmla="*/ 0 w 2171560"/>
                    <a:gd name="connsiteY0" fmla="*/ 707059 h 716981"/>
                    <a:gd name="connsiteX1" fmla="*/ 703279 w 2171560"/>
                    <a:gd name="connsiteY1" fmla="*/ 492189 h 716981"/>
                    <a:gd name="connsiteX2" fmla="*/ 1012507 w 2171560"/>
                    <a:gd name="connsiteY2" fmla="*/ 216 h 716981"/>
                    <a:gd name="connsiteX3" fmla="*/ 1382989 w 2171560"/>
                    <a:gd name="connsiteY3" fmla="*/ 492188 h 716981"/>
                    <a:gd name="connsiteX4" fmla="*/ 2171560 w 2171560"/>
                    <a:gd name="connsiteY4" fmla="*/ 716981 h 716981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908 h 708830"/>
                    <a:gd name="connsiteX1" fmla="*/ 703279 w 2171560"/>
                    <a:gd name="connsiteY1" fmla="*/ 484038 h 708830"/>
                    <a:gd name="connsiteX2" fmla="*/ 1083127 w 2171560"/>
                    <a:gd name="connsiteY2" fmla="*/ 1057 h 708830"/>
                    <a:gd name="connsiteX3" fmla="*/ 1647813 w 2171560"/>
                    <a:gd name="connsiteY3" fmla="*/ 627906 h 708830"/>
                    <a:gd name="connsiteX4" fmla="*/ 2171560 w 2171560"/>
                    <a:gd name="connsiteY4" fmla="*/ 708830 h 708830"/>
                    <a:gd name="connsiteX0" fmla="*/ 0 w 2171560"/>
                    <a:gd name="connsiteY0" fmla="*/ 698086 h 708008"/>
                    <a:gd name="connsiteX1" fmla="*/ 871002 w 2171560"/>
                    <a:gd name="connsiteY1" fmla="*/ 555150 h 708008"/>
                    <a:gd name="connsiteX2" fmla="*/ 1083127 w 2171560"/>
                    <a:gd name="connsiteY2" fmla="*/ 235 h 708008"/>
                    <a:gd name="connsiteX3" fmla="*/ 1647813 w 2171560"/>
                    <a:gd name="connsiteY3" fmla="*/ 627084 h 708008"/>
                    <a:gd name="connsiteX4" fmla="*/ 2171560 w 2171560"/>
                    <a:gd name="connsiteY4" fmla="*/ 708008 h 708008"/>
                    <a:gd name="connsiteX0" fmla="*/ 0 w 2171560"/>
                    <a:gd name="connsiteY0" fmla="*/ 698135 h 708057"/>
                    <a:gd name="connsiteX1" fmla="*/ 871002 w 2171560"/>
                    <a:gd name="connsiteY1" fmla="*/ 555199 h 708057"/>
                    <a:gd name="connsiteX2" fmla="*/ 1083127 w 2171560"/>
                    <a:gd name="connsiteY2" fmla="*/ 284 h 708057"/>
                    <a:gd name="connsiteX3" fmla="*/ 1647813 w 2171560"/>
                    <a:gd name="connsiteY3" fmla="*/ 627133 h 708057"/>
                    <a:gd name="connsiteX4" fmla="*/ 2171560 w 2171560"/>
                    <a:gd name="connsiteY4" fmla="*/ 708057 h 708057"/>
                    <a:gd name="connsiteX0" fmla="*/ 0 w 2171560"/>
                    <a:gd name="connsiteY0" fmla="*/ 698135 h 771319"/>
                    <a:gd name="connsiteX1" fmla="*/ 871002 w 2171560"/>
                    <a:gd name="connsiteY1" fmla="*/ 555199 h 771319"/>
                    <a:gd name="connsiteX2" fmla="*/ 1083127 w 2171560"/>
                    <a:gd name="connsiteY2" fmla="*/ 284 h 771319"/>
                    <a:gd name="connsiteX3" fmla="*/ 1647813 w 2171560"/>
                    <a:gd name="connsiteY3" fmla="*/ 627133 h 771319"/>
                    <a:gd name="connsiteX4" fmla="*/ 2171560 w 2171560"/>
                    <a:gd name="connsiteY4" fmla="*/ 708057 h 771319"/>
                    <a:gd name="connsiteX0" fmla="*/ 0 w 2171560"/>
                    <a:gd name="connsiteY0" fmla="*/ 699054 h 708976"/>
                    <a:gd name="connsiteX1" fmla="*/ 871002 w 2171560"/>
                    <a:gd name="connsiteY1" fmla="*/ 556118 h 708976"/>
                    <a:gd name="connsiteX2" fmla="*/ 1083127 w 2171560"/>
                    <a:gd name="connsiteY2" fmla="*/ 1203 h 708976"/>
                    <a:gd name="connsiteX3" fmla="*/ 1656640 w 2171560"/>
                    <a:gd name="connsiteY3" fmla="*/ 448215 h 708976"/>
                    <a:gd name="connsiteX4" fmla="*/ 2171560 w 2171560"/>
                    <a:gd name="connsiteY4" fmla="*/ 708976 h 708976"/>
                    <a:gd name="connsiteX0" fmla="*/ 0 w 2171560"/>
                    <a:gd name="connsiteY0" fmla="*/ 699108 h 709030"/>
                    <a:gd name="connsiteX1" fmla="*/ 871002 w 2171560"/>
                    <a:gd name="connsiteY1" fmla="*/ 556172 h 709030"/>
                    <a:gd name="connsiteX2" fmla="*/ 1083127 w 2171560"/>
                    <a:gd name="connsiteY2" fmla="*/ 1257 h 709030"/>
                    <a:gd name="connsiteX3" fmla="*/ 1656640 w 2171560"/>
                    <a:gd name="connsiteY3" fmla="*/ 448269 h 709030"/>
                    <a:gd name="connsiteX4" fmla="*/ 2171560 w 2171560"/>
                    <a:gd name="connsiteY4" fmla="*/ 709030 h 709030"/>
                    <a:gd name="connsiteX0" fmla="*/ 0 w 2171560"/>
                    <a:gd name="connsiteY0" fmla="*/ 698446 h 708368"/>
                    <a:gd name="connsiteX1" fmla="*/ 844519 w 2171560"/>
                    <a:gd name="connsiteY1" fmla="*/ 519542 h 708368"/>
                    <a:gd name="connsiteX2" fmla="*/ 1083127 w 2171560"/>
                    <a:gd name="connsiteY2" fmla="*/ 595 h 708368"/>
                    <a:gd name="connsiteX3" fmla="*/ 1656640 w 2171560"/>
                    <a:gd name="connsiteY3" fmla="*/ 447607 h 708368"/>
                    <a:gd name="connsiteX4" fmla="*/ 2171560 w 2171560"/>
                    <a:gd name="connsiteY4" fmla="*/ 708368 h 708368"/>
                    <a:gd name="connsiteX0" fmla="*/ 0 w 2171560"/>
                    <a:gd name="connsiteY0" fmla="*/ 698197 h 708119"/>
                    <a:gd name="connsiteX1" fmla="*/ 809209 w 2171560"/>
                    <a:gd name="connsiteY1" fmla="*/ 501309 h 708119"/>
                    <a:gd name="connsiteX2" fmla="*/ 1083127 w 2171560"/>
                    <a:gd name="connsiteY2" fmla="*/ 346 h 708119"/>
                    <a:gd name="connsiteX3" fmla="*/ 1656640 w 2171560"/>
                    <a:gd name="connsiteY3" fmla="*/ 447358 h 708119"/>
                    <a:gd name="connsiteX4" fmla="*/ 2171560 w 2171560"/>
                    <a:gd name="connsiteY4" fmla="*/ 708119 h 708119"/>
                    <a:gd name="connsiteX0" fmla="*/ 0 w 2171560"/>
                    <a:gd name="connsiteY0" fmla="*/ 698010 h 707932"/>
                    <a:gd name="connsiteX1" fmla="*/ 756245 w 2171560"/>
                    <a:gd name="connsiteY1" fmla="*/ 483139 h 707932"/>
                    <a:gd name="connsiteX2" fmla="*/ 1083127 w 2171560"/>
                    <a:gd name="connsiteY2" fmla="*/ 159 h 707932"/>
                    <a:gd name="connsiteX3" fmla="*/ 1656640 w 2171560"/>
                    <a:gd name="connsiteY3" fmla="*/ 447171 h 707932"/>
                    <a:gd name="connsiteX4" fmla="*/ 2171560 w 2171560"/>
                    <a:gd name="connsiteY4" fmla="*/ 707932 h 707932"/>
                    <a:gd name="connsiteX0" fmla="*/ 0 w 2171560"/>
                    <a:gd name="connsiteY0" fmla="*/ 698587 h 708509"/>
                    <a:gd name="connsiteX1" fmla="*/ 756245 w 2171560"/>
                    <a:gd name="connsiteY1" fmla="*/ 483716 h 708509"/>
                    <a:gd name="connsiteX2" fmla="*/ 1083127 w 2171560"/>
                    <a:gd name="connsiteY2" fmla="*/ 736 h 708509"/>
                    <a:gd name="connsiteX3" fmla="*/ 1638986 w 2171560"/>
                    <a:gd name="connsiteY3" fmla="*/ 411781 h 708509"/>
                    <a:gd name="connsiteX4" fmla="*/ 2171560 w 2171560"/>
                    <a:gd name="connsiteY4" fmla="*/ 708509 h 708509"/>
                    <a:gd name="connsiteX0" fmla="*/ 0 w 2171560"/>
                    <a:gd name="connsiteY0" fmla="*/ 698633 h 708555"/>
                    <a:gd name="connsiteX1" fmla="*/ 756245 w 2171560"/>
                    <a:gd name="connsiteY1" fmla="*/ 483762 h 708555"/>
                    <a:gd name="connsiteX2" fmla="*/ 1083127 w 2171560"/>
                    <a:gd name="connsiteY2" fmla="*/ 782 h 708555"/>
                    <a:gd name="connsiteX3" fmla="*/ 1638986 w 2171560"/>
                    <a:gd name="connsiteY3" fmla="*/ 411827 h 708555"/>
                    <a:gd name="connsiteX4" fmla="*/ 2171560 w 2171560"/>
                    <a:gd name="connsiteY4" fmla="*/ 708555 h 708555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506573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560" h="714121">
                      <a:moveTo>
                        <a:pt x="0" y="704199"/>
                      </a:moveTo>
                      <a:cubicBezTo>
                        <a:pt x="231970" y="693865"/>
                        <a:pt x="549242" y="686564"/>
                        <a:pt x="756245" y="489328"/>
                      </a:cubicBezTo>
                      <a:cubicBezTo>
                        <a:pt x="963248" y="292092"/>
                        <a:pt x="965428" y="33324"/>
                        <a:pt x="1083127" y="6348"/>
                      </a:cubicBezTo>
                      <a:cubicBezTo>
                        <a:pt x="1200826" y="-20628"/>
                        <a:pt x="1422271" y="29675"/>
                        <a:pt x="1462437" y="327473"/>
                      </a:cubicBezTo>
                      <a:cubicBezTo>
                        <a:pt x="1502603" y="625271"/>
                        <a:pt x="1890066" y="696137"/>
                        <a:pt x="2171560" y="714121"/>
                      </a:cubicBezTo>
                    </a:path>
                  </a:pathLst>
                </a:custGeom>
                <a:noFill/>
                <a:ln w="57150">
                  <a:solidFill>
                    <a:srgbClr val="C6A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8" name="Straight Arrow Connector 147"/>
                <p:cNvCxnSpPr/>
                <p:nvPr/>
              </p:nvCxnSpPr>
              <p:spPr>
                <a:xfrm flipH="1">
                  <a:off x="5346363" y="2641375"/>
                  <a:ext cx="595066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TextBox 176"/>
              <p:cNvSpPr txBox="1"/>
              <p:nvPr/>
            </p:nvSpPr>
            <p:spPr>
              <a:xfrm>
                <a:off x="5897880" y="1325880"/>
                <a:ext cx="704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Renew A</a:t>
                </a:r>
                <a:endParaRPr lang="en-US" sz="1000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5897880" y="2011680"/>
                <a:ext cx="704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Renew D</a:t>
                </a:r>
                <a:endParaRPr lang="en-US" sz="1000" dirty="0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7150990" y="1325880"/>
                <a:ext cx="704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Renew B</a:t>
                </a:r>
                <a:endParaRPr lang="en-US" sz="1000" dirty="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7150990" y="2011680"/>
                <a:ext cx="704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Renew E</a:t>
                </a:r>
                <a:endParaRPr lang="en-US" sz="1000" dirty="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8412480" y="1325880"/>
                <a:ext cx="704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Renew C</a:t>
                </a:r>
                <a:endParaRPr lang="en-US" sz="1000" dirty="0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8412480" y="2011680"/>
                <a:ext cx="704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Renew F</a:t>
                </a:r>
                <a:endParaRPr lang="en-US" sz="1000" dirty="0"/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 rot="16200000">
              <a:off x="5552532" y="2070455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6220476" y="2461285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236" name="TextBox 235"/>
            <p:cNvSpPr txBox="1"/>
            <p:nvPr/>
          </p:nvSpPr>
          <p:spPr>
            <a:xfrm rot="16200000">
              <a:off x="5554632" y="1382689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6222576" y="1773519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238" name="TextBox 237"/>
            <p:cNvSpPr txBox="1"/>
            <p:nvPr/>
          </p:nvSpPr>
          <p:spPr>
            <a:xfrm rot="16200000">
              <a:off x="6811372" y="1381062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7479316" y="1771892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240" name="TextBox 239"/>
            <p:cNvSpPr txBox="1"/>
            <p:nvPr/>
          </p:nvSpPr>
          <p:spPr>
            <a:xfrm rot="16200000">
              <a:off x="8072958" y="1381340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8740902" y="1772170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242" name="TextBox 241"/>
            <p:cNvSpPr txBox="1"/>
            <p:nvPr/>
          </p:nvSpPr>
          <p:spPr>
            <a:xfrm rot="16200000">
              <a:off x="6816408" y="2070262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7484352" y="2461092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244" name="TextBox 243"/>
            <p:cNvSpPr txBox="1"/>
            <p:nvPr/>
          </p:nvSpPr>
          <p:spPr>
            <a:xfrm rot="16200000">
              <a:off x="8082482" y="2070251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8750426" y="2461081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2960352" y="4451481"/>
            <a:ext cx="898321" cy="612474"/>
            <a:chOff x="2770392" y="4429038"/>
            <a:chExt cx="898321" cy="612474"/>
          </a:xfrm>
        </p:grpSpPr>
        <p:sp>
          <p:nvSpPr>
            <p:cNvPr id="247" name="Down Arrow 246"/>
            <p:cNvSpPr/>
            <p:nvPr/>
          </p:nvSpPr>
          <p:spPr>
            <a:xfrm rot="1663662">
              <a:off x="2770392" y="4707261"/>
              <a:ext cx="232258" cy="334251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2866612" y="4429038"/>
              <a:ext cx="802101" cy="338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Unexpected Plant Failure</a:t>
              </a:r>
              <a:endParaRPr lang="en-US" sz="800" dirty="0"/>
            </a:p>
          </p:txBody>
        </p:sp>
      </p:grpSp>
      <p:sp>
        <p:nvSpPr>
          <p:cNvPr id="249" name="TextBox 248"/>
          <p:cNvSpPr txBox="1"/>
          <p:nvPr/>
        </p:nvSpPr>
        <p:spPr>
          <a:xfrm>
            <a:off x="6140071" y="4102179"/>
            <a:ext cx="1229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Manage with Cont. Reserves</a:t>
            </a:r>
          </a:p>
        </p:txBody>
      </p:sp>
    </p:spTree>
    <p:extLst>
      <p:ext uri="{BB962C8B-B14F-4D97-AF65-F5344CB8AC3E}">
        <p14:creationId xmlns:p14="http://schemas.microsoft.com/office/powerpoint/2010/main" val="77726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13698 -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0875 -1.85185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17378 0.0004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15243 -0.0009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-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11" grpId="0"/>
      <p:bldP spid="150" grpId="0"/>
      <p:bldP spid="27" grpId="0"/>
      <p:bldP spid="36" grpId="0" animBg="1"/>
      <p:bldP spid="55" grpId="0"/>
      <p:bldP spid="80" grpId="0" animBg="1"/>
      <p:bldP spid="71" grpId="0"/>
      <p:bldP spid="10" grpId="0" animBg="1"/>
      <p:bldP spid="12" grpId="0"/>
      <p:bldP spid="263" grpId="0" animBg="1"/>
      <p:bldP spid="263" grpId="1" animBg="1"/>
      <p:bldP spid="264" grpId="0"/>
      <p:bldP spid="264" grpId="1"/>
      <p:bldP spid="279" grpId="0"/>
      <p:bldP spid="312" grpId="0" animBg="1"/>
      <p:bldP spid="313" grpId="0"/>
      <p:bldP spid="254" grpId="0" animBg="1"/>
      <p:bldP spid="79" grpId="0" animBg="1"/>
      <p:bldP spid="185" grpId="0"/>
      <p:bldP spid="187" grpId="0"/>
      <p:bldP spid="189" grpId="0"/>
      <p:bldP spid="198" grpId="0" animBg="1"/>
      <p:bldP spid="209" grpId="0" animBg="1"/>
      <p:bldP spid="210" grpId="0"/>
      <p:bldP spid="210" grpId="1"/>
      <p:bldP spid="2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 304"/>
          <p:cNvGrpSpPr/>
          <p:nvPr/>
        </p:nvGrpSpPr>
        <p:grpSpPr>
          <a:xfrm>
            <a:off x="859536" y="5802367"/>
            <a:ext cx="2638520" cy="204763"/>
            <a:chOff x="2666585" y="6192524"/>
            <a:chExt cx="2638520" cy="204763"/>
          </a:xfrm>
        </p:grpSpPr>
        <p:sp>
          <p:nvSpPr>
            <p:cNvPr id="266" name="Rectangle 265"/>
            <p:cNvSpPr/>
            <p:nvPr/>
          </p:nvSpPr>
          <p:spPr>
            <a:xfrm>
              <a:off x="2666585" y="6192524"/>
              <a:ext cx="1819656" cy="204763"/>
            </a:xfrm>
            <a:prstGeom prst="rect">
              <a:avLst/>
            </a:prstGeom>
            <a:gradFill>
              <a:gsLst>
                <a:gs pos="100000">
                  <a:schemeClr val="bg2">
                    <a:lumMod val="40000"/>
                    <a:lumOff val="60000"/>
                  </a:schemeClr>
                </a:gs>
                <a:gs pos="0">
                  <a:schemeClr val="bg2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482145" y="6192524"/>
              <a:ext cx="822960" cy="204763"/>
            </a:xfrm>
            <a:prstGeom prst="rect">
              <a:avLst/>
            </a:prstGeom>
            <a:gradFill>
              <a:gsLst>
                <a:gs pos="100000">
                  <a:srgbClr val="FFFFA5"/>
                </a:gs>
                <a:gs pos="0">
                  <a:srgbClr val="D6E600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859536" y="5802367"/>
            <a:ext cx="2642152" cy="204763"/>
            <a:chOff x="2666585" y="6192524"/>
            <a:chExt cx="2642152" cy="204763"/>
          </a:xfrm>
        </p:grpSpPr>
        <p:sp>
          <p:nvSpPr>
            <p:cNvPr id="256" name="Rectangle 255"/>
            <p:cNvSpPr/>
            <p:nvPr/>
          </p:nvSpPr>
          <p:spPr>
            <a:xfrm>
              <a:off x="2666585" y="6192524"/>
              <a:ext cx="2249424" cy="204763"/>
            </a:xfrm>
            <a:prstGeom prst="rect">
              <a:avLst/>
            </a:prstGeom>
            <a:gradFill>
              <a:gsLst>
                <a:gs pos="100000">
                  <a:schemeClr val="bg2">
                    <a:lumMod val="40000"/>
                    <a:lumOff val="60000"/>
                  </a:schemeClr>
                </a:gs>
                <a:gs pos="0">
                  <a:schemeClr val="bg2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915545" y="6192524"/>
              <a:ext cx="393192" cy="204763"/>
            </a:xfrm>
            <a:prstGeom prst="rect">
              <a:avLst/>
            </a:prstGeom>
            <a:gradFill>
              <a:gsLst>
                <a:gs pos="100000">
                  <a:srgbClr val="FFFFA5"/>
                </a:gs>
                <a:gs pos="0">
                  <a:srgbClr val="D6E600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H="1" flipV="1">
            <a:off x="6178822" y="3899620"/>
            <a:ext cx="0" cy="205692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333035" y="3897787"/>
            <a:ext cx="0" cy="20574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701214" cy="824352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atin typeface="Calibri Light" panose="020F0302020204030204" pitchFamily="34" charset="0"/>
              </a:rPr>
              <a:t>Reliability with Risk-Based Management System</a:t>
            </a:r>
            <a:endParaRPr lang="en-US" sz="3600" b="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912524" y="3502836"/>
            <a:ext cx="0" cy="24688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912524" y="5971716"/>
            <a:ext cx="3931920" cy="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4956816" y="3944609"/>
            <a:ext cx="3802042" cy="2011869"/>
          </a:xfrm>
          <a:custGeom>
            <a:avLst/>
            <a:gdLst>
              <a:gd name="connsiteX0" fmla="*/ 0 w 3275045"/>
              <a:gd name="connsiteY0" fmla="*/ 0 h 2078515"/>
              <a:gd name="connsiteX1" fmla="*/ 671804 w 3275045"/>
              <a:gd name="connsiteY1" fmla="*/ 1922106 h 2078515"/>
              <a:gd name="connsiteX2" fmla="*/ 615820 w 3275045"/>
              <a:gd name="connsiteY2" fmla="*/ 1968759 h 2078515"/>
              <a:gd name="connsiteX3" fmla="*/ 2258008 w 3275045"/>
              <a:gd name="connsiteY3" fmla="*/ 2052735 h 2078515"/>
              <a:gd name="connsiteX4" fmla="*/ 3275045 w 3275045"/>
              <a:gd name="connsiteY4" fmla="*/ 1464906 h 2078515"/>
              <a:gd name="connsiteX0" fmla="*/ 0 w 3275045"/>
              <a:gd name="connsiteY0" fmla="*/ 0 h 2155572"/>
              <a:gd name="connsiteX1" fmla="*/ 671804 w 3275045"/>
              <a:gd name="connsiteY1" fmla="*/ 1922106 h 2155572"/>
              <a:gd name="connsiteX2" fmla="*/ 1175656 w 3275045"/>
              <a:gd name="connsiteY2" fmla="*/ 2136710 h 2155572"/>
              <a:gd name="connsiteX3" fmla="*/ 2258008 w 3275045"/>
              <a:gd name="connsiteY3" fmla="*/ 2052735 h 2155572"/>
              <a:gd name="connsiteX4" fmla="*/ 3275045 w 3275045"/>
              <a:gd name="connsiteY4" fmla="*/ 1464906 h 2155572"/>
              <a:gd name="connsiteX0" fmla="*/ 0 w 3275045"/>
              <a:gd name="connsiteY0" fmla="*/ 0 h 2186127"/>
              <a:gd name="connsiteX1" fmla="*/ 503853 w 3275045"/>
              <a:gd name="connsiteY1" fmla="*/ 1427583 h 2186127"/>
              <a:gd name="connsiteX2" fmla="*/ 1175656 w 3275045"/>
              <a:gd name="connsiteY2" fmla="*/ 2136710 h 2186127"/>
              <a:gd name="connsiteX3" fmla="*/ 2258008 w 3275045"/>
              <a:gd name="connsiteY3" fmla="*/ 2052735 h 2186127"/>
              <a:gd name="connsiteX4" fmla="*/ 3275045 w 3275045"/>
              <a:gd name="connsiteY4" fmla="*/ 1464906 h 2186127"/>
              <a:gd name="connsiteX0" fmla="*/ 0 w 3275045"/>
              <a:gd name="connsiteY0" fmla="*/ 0 h 2091484"/>
              <a:gd name="connsiteX1" fmla="*/ 503853 w 3275045"/>
              <a:gd name="connsiteY1" fmla="*/ 1427583 h 2091484"/>
              <a:gd name="connsiteX2" fmla="*/ 1138334 w 3275045"/>
              <a:gd name="connsiteY2" fmla="*/ 1968759 h 2091484"/>
              <a:gd name="connsiteX3" fmla="*/ 2258008 w 3275045"/>
              <a:gd name="connsiteY3" fmla="*/ 2052735 h 2091484"/>
              <a:gd name="connsiteX4" fmla="*/ 3275045 w 3275045"/>
              <a:gd name="connsiteY4" fmla="*/ 1464906 h 2091484"/>
              <a:gd name="connsiteX0" fmla="*/ 0 w 3275045"/>
              <a:gd name="connsiteY0" fmla="*/ 0 h 2106559"/>
              <a:gd name="connsiteX1" fmla="*/ 503853 w 3275045"/>
              <a:gd name="connsiteY1" fmla="*/ 1427583 h 2106559"/>
              <a:gd name="connsiteX2" fmla="*/ 1138334 w 3275045"/>
              <a:gd name="connsiteY2" fmla="*/ 1968759 h 2106559"/>
              <a:gd name="connsiteX3" fmla="*/ 2220686 w 3275045"/>
              <a:gd name="connsiteY3" fmla="*/ 2071396 h 2106559"/>
              <a:gd name="connsiteX4" fmla="*/ 3275045 w 3275045"/>
              <a:gd name="connsiteY4" fmla="*/ 1464906 h 2106559"/>
              <a:gd name="connsiteX0" fmla="*/ 0 w 3526971"/>
              <a:gd name="connsiteY0" fmla="*/ 0 h 2135542"/>
              <a:gd name="connsiteX1" fmla="*/ 503853 w 3526971"/>
              <a:gd name="connsiteY1" fmla="*/ 1427583 h 2135542"/>
              <a:gd name="connsiteX2" fmla="*/ 1138334 w 3526971"/>
              <a:gd name="connsiteY2" fmla="*/ 1968759 h 2135542"/>
              <a:gd name="connsiteX3" fmla="*/ 2220686 w 3526971"/>
              <a:gd name="connsiteY3" fmla="*/ 2071396 h 2135542"/>
              <a:gd name="connsiteX4" fmla="*/ 3526971 w 3526971"/>
              <a:gd name="connsiteY4" fmla="*/ 2043404 h 2135542"/>
              <a:gd name="connsiteX0" fmla="*/ 0 w 3526971"/>
              <a:gd name="connsiteY0" fmla="*/ 0 h 2071396"/>
              <a:gd name="connsiteX1" fmla="*/ 503853 w 3526971"/>
              <a:gd name="connsiteY1" fmla="*/ 1427583 h 2071396"/>
              <a:gd name="connsiteX2" fmla="*/ 1138334 w 3526971"/>
              <a:gd name="connsiteY2" fmla="*/ 1968759 h 2071396"/>
              <a:gd name="connsiteX3" fmla="*/ 2220686 w 3526971"/>
              <a:gd name="connsiteY3" fmla="*/ 2071396 h 2071396"/>
              <a:gd name="connsiteX4" fmla="*/ 3526971 w 3526971"/>
              <a:gd name="connsiteY4" fmla="*/ 2043404 h 2071396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85191 w 3526971"/>
              <a:gd name="connsiteY1" fmla="*/ 1287624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75860 w 3526971"/>
              <a:gd name="connsiteY1" fmla="*/ 1240971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9085"/>
              <a:gd name="connsiteX1" fmla="*/ 475860 w 3526971"/>
              <a:gd name="connsiteY1" fmla="*/ 1240971 h 2019085"/>
              <a:gd name="connsiteX2" fmla="*/ 1119672 w 3526971"/>
              <a:gd name="connsiteY2" fmla="*/ 1931437 h 2019085"/>
              <a:gd name="connsiteX3" fmla="*/ 2220686 w 3526971"/>
              <a:gd name="connsiteY3" fmla="*/ 2015413 h 2019085"/>
              <a:gd name="connsiteX4" fmla="*/ 3526971 w 3526971"/>
              <a:gd name="connsiteY4" fmla="*/ 1987421 h 2019085"/>
              <a:gd name="connsiteX0" fmla="*/ 0 w 3526971"/>
              <a:gd name="connsiteY0" fmla="*/ 0 h 2018850"/>
              <a:gd name="connsiteX1" fmla="*/ 475860 w 3526971"/>
              <a:gd name="connsiteY1" fmla="*/ 1240971 h 2018850"/>
              <a:gd name="connsiteX2" fmla="*/ 1119672 w 3526971"/>
              <a:gd name="connsiteY2" fmla="*/ 1903445 h 2018850"/>
              <a:gd name="connsiteX3" fmla="*/ 2220686 w 3526971"/>
              <a:gd name="connsiteY3" fmla="*/ 2015413 h 2018850"/>
              <a:gd name="connsiteX4" fmla="*/ 3526971 w 3526971"/>
              <a:gd name="connsiteY4" fmla="*/ 1987421 h 2018850"/>
              <a:gd name="connsiteX0" fmla="*/ 0 w 3526971"/>
              <a:gd name="connsiteY0" fmla="*/ 0 h 2022709"/>
              <a:gd name="connsiteX1" fmla="*/ 475860 w 3526971"/>
              <a:gd name="connsiteY1" fmla="*/ 1240971 h 2022709"/>
              <a:gd name="connsiteX2" fmla="*/ 1119672 w 3526971"/>
              <a:gd name="connsiteY2" fmla="*/ 1903445 h 2022709"/>
              <a:gd name="connsiteX3" fmla="*/ 2220686 w 3526971"/>
              <a:gd name="connsiteY3" fmla="*/ 2015413 h 2022709"/>
              <a:gd name="connsiteX4" fmla="*/ 3526971 w 3526971"/>
              <a:gd name="connsiteY4" fmla="*/ 2006082 h 2022709"/>
              <a:gd name="connsiteX0" fmla="*/ 0 w 3526971"/>
              <a:gd name="connsiteY0" fmla="*/ 0 h 2054940"/>
              <a:gd name="connsiteX1" fmla="*/ 475860 w 3526971"/>
              <a:gd name="connsiteY1" fmla="*/ 1240971 h 2054940"/>
              <a:gd name="connsiteX2" fmla="*/ 1119672 w 3526971"/>
              <a:gd name="connsiteY2" fmla="*/ 1903445 h 2054940"/>
              <a:gd name="connsiteX3" fmla="*/ 2220686 w 3526971"/>
              <a:gd name="connsiteY3" fmla="*/ 2015413 h 2054940"/>
              <a:gd name="connsiteX4" fmla="*/ 3526971 w 3526971"/>
              <a:gd name="connsiteY4" fmla="*/ 2052735 h 2054940"/>
              <a:gd name="connsiteX0" fmla="*/ 0 w 3526971"/>
              <a:gd name="connsiteY0" fmla="*/ 0 h 2046327"/>
              <a:gd name="connsiteX1" fmla="*/ 475860 w 3526971"/>
              <a:gd name="connsiteY1" fmla="*/ 1240971 h 2046327"/>
              <a:gd name="connsiteX2" fmla="*/ 1119672 w 3526971"/>
              <a:gd name="connsiteY2" fmla="*/ 1903445 h 2046327"/>
              <a:gd name="connsiteX3" fmla="*/ 2220686 w 3526971"/>
              <a:gd name="connsiteY3" fmla="*/ 2015413 h 2046327"/>
              <a:gd name="connsiteX4" fmla="*/ 3526971 w 3526971"/>
              <a:gd name="connsiteY4" fmla="*/ 2043405 h 2046327"/>
              <a:gd name="connsiteX0" fmla="*/ 0 w 3526971"/>
              <a:gd name="connsiteY0" fmla="*/ 0 h 2046327"/>
              <a:gd name="connsiteX1" fmla="*/ 1119672 w 3526971"/>
              <a:gd name="connsiteY1" fmla="*/ 1903445 h 2046327"/>
              <a:gd name="connsiteX2" fmla="*/ 2220686 w 3526971"/>
              <a:gd name="connsiteY2" fmla="*/ 2015413 h 2046327"/>
              <a:gd name="connsiteX3" fmla="*/ 3526971 w 3526971"/>
              <a:gd name="connsiteY3" fmla="*/ 2043405 h 2046327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45167"/>
              <a:gd name="connsiteX1" fmla="*/ 438536 w 3526971"/>
              <a:gd name="connsiteY1" fmla="*/ 1063690 h 2045167"/>
              <a:gd name="connsiteX2" fmla="*/ 1670180 w 3526971"/>
              <a:gd name="connsiteY2" fmla="*/ 1866123 h 2045167"/>
              <a:gd name="connsiteX3" fmla="*/ 3526971 w 3526971"/>
              <a:gd name="connsiteY3" fmla="*/ 2043405 h 2045167"/>
              <a:gd name="connsiteX0" fmla="*/ 0 w 3526971"/>
              <a:gd name="connsiteY0" fmla="*/ 0 h 2043661"/>
              <a:gd name="connsiteX1" fmla="*/ 438536 w 3526971"/>
              <a:gd name="connsiteY1" fmla="*/ 1063690 h 2043661"/>
              <a:gd name="connsiteX2" fmla="*/ 1129005 w 3526971"/>
              <a:gd name="connsiteY2" fmla="*/ 1642188 h 2043661"/>
              <a:gd name="connsiteX3" fmla="*/ 3526971 w 3526971"/>
              <a:gd name="connsiteY3" fmla="*/ 2043405 h 2043661"/>
              <a:gd name="connsiteX0" fmla="*/ 0 w 3526971"/>
              <a:gd name="connsiteY0" fmla="*/ 0 h 2043860"/>
              <a:gd name="connsiteX1" fmla="*/ 438536 w 3526971"/>
              <a:gd name="connsiteY1" fmla="*/ 1063690 h 2043860"/>
              <a:gd name="connsiteX2" fmla="*/ 1166327 w 3526971"/>
              <a:gd name="connsiteY2" fmla="*/ 1754155 h 2043860"/>
              <a:gd name="connsiteX3" fmla="*/ 3526971 w 3526971"/>
              <a:gd name="connsiteY3" fmla="*/ 2043405 h 2043860"/>
              <a:gd name="connsiteX0" fmla="*/ 0 w 3526971"/>
              <a:gd name="connsiteY0" fmla="*/ 0 h 2043767"/>
              <a:gd name="connsiteX1" fmla="*/ 438536 w 3526971"/>
              <a:gd name="connsiteY1" fmla="*/ 1063690 h 2043767"/>
              <a:gd name="connsiteX2" fmla="*/ 1166327 w 3526971"/>
              <a:gd name="connsiteY2" fmla="*/ 1754155 h 2043767"/>
              <a:gd name="connsiteX3" fmla="*/ 3526971 w 3526971"/>
              <a:gd name="connsiteY3" fmla="*/ 2043405 h 2043767"/>
              <a:gd name="connsiteX0" fmla="*/ 0 w 3526971"/>
              <a:gd name="connsiteY0" fmla="*/ 0 h 2044147"/>
              <a:gd name="connsiteX1" fmla="*/ 438536 w 3526971"/>
              <a:gd name="connsiteY1" fmla="*/ 1063690 h 2044147"/>
              <a:gd name="connsiteX2" fmla="*/ 1390261 w 3526971"/>
              <a:gd name="connsiteY2" fmla="*/ 1847461 h 2044147"/>
              <a:gd name="connsiteX3" fmla="*/ 3526971 w 3526971"/>
              <a:gd name="connsiteY3" fmla="*/ 2043405 h 2044147"/>
              <a:gd name="connsiteX0" fmla="*/ 0 w 3526971"/>
              <a:gd name="connsiteY0" fmla="*/ 0 h 2044896"/>
              <a:gd name="connsiteX1" fmla="*/ 438536 w 3526971"/>
              <a:gd name="connsiteY1" fmla="*/ 1063690 h 2044896"/>
              <a:gd name="connsiteX2" fmla="*/ 1455576 w 3526971"/>
              <a:gd name="connsiteY2" fmla="*/ 1894114 h 2044896"/>
              <a:gd name="connsiteX3" fmla="*/ 3526971 w 3526971"/>
              <a:gd name="connsiteY3" fmla="*/ 2043405 h 2044896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326568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552"/>
              <a:gd name="connsiteX1" fmla="*/ 289246 w 3526971"/>
              <a:gd name="connsiteY1" fmla="*/ 1101013 h 2046552"/>
              <a:gd name="connsiteX2" fmla="*/ 1455576 w 3526971"/>
              <a:gd name="connsiteY2" fmla="*/ 1894114 h 2046552"/>
              <a:gd name="connsiteX3" fmla="*/ 3526971 w 3526971"/>
              <a:gd name="connsiteY3" fmla="*/ 2043405 h 2046552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078"/>
              <a:gd name="connsiteX1" fmla="*/ 251923 w 3526971"/>
              <a:gd name="connsiteY1" fmla="*/ 1129006 h 2047078"/>
              <a:gd name="connsiteX2" fmla="*/ 1250303 w 3526971"/>
              <a:gd name="connsiteY2" fmla="*/ 1903444 h 2047078"/>
              <a:gd name="connsiteX3" fmla="*/ 3526971 w 3526971"/>
              <a:gd name="connsiteY3" fmla="*/ 2043405 h 2047078"/>
              <a:gd name="connsiteX0" fmla="*/ 7523 w 3534494"/>
              <a:gd name="connsiteY0" fmla="*/ 0 h 2043472"/>
              <a:gd name="connsiteX1" fmla="*/ 259446 w 3534494"/>
              <a:gd name="connsiteY1" fmla="*/ 1129006 h 2043472"/>
              <a:gd name="connsiteX2" fmla="*/ 2262538 w 3534494"/>
              <a:gd name="connsiteY2" fmla="*/ 943889 h 2043472"/>
              <a:gd name="connsiteX3" fmla="*/ 3534494 w 3534494"/>
              <a:gd name="connsiteY3" fmla="*/ 2043405 h 2043472"/>
              <a:gd name="connsiteX0" fmla="*/ 7523 w 3353872"/>
              <a:gd name="connsiteY0" fmla="*/ 45039 h 1205336"/>
              <a:gd name="connsiteX1" fmla="*/ 259446 w 3353872"/>
              <a:gd name="connsiteY1" fmla="*/ 1174045 h 1205336"/>
              <a:gd name="connsiteX2" fmla="*/ 2262538 w 3353872"/>
              <a:gd name="connsiteY2" fmla="*/ 988928 h 1205336"/>
              <a:gd name="connsiteX3" fmla="*/ 3353872 w 3353872"/>
              <a:gd name="connsiteY3" fmla="*/ 0 h 1205336"/>
              <a:gd name="connsiteX0" fmla="*/ 0 w 3346349"/>
              <a:gd name="connsiteY0" fmla="*/ 45039 h 1565742"/>
              <a:gd name="connsiteX1" fmla="*/ 1369523 w 3346349"/>
              <a:gd name="connsiteY1" fmla="*/ 1546578 h 1565742"/>
              <a:gd name="connsiteX2" fmla="*/ 2255015 w 3346349"/>
              <a:gd name="connsiteY2" fmla="*/ 988928 h 1565742"/>
              <a:gd name="connsiteX3" fmla="*/ 3346349 w 3346349"/>
              <a:gd name="connsiteY3" fmla="*/ 0 h 1565742"/>
              <a:gd name="connsiteX0" fmla="*/ 0 w 3414082"/>
              <a:gd name="connsiteY0" fmla="*/ 1998017 h 2197197"/>
              <a:gd name="connsiteX1" fmla="*/ 1437256 w 3414082"/>
              <a:gd name="connsiteY1" fmla="*/ 1546578 h 2197197"/>
              <a:gd name="connsiteX2" fmla="*/ 2322748 w 3414082"/>
              <a:gd name="connsiteY2" fmla="*/ 988928 h 2197197"/>
              <a:gd name="connsiteX3" fmla="*/ 3414082 w 3414082"/>
              <a:gd name="connsiteY3" fmla="*/ 0 h 2197197"/>
              <a:gd name="connsiteX0" fmla="*/ 0 w 3414082"/>
              <a:gd name="connsiteY0" fmla="*/ 1998017 h 1998017"/>
              <a:gd name="connsiteX1" fmla="*/ 1437256 w 3414082"/>
              <a:gd name="connsiteY1" fmla="*/ 1546578 h 1998017"/>
              <a:gd name="connsiteX2" fmla="*/ 2322748 w 3414082"/>
              <a:gd name="connsiteY2" fmla="*/ 988928 h 1998017"/>
              <a:gd name="connsiteX3" fmla="*/ 3414082 w 3414082"/>
              <a:gd name="connsiteY3" fmla="*/ 0 h 1998017"/>
              <a:gd name="connsiteX0" fmla="*/ 0 w 3414082"/>
              <a:gd name="connsiteY0" fmla="*/ 1998017 h 1998017"/>
              <a:gd name="connsiteX1" fmla="*/ 805079 w 3414082"/>
              <a:gd name="connsiteY1" fmla="*/ 1004712 h 1998017"/>
              <a:gd name="connsiteX2" fmla="*/ 2322748 w 3414082"/>
              <a:gd name="connsiteY2" fmla="*/ 988928 h 1998017"/>
              <a:gd name="connsiteX3" fmla="*/ 3414082 w 3414082"/>
              <a:gd name="connsiteY3" fmla="*/ 0 h 1998017"/>
              <a:gd name="connsiteX0" fmla="*/ 0 w 3414082"/>
              <a:gd name="connsiteY0" fmla="*/ 2021042 h 2021042"/>
              <a:gd name="connsiteX1" fmla="*/ 805079 w 3414082"/>
              <a:gd name="connsiteY1" fmla="*/ 1027737 h 2021042"/>
              <a:gd name="connsiteX2" fmla="*/ 2040525 w 3414082"/>
              <a:gd name="connsiteY2" fmla="*/ 18531 h 2021042"/>
              <a:gd name="connsiteX3" fmla="*/ 3414082 w 3414082"/>
              <a:gd name="connsiteY3" fmla="*/ 23025 h 2021042"/>
              <a:gd name="connsiteX0" fmla="*/ 0 w 3414082"/>
              <a:gd name="connsiteY0" fmla="*/ 2002511 h 2002511"/>
              <a:gd name="connsiteX1" fmla="*/ 805079 w 3414082"/>
              <a:gd name="connsiteY1" fmla="*/ 1009206 h 2002511"/>
              <a:gd name="connsiteX2" fmla="*/ 2040525 w 3414082"/>
              <a:gd name="connsiteY2" fmla="*/ 0 h 2002511"/>
              <a:gd name="connsiteX3" fmla="*/ 3414082 w 3414082"/>
              <a:gd name="connsiteY3" fmla="*/ 4494 h 2002511"/>
              <a:gd name="connsiteX0" fmla="*/ 0 w 3414082"/>
              <a:gd name="connsiteY0" fmla="*/ 2021042 h 2021042"/>
              <a:gd name="connsiteX1" fmla="*/ 805079 w 3414082"/>
              <a:gd name="connsiteY1" fmla="*/ 1027737 h 2021042"/>
              <a:gd name="connsiteX2" fmla="*/ 2040525 w 3414082"/>
              <a:gd name="connsiteY2" fmla="*/ 18531 h 2021042"/>
              <a:gd name="connsiteX3" fmla="*/ 3414082 w 3414082"/>
              <a:gd name="connsiteY3" fmla="*/ 23025 h 2021042"/>
              <a:gd name="connsiteX0" fmla="*/ 0 w 3414082"/>
              <a:gd name="connsiteY0" fmla="*/ 2012412 h 2012412"/>
              <a:gd name="connsiteX1" fmla="*/ 805079 w 3414082"/>
              <a:gd name="connsiteY1" fmla="*/ 1019107 h 2012412"/>
              <a:gd name="connsiteX2" fmla="*/ 2040525 w 3414082"/>
              <a:gd name="connsiteY2" fmla="*/ 9901 h 2012412"/>
              <a:gd name="connsiteX3" fmla="*/ 3414082 w 3414082"/>
              <a:gd name="connsiteY3" fmla="*/ 14395 h 2012412"/>
              <a:gd name="connsiteX0" fmla="*/ 0 w 2567415"/>
              <a:gd name="connsiteY0" fmla="*/ 2089839 h 2089839"/>
              <a:gd name="connsiteX1" fmla="*/ 805079 w 2567415"/>
              <a:gd name="connsiteY1" fmla="*/ 1096534 h 2089839"/>
              <a:gd name="connsiteX2" fmla="*/ 2040525 w 2567415"/>
              <a:gd name="connsiteY2" fmla="*/ 87328 h 2089839"/>
              <a:gd name="connsiteX3" fmla="*/ 2567415 w 2567415"/>
              <a:gd name="connsiteY3" fmla="*/ 46667 h 2089839"/>
              <a:gd name="connsiteX0" fmla="*/ 0 w 2567415"/>
              <a:gd name="connsiteY0" fmla="*/ 2043172 h 2043172"/>
              <a:gd name="connsiteX1" fmla="*/ 805079 w 2567415"/>
              <a:gd name="connsiteY1" fmla="*/ 1049867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2567415"/>
              <a:gd name="connsiteY0" fmla="*/ 2043172 h 2043172"/>
              <a:gd name="connsiteX1" fmla="*/ 251923 w 2567415"/>
              <a:gd name="connsiteY1" fmla="*/ 1061156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2567415"/>
              <a:gd name="connsiteY0" fmla="*/ 2043172 h 2043172"/>
              <a:gd name="connsiteX1" fmla="*/ 251923 w 2567415"/>
              <a:gd name="connsiteY1" fmla="*/ 1061156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2567415"/>
              <a:gd name="connsiteY0" fmla="*/ 2043172 h 2043172"/>
              <a:gd name="connsiteX1" fmla="*/ 251923 w 2567415"/>
              <a:gd name="connsiteY1" fmla="*/ 1061156 h 2043172"/>
              <a:gd name="connsiteX2" fmla="*/ 877770 w 2567415"/>
              <a:gd name="connsiteY2" fmla="*/ 176128 h 2043172"/>
              <a:gd name="connsiteX3" fmla="*/ 2567415 w 2567415"/>
              <a:gd name="connsiteY3" fmla="*/ 0 h 2043172"/>
              <a:gd name="connsiteX0" fmla="*/ 0 w 1788482"/>
              <a:gd name="connsiteY0" fmla="*/ 1961024 h 1961024"/>
              <a:gd name="connsiteX1" fmla="*/ 251923 w 1788482"/>
              <a:gd name="connsiteY1" fmla="*/ 979008 h 1961024"/>
              <a:gd name="connsiteX2" fmla="*/ 877770 w 1788482"/>
              <a:gd name="connsiteY2" fmla="*/ 93980 h 1961024"/>
              <a:gd name="connsiteX3" fmla="*/ 1788482 w 1788482"/>
              <a:gd name="connsiteY3" fmla="*/ 19452 h 1961024"/>
              <a:gd name="connsiteX0" fmla="*/ 0 w 1788482"/>
              <a:gd name="connsiteY0" fmla="*/ 1941572 h 1941572"/>
              <a:gd name="connsiteX1" fmla="*/ 251923 w 1788482"/>
              <a:gd name="connsiteY1" fmla="*/ 959556 h 1941572"/>
              <a:gd name="connsiteX2" fmla="*/ 742303 w 1788482"/>
              <a:gd name="connsiteY2" fmla="*/ 198706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251923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27814 w 1788482"/>
              <a:gd name="connsiteY2" fmla="*/ 187417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05236 w 1788482"/>
              <a:gd name="connsiteY2" fmla="*/ 142261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05236 w 1788482"/>
              <a:gd name="connsiteY2" fmla="*/ 142261 h 1941572"/>
              <a:gd name="connsiteX3" fmla="*/ 1788482 w 1788482"/>
              <a:gd name="connsiteY3" fmla="*/ 0 h 1941572"/>
              <a:gd name="connsiteX0" fmla="*/ 0 w 1788482"/>
              <a:gd name="connsiteY0" fmla="*/ 1941572 h 1941572"/>
              <a:gd name="connsiteX1" fmla="*/ 172901 w 1788482"/>
              <a:gd name="connsiteY1" fmla="*/ 959556 h 1941572"/>
              <a:gd name="connsiteX2" fmla="*/ 505236 w 1788482"/>
              <a:gd name="connsiteY2" fmla="*/ 142261 h 1941572"/>
              <a:gd name="connsiteX3" fmla="*/ 1788482 w 1788482"/>
              <a:gd name="connsiteY3" fmla="*/ 0 h 1941572"/>
              <a:gd name="connsiteX0" fmla="*/ 0 w 1824341"/>
              <a:gd name="connsiteY0" fmla="*/ 32089 h 959923"/>
              <a:gd name="connsiteX1" fmla="*/ 208760 w 1824341"/>
              <a:gd name="connsiteY1" fmla="*/ 959556 h 959923"/>
              <a:gd name="connsiteX2" fmla="*/ 541095 w 1824341"/>
              <a:gd name="connsiteY2" fmla="*/ 142261 h 959923"/>
              <a:gd name="connsiteX3" fmla="*/ 1824341 w 1824341"/>
              <a:gd name="connsiteY3" fmla="*/ 0 h 959923"/>
              <a:gd name="connsiteX0" fmla="*/ 0 w 1985706"/>
              <a:gd name="connsiteY0" fmla="*/ 10946 h 2040777"/>
              <a:gd name="connsiteX1" fmla="*/ 208760 w 1985706"/>
              <a:gd name="connsiteY1" fmla="*/ 938413 h 2040777"/>
              <a:gd name="connsiteX2" fmla="*/ 541095 w 1985706"/>
              <a:gd name="connsiteY2" fmla="*/ 121118 h 2040777"/>
              <a:gd name="connsiteX3" fmla="*/ 1985706 w 1985706"/>
              <a:gd name="connsiteY3" fmla="*/ 2040740 h 2040777"/>
              <a:gd name="connsiteX0" fmla="*/ 0 w 1985706"/>
              <a:gd name="connsiteY0" fmla="*/ 13163 h 2043068"/>
              <a:gd name="connsiteX1" fmla="*/ 208760 w 1985706"/>
              <a:gd name="connsiteY1" fmla="*/ 940630 h 2043068"/>
              <a:gd name="connsiteX2" fmla="*/ 1849942 w 1985706"/>
              <a:gd name="connsiteY2" fmla="*/ 1288747 h 2043068"/>
              <a:gd name="connsiteX3" fmla="*/ 1985706 w 1985706"/>
              <a:gd name="connsiteY3" fmla="*/ 2042957 h 2043068"/>
              <a:gd name="connsiteX0" fmla="*/ 0 w 1985706"/>
              <a:gd name="connsiteY0" fmla="*/ 234289 h 2264242"/>
              <a:gd name="connsiteX1" fmla="*/ 755607 w 1985706"/>
              <a:gd name="connsiteY1" fmla="*/ 85992 h 2264242"/>
              <a:gd name="connsiteX2" fmla="*/ 1849942 w 1985706"/>
              <a:gd name="connsiteY2" fmla="*/ 1509873 h 2264242"/>
              <a:gd name="connsiteX3" fmla="*/ 1985706 w 1985706"/>
              <a:gd name="connsiteY3" fmla="*/ 2264083 h 2264242"/>
              <a:gd name="connsiteX0" fmla="*/ 0 w 1985706"/>
              <a:gd name="connsiteY0" fmla="*/ 87355 h 2117295"/>
              <a:gd name="connsiteX1" fmla="*/ 908007 w 1985706"/>
              <a:gd name="connsiteY1" fmla="*/ 172140 h 2117295"/>
              <a:gd name="connsiteX2" fmla="*/ 1849942 w 1985706"/>
              <a:gd name="connsiteY2" fmla="*/ 1362939 h 2117295"/>
              <a:gd name="connsiteX3" fmla="*/ 1985706 w 1985706"/>
              <a:gd name="connsiteY3" fmla="*/ 2117149 h 2117295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96117"/>
              <a:gd name="connsiteY0" fmla="*/ 87355 h 2117149"/>
              <a:gd name="connsiteX1" fmla="*/ 908007 w 1996117"/>
              <a:gd name="connsiteY1" fmla="*/ 172140 h 2117149"/>
              <a:gd name="connsiteX2" fmla="*/ 1849942 w 1996117"/>
              <a:gd name="connsiteY2" fmla="*/ 1362939 h 2117149"/>
              <a:gd name="connsiteX3" fmla="*/ 1985706 w 1996117"/>
              <a:gd name="connsiteY3" fmla="*/ 2117149 h 2117149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85706"/>
              <a:gd name="connsiteY0" fmla="*/ 87355 h 2117149"/>
              <a:gd name="connsiteX1" fmla="*/ 908007 w 1985706"/>
              <a:gd name="connsiteY1" fmla="*/ 172140 h 2117149"/>
              <a:gd name="connsiteX2" fmla="*/ 1849942 w 1985706"/>
              <a:gd name="connsiteY2" fmla="*/ 1362939 h 2117149"/>
              <a:gd name="connsiteX3" fmla="*/ 1985706 w 1985706"/>
              <a:gd name="connsiteY3" fmla="*/ 2117149 h 2117149"/>
              <a:gd name="connsiteX0" fmla="*/ 0 w 1985706"/>
              <a:gd name="connsiteY0" fmla="*/ 70534 h 2100328"/>
              <a:gd name="connsiteX1" fmla="*/ 908007 w 1985706"/>
              <a:gd name="connsiteY1" fmla="*/ 155319 h 2100328"/>
              <a:gd name="connsiteX2" fmla="*/ 1778224 w 1985706"/>
              <a:gd name="connsiteY2" fmla="*/ 1005459 h 2100328"/>
              <a:gd name="connsiteX3" fmla="*/ 1985706 w 1985706"/>
              <a:gd name="connsiteY3" fmla="*/ 2100328 h 2100328"/>
              <a:gd name="connsiteX0" fmla="*/ 0 w 1985706"/>
              <a:gd name="connsiteY0" fmla="*/ 17151 h 2046945"/>
              <a:gd name="connsiteX1" fmla="*/ 908007 w 1985706"/>
              <a:gd name="connsiteY1" fmla="*/ 101936 h 2046945"/>
              <a:gd name="connsiteX2" fmla="*/ 1778224 w 1985706"/>
              <a:gd name="connsiteY2" fmla="*/ 952076 h 2046945"/>
              <a:gd name="connsiteX3" fmla="*/ 1985706 w 1985706"/>
              <a:gd name="connsiteY3" fmla="*/ 2046945 h 2046945"/>
              <a:gd name="connsiteX0" fmla="*/ 0 w 1985706"/>
              <a:gd name="connsiteY0" fmla="*/ 802 h 2030596"/>
              <a:gd name="connsiteX1" fmla="*/ 1087301 w 1985706"/>
              <a:gd name="connsiteY1" fmla="*/ 148340 h 2030596"/>
              <a:gd name="connsiteX2" fmla="*/ 1778224 w 1985706"/>
              <a:gd name="connsiteY2" fmla="*/ 935727 h 2030596"/>
              <a:gd name="connsiteX3" fmla="*/ 1985706 w 1985706"/>
              <a:gd name="connsiteY3" fmla="*/ 2030596 h 2030596"/>
              <a:gd name="connsiteX0" fmla="*/ 0 w 1991341"/>
              <a:gd name="connsiteY0" fmla="*/ 802 h 2030596"/>
              <a:gd name="connsiteX1" fmla="*/ 1087301 w 1991341"/>
              <a:gd name="connsiteY1" fmla="*/ 148340 h 2030596"/>
              <a:gd name="connsiteX2" fmla="*/ 1894765 w 1991341"/>
              <a:gd name="connsiteY2" fmla="*/ 935727 h 2030596"/>
              <a:gd name="connsiteX3" fmla="*/ 1985706 w 1991341"/>
              <a:gd name="connsiteY3" fmla="*/ 2030596 h 2030596"/>
              <a:gd name="connsiteX0" fmla="*/ 0 w 1985706"/>
              <a:gd name="connsiteY0" fmla="*/ 802 h 2030596"/>
              <a:gd name="connsiteX1" fmla="*/ 1087301 w 1985706"/>
              <a:gd name="connsiteY1" fmla="*/ 148340 h 2030596"/>
              <a:gd name="connsiteX2" fmla="*/ 1894765 w 1985706"/>
              <a:gd name="connsiteY2" fmla="*/ 935727 h 2030596"/>
              <a:gd name="connsiteX3" fmla="*/ 1985706 w 1985706"/>
              <a:gd name="connsiteY3" fmla="*/ 2030596 h 2030596"/>
              <a:gd name="connsiteX0" fmla="*/ 0 w 1985706"/>
              <a:gd name="connsiteY0" fmla="*/ 802 h 2030596"/>
              <a:gd name="connsiteX1" fmla="*/ 1087301 w 1985706"/>
              <a:gd name="connsiteY1" fmla="*/ 148340 h 2030596"/>
              <a:gd name="connsiteX2" fmla="*/ 1894765 w 1985706"/>
              <a:gd name="connsiteY2" fmla="*/ 935727 h 2030596"/>
              <a:gd name="connsiteX3" fmla="*/ 1985706 w 1985706"/>
              <a:gd name="connsiteY3" fmla="*/ 2030596 h 2030596"/>
              <a:gd name="connsiteX0" fmla="*/ 0 w 1987381"/>
              <a:gd name="connsiteY0" fmla="*/ 6892 h 2036686"/>
              <a:gd name="connsiteX1" fmla="*/ 1159019 w 1987381"/>
              <a:gd name="connsiteY1" fmla="*/ 118571 h 2036686"/>
              <a:gd name="connsiteX2" fmla="*/ 1894765 w 1987381"/>
              <a:gd name="connsiteY2" fmla="*/ 941817 h 2036686"/>
              <a:gd name="connsiteX3" fmla="*/ 1985706 w 1987381"/>
              <a:gd name="connsiteY3" fmla="*/ 2036686 h 2036686"/>
              <a:gd name="connsiteX0" fmla="*/ 0 w 1987381"/>
              <a:gd name="connsiteY0" fmla="*/ 491 h 2030285"/>
              <a:gd name="connsiteX1" fmla="*/ 1159019 w 1987381"/>
              <a:gd name="connsiteY1" fmla="*/ 112170 h 2030285"/>
              <a:gd name="connsiteX2" fmla="*/ 1894765 w 1987381"/>
              <a:gd name="connsiteY2" fmla="*/ 935416 h 2030285"/>
              <a:gd name="connsiteX3" fmla="*/ 1985706 w 1987381"/>
              <a:gd name="connsiteY3" fmla="*/ 2030285 h 2030285"/>
              <a:gd name="connsiteX0" fmla="*/ 0 w 1985706"/>
              <a:gd name="connsiteY0" fmla="*/ 491 h 2030285"/>
              <a:gd name="connsiteX1" fmla="*/ 1159019 w 1985706"/>
              <a:gd name="connsiteY1" fmla="*/ 112170 h 2030285"/>
              <a:gd name="connsiteX2" fmla="*/ 1894765 w 1985706"/>
              <a:gd name="connsiteY2" fmla="*/ 935416 h 2030285"/>
              <a:gd name="connsiteX3" fmla="*/ 1985706 w 1985706"/>
              <a:gd name="connsiteY3" fmla="*/ 2030285 h 2030285"/>
              <a:gd name="connsiteX0" fmla="*/ 0 w 1985706"/>
              <a:gd name="connsiteY0" fmla="*/ 491 h 2030285"/>
              <a:gd name="connsiteX1" fmla="*/ 1159019 w 1985706"/>
              <a:gd name="connsiteY1" fmla="*/ 112170 h 2030285"/>
              <a:gd name="connsiteX2" fmla="*/ 1894765 w 1985706"/>
              <a:gd name="connsiteY2" fmla="*/ 935416 h 2030285"/>
              <a:gd name="connsiteX3" fmla="*/ 1985706 w 1985706"/>
              <a:gd name="connsiteY3" fmla="*/ 2030285 h 2030285"/>
              <a:gd name="connsiteX0" fmla="*/ 0 w 2044951"/>
              <a:gd name="connsiteY0" fmla="*/ 4 h 2029798"/>
              <a:gd name="connsiteX1" fmla="*/ 289442 w 2044951"/>
              <a:gd name="connsiteY1" fmla="*/ 1429494 h 2029798"/>
              <a:gd name="connsiteX2" fmla="*/ 1894765 w 2044951"/>
              <a:gd name="connsiteY2" fmla="*/ 934929 h 2029798"/>
              <a:gd name="connsiteX3" fmla="*/ 1985706 w 2044951"/>
              <a:gd name="connsiteY3" fmla="*/ 2029798 h 2029798"/>
              <a:gd name="connsiteX0" fmla="*/ 0 w 1985706"/>
              <a:gd name="connsiteY0" fmla="*/ 4 h 2029798"/>
              <a:gd name="connsiteX1" fmla="*/ 289442 w 1985706"/>
              <a:gd name="connsiteY1" fmla="*/ 1429494 h 2029798"/>
              <a:gd name="connsiteX2" fmla="*/ 1087942 w 1985706"/>
              <a:gd name="connsiteY2" fmla="*/ 1858294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89442 w 1985706"/>
              <a:gd name="connsiteY1" fmla="*/ 1429494 h 2029798"/>
              <a:gd name="connsiteX2" fmla="*/ 1087942 w 1985706"/>
              <a:gd name="connsiteY2" fmla="*/ 1858294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89442 w 1985706"/>
              <a:gd name="connsiteY1" fmla="*/ 1429494 h 2029798"/>
              <a:gd name="connsiteX2" fmla="*/ 1052083 w 1985706"/>
              <a:gd name="connsiteY2" fmla="*/ 1938977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1052083 w 1985706"/>
              <a:gd name="connsiteY2" fmla="*/ 1938977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872789 w 1985706"/>
              <a:gd name="connsiteY2" fmla="*/ 1930013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872789 w 1985706"/>
              <a:gd name="connsiteY2" fmla="*/ 1930013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08760 w 1985706"/>
              <a:gd name="connsiteY1" fmla="*/ 1456389 h 2029798"/>
              <a:gd name="connsiteX2" fmla="*/ 827965 w 1985706"/>
              <a:gd name="connsiteY2" fmla="*/ 1947942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280573 w 1985706"/>
              <a:gd name="connsiteY1" fmla="*/ 1411565 h 2029798"/>
              <a:gd name="connsiteX2" fmla="*/ 827965 w 1985706"/>
              <a:gd name="connsiteY2" fmla="*/ 1947942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388294 w 1985706"/>
              <a:gd name="connsiteY1" fmla="*/ 1366741 h 2029798"/>
              <a:gd name="connsiteX2" fmla="*/ 827965 w 1985706"/>
              <a:gd name="connsiteY2" fmla="*/ 1947942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388294 w 1985706"/>
              <a:gd name="connsiteY1" fmla="*/ 1366741 h 2029798"/>
              <a:gd name="connsiteX2" fmla="*/ 904908 w 1985706"/>
              <a:gd name="connsiteY2" fmla="*/ 1903118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429330 w 1985706"/>
              <a:gd name="connsiteY1" fmla="*/ 1348811 h 2029798"/>
              <a:gd name="connsiteX2" fmla="*/ 904908 w 1985706"/>
              <a:gd name="connsiteY2" fmla="*/ 1903118 h 2029798"/>
              <a:gd name="connsiteX3" fmla="*/ 1985706 w 1985706"/>
              <a:gd name="connsiteY3" fmla="*/ 2029798 h 2029798"/>
              <a:gd name="connsiteX0" fmla="*/ 0 w 1985706"/>
              <a:gd name="connsiteY0" fmla="*/ 4 h 2029798"/>
              <a:gd name="connsiteX1" fmla="*/ 429330 w 1985706"/>
              <a:gd name="connsiteY1" fmla="*/ 1348811 h 2029798"/>
              <a:gd name="connsiteX2" fmla="*/ 925426 w 1985706"/>
              <a:gd name="connsiteY2" fmla="*/ 1867260 h 2029798"/>
              <a:gd name="connsiteX3" fmla="*/ 1985706 w 1985706"/>
              <a:gd name="connsiteY3" fmla="*/ 2029798 h 2029798"/>
              <a:gd name="connsiteX0" fmla="*/ 0 w 2175499"/>
              <a:gd name="connsiteY0" fmla="*/ 4 h 2011868"/>
              <a:gd name="connsiteX1" fmla="*/ 429330 w 2175499"/>
              <a:gd name="connsiteY1" fmla="*/ 1348811 h 2011868"/>
              <a:gd name="connsiteX2" fmla="*/ 925426 w 2175499"/>
              <a:gd name="connsiteY2" fmla="*/ 1867260 h 2011868"/>
              <a:gd name="connsiteX3" fmla="*/ 2175499 w 2175499"/>
              <a:gd name="connsiteY3" fmla="*/ 2011868 h 2011868"/>
              <a:gd name="connsiteX0" fmla="*/ 0 w 2175499"/>
              <a:gd name="connsiteY0" fmla="*/ 5 h 2011869"/>
              <a:gd name="connsiteX1" fmla="*/ 413942 w 2175499"/>
              <a:gd name="connsiteY1" fmla="*/ 1232270 h 2011869"/>
              <a:gd name="connsiteX2" fmla="*/ 925426 w 2175499"/>
              <a:gd name="connsiteY2" fmla="*/ 1867261 h 2011869"/>
              <a:gd name="connsiteX3" fmla="*/ 2175499 w 2175499"/>
              <a:gd name="connsiteY3" fmla="*/ 2011869 h 2011869"/>
              <a:gd name="connsiteX0" fmla="*/ 0 w 2175499"/>
              <a:gd name="connsiteY0" fmla="*/ 5 h 2011869"/>
              <a:gd name="connsiteX1" fmla="*/ 413942 w 2175499"/>
              <a:gd name="connsiteY1" fmla="*/ 1232270 h 2011869"/>
              <a:gd name="connsiteX2" fmla="*/ 925426 w 2175499"/>
              <a:gd name="connsiteY2" fmla="*/ 1867261 h 2011869"/>
              <a:gd name="connsiteX3" fmla="*/ 2175499 w 2175499"/>
              <a:gd name="connsiteY3" fmla="*/ 2011869 h 2011869"/>
              <a:gd name="connsiteX0" fmla="*/ 0 w 2175499"/>
              <a:gd name="connsiteY0" fmla="*/ 5 h 2011869"/>
              <a:gd name="connsiteX1" fmla="*/ 413942 w 2175499"/>
              <a:gd name="connsiteY1" fmla="*/ 1232270 h 2011869"/>
              <a:gd name="connsiteX2" fmla="*/ 925426 w 2175499"/>
              <a:gd name="connsiteY2" fmla="*/ 1867261 h 2011869"/>
              <a:gd name="connsiteX3" fmla="*/ 2175499 w 2175499"/>
              <a:gd name="connsiteY3" fmla="*/ 2011869 h 20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499" h="2011869">
                <a:moveTo>
                  <a:pt x="0" y="5"/>
                </a:moveTo>
                <a:cubicBezTo>
                  <a:pt x="291288" y="-2524"/>
                  <a:pt x="300740" y="894166"/>
                  <a:pt x="413942" y="1232270"/>
                </a:cubicBezTo>
                <a:cubicBezTo>
                  <a:pt x="527144" y="1570374"/>
                  <a:pt x="631833" y="1737328"/>
                  <a:pt x="925426" y="1867261"/>
                </a:cubicBezTo>
                <a:cubicBezTo>
                  <a:pt x="1219019" y="1997194"/>
                  <a:pt x="1444235" y="1994306"/>
                  <a:pt x="2175499" y="2011869"/>
                </a:cubicBez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396176" y="4519411"/>
            <a:ext cx="1100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Chance of Cascading Failure and Blackout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17174" y="3471013"/>
            <a:ext cx="127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Manage with Regulation</a:t>
            </a:r>
            <a:endParaRPr lang="en-US" dirty="0" smtClean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4254761" y="3780821"/>
            <a:ext cx="101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Probability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62006" y="5705732"/>
            <a:ext cx="183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MW Deviation</a:t>
            </a:r>
          </a:p>
          <a:p>
            <a:pPr algn="ctr"/>
            <a:r>
              <a:rPr lang="en-US" sz="1400" dirty="0" smtClean="0"/>
              <a:t>(Offers – Deliveries)</a:t>
            </a:r>
            <a:endParaRPr lang="en-US" sz="1400" dirty="0"/>
          </a:p>
        </p:txBody>
      </p:sp>
      <p:sp>
        <p:nvSpPr>
          <p:cNvPr id="46" name="Freeform 45"/>
          <p:cNvSpPr/>
          <p:nvPr/>
        </p:nvSpPr>
        <p:spPr>
          <a:xfrm>
            <a:off x="3926550" y="4982325"/>
            <a:ext cx="4504181" cy="969440"/>
          </a:xfrm>
          <a:custGeom>
            <a:avLst/>
            <a:gdLst>
              <a:gd name="connsiteX0" fmla="*/ 0 w 3275045"/>
              <a:gd name="connsiteY0" fmla="*/ 0 h 2078515"/>
              <a:gd name="connsiteX1" fmla="*/ 671804 w 3275045"/>
              <a:gd name="connsiteY1" fmla="*/ 1922106 h 2078515"/>
              <a:gd name="connsiteX2" fmla="*/ 615820 w 3275045"/>
              <a:gd name="connsiteY2" fmla="*/ 1968759 h 2078515"/>
              <a:gd name="connsiteX3" fmla="*/ 2258008 w 3275045"/>
              <a:gd name="connsiteY3" fmla="*/ 2052735 h 2078515"/>
              <a:gd name="connsiteX4" fmla="*/ 3275045 w 3275045"/>
              <a:gd name="connsiteY4" fmla="*/ 1464906 h 2078515"/>
              <a:gd name="connsiteX0" fmla="*/ 0 w 3275045"/>
              <a:gd name="connsiteY0" fmla="*/ 0 h 2155572"/>
              <a:gd name="connsiteX1" fmla="*/ 671804 w 3275045"/>
              <a:gd name="connsiteY1" fmla="*/ 1922106 h 2155572"/>
              <a:gd name="connsiteX2" fmla="*/ 1175656 w 3275045"/>
              <a:gd name="connsiteY2" fmla="*/ 2136710 h 2155572"/>
              <a:gd name="connsiteX3" fmla="*/ 2258008 w 3275045"/>
              <a:gd name="connsiteY3" fmla="*/ 2052735 h 2155572"/>
              <a:gd name="connsiteX4" fmla="*/ 3275045 w 3275045"/>
              <a:gd name="connsiteY4" fmla="*/ 1464906 h 2155572"/>
              <a:gd name="connsiteX0" fmla="*/ 0 w 3275045"/>
              <a:gd name="connsiteY0" fmla="*/ 0 h 2186127"/>
              <a:gd name="connsiteX1" fmla="*/ 503853 w 3275045"/>
              <a:gd name="connsiteY1" fmla="*/ 1427583 h 2186127"/>
              <a:gd name="connsiteX2" fmla="*/ 1175656 w 3275045"/>
              <a:gd name="connsiteY2" fmla="*/ 2136710 h 2186127"/>
              <a:gd name="connsiteX3" fmla="*/ 2258008 w 3275045"/>
              <a:gd name="connsiteY3" fmla="*/ 2052735 h 2186127"/>
              <a:gd name="connsiteX4" fmla="*/ 3275045 w 3275045"/>
              <a:gd name="connsiteY4" fmla="*/ 1464906 h 2186127"/>
              <a:gd name="connsiteX0" fmla="*/ 0 w 3275045"/>
              <a:gd name="connsiteY0" fmla="*/ 0 h 2091484"/>
              <a:gd name="connsiteX1" fmla="*/ 503853 w 3275045"/>
              <a:gd name="connsiteY1" fmla="*/ 1427583 h 2091484"/>
              <a:gd name="connsiteX2" fmla="*/ 1138334 w 3275045"/>
              <a:gd name="connsiteY2" fmla="*/ 1968759 h 2091484"/>
              <a:gd name="connsiteX3" fmla="*/ 2258008 w 3275045"/>
              <a:gd name="connsiteY3" fmla="*/ 2052735 h 2091484"/>
              <a:gd name="connsiteX4" fmla="*/ 3275045 w 3275045"/>
              <a:gd name="connsiteY4" fmla="*/ 1464906 h 2091484"/>
              <a:gd name="connsiteX0" fmla="*/ 0 w 3275045"/>
              <a:gd name="connsiteY0" fmla="*/ 0 h 2106559"/>
              <a:gd name="connsiteX1" fmla="*/ 503853 w 3275045"/>
              <a:gd name="connsiteY1" fmla="*/ 1427583 h 2106559"/>
              <a:gd name="connsiteX2" fmla="*/ 1138334 w 3275045"/>
              <a:gd name="connsiteY2" fmla="*/ 1968759 h 2106559"/>
              <a:gd name="connsiteX3" fmla="*/ 2220686 w 3275045"/>
              <a:gd name="connsiteY3" fmla="*/ 2071396 h 2106559"/>
              <a:gd name="connsiteX4" fmla="*/ 3275045 w 3275045"/>
              <a:gd name="connsiteY4" fmla="*/ 1464906 h 2106559"/>
              <a:gd name="connsiteX0" fmla="*/ 0 w 3526971"/>
              <a:gd name="connsiteY0" fmla="*/ 0 h 2135542"/>
              <a:gd name="connsiteX1" fmla="*/ 503853 w 3526971"/>
              <a:gd name="connsiteY1" fmla="*/ 1427583 h 2135542"/>
              <a:gd name="connsiteX2" fmla="*/ 1138334 w 3526971"/>
              <a:gd name="connsiteY2" fmla="*/ 1968759 h 2135542"/>
              <a:gd name="connsiteX3" fmla="*/ 2220686 w 3526971"/>
              <a:gd name="connsiteY3" fmla="*/ 2071396 h 2135542"/>
              <a:gd name="connsiteX4" fmla="*/ 3526971 w 3526971"/>
              <a:gd name="connsiteY4" fmla="*/ 2043404 h 2135542"/>
              <a:gd name="connsiteX0" fmla="*/ 0 w 3526971"/>
              <a:gd name="connsiteY0" fmla="*/ 0 h 2071396"/>
              <a:gd name="connsiteX1" fmla="*/ 503853 w 3526971"/>
              <a:gd name="connsiteY1" fmla="*/ 1427583 h 2071396"/>
              <a:gd name="connsiteX2" fmla="*/ 1138334 w 3526971"/>
              <a:gd name="connsiteY2" fmla="*/ 1968759 h 2071396"/>
              <a:gd name="connsiteX3" fmla="*/ 2220686 w 3526971"/>
              <a:gd name="connsiteY3" fmla="*/ 2071396 h 2071396"/>
              <a:gd name="connsiteX4" fmla="*/ 3526971 w 3526971"/>
              <a:gd name="connsiteY4" fmla="*/ 2043404 h 2071396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85191 w 3526971"/>
              <a:gd name="connsiteY1" fmla="*/ 1287624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75860 w 3526971"/>
              <a:gd name="connsiteY1" fmla="*/ 1240971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9085"/>
              <a:gd name="connsiteX1" fmla="*/ 475860 w 3526971"/>
              <a:gd name="connsiteY1" fmla="*/ 1240971 h 2019085"/>
              <a:gd name="connsiteX2" fmla="*/ 1119672 w 3526971"/>
              <a:gd name="connsiteY2" fmla="*/ 1931437 h 2019085"/>
              <a:gd name="connsiteX3" fmla="*/ 2220686 w 3526971"/>
              <a:gd name="connsiteY3" fmla="*/ 2015413 h 2019085"/>
              <a:gd name="connsiteX4" fmla="*/ 3526971 w 3526971"/>
              <a:gd name="connsiteY4" fmla="*/ 1987421 h 2019085"/>
              <a:gd name="connsiteX0" fmla="*/ 0 w 3526971"/>
              <a:gd name="connsiteY0" fmla="*/ 0 h 2018850"/>
              <a:gd name="connsiteX1" fmla="*/ 475860 w 3526971"/>
              <a:gd name="connsiteY1" fmla="*/ 1240971 h 2018850"/>
              <a:gd name="connsiteX2" fmla="*/ 1119672 w 3526971"/>
              <a:gd name="connsiteY2" fmla="*/ 1903445 h 2018850"/>
              <a:gd name="connsiteX3" fmla="*/ 2220686 w 3526971"/>
              <a:gd name="connsiteY3" fmla="*/ 2015413 h 2018850"/>
              <a:gd name="connsiteX4" fmla="*/ 3526971 w 3526971"/>
              <a:gd name="connsiteY4" fmla="*/ 1987421 h 2018850"/>
              <a:gd name="connsiteX0" fmla="*/ 0 w 3526971"/>
              <a:gd name="connsiteY0" fmla="*/ 0 h 2022709"/>
              <a:gd name="connsiteX1" fmla="*/ 475860 w 3526971"/>
              <a:gd name="connsiteY1" fmla="*/ 1240971 h 2022709"/>
              <a:gd name="connsiteX2" fmla="*/ 1119672 w 3526971"/>
              <a:gd name="connsiteY2" fmla="*/ 1903445 h 2022709"/>
              <a:gd name="connsiteX3" fmla="*/ 2220686 w 3526971"/>
              <a:gd name="connsiteY3" fmla="*/ 2015413 h 2022709"/>
              <a:gd name="connsiteX4" fmla="*/ 3526971 w 3526971"/>
              <a:gd name="connsiteY4" fmla="*/ 2006082 h 2022709"/>
              <a:gd name="connsiteX0" fmla="*/ 0 w 3526971"/>
              <a:gd name="connsiteY0" fmla="*/ 0 h 2054940"/>
              <a:gd name="connsiteX1" fmla="*/ 475860 w 3526971"/>
              <a:gd name="connsiteY1" fmla="*/ 1240971 h 2054940"/>
              <a:gd name="connsiteX2" fmla="*/ 1119672 w 3526971"/>
              <a:gd name="connsiteY2" fmla="*/ 1903445 h 2054940"/>
              <a:gd name="connsiteX3" fmla="*/ 2220686 w 3526971"/>
              <a:gd name="connsiteY3" fmla="*/ 2015413 h 2054940"/>
              <a:gd name="connsiteX4" fmla="*/ 3526971 w 3526971"/>
              <a:gd name="connsiteY4" fmla="*/ 2052735 h 2054940"/>
              <a:gd name="connsiteX0" fmla="*/ 0 w 3526971"/>
              <a:gd name="connsiteY0" fmla="*/ 0 h 2046327"/>
              <a:gd name="connsiteX1" fmla="*/ 475860 w 3526971"/>
              <a:gd name="connsiteY1" fmla="*/ 1240971 h 2046327"/>
              <a:gd name="connsiteX2" fmla="*/ 1119672 w 3526971"/>
              <a:gd name="connsiteY2" fmla="*/ 1903445 h 2046327"/>
              <a:gd name="connsiteX3" fmla="*/ 2220686 w 3526971"/>
              <a:gd name="connsiteY3" fmla="*/ 2015413 h 2046327"/>
              <a:gd name="connsiteX4" fmla="*/ 3526971 w 3526971"/>
              <a:gd name="connsiteY4" fmla="*/ 2043405 h 2046327"/>
              <a:gd name="connsiteX0" fmla="*/ 0 w 3526971"/>
              <a:gd name="connsiteY0" fmla="*/ 0 h 2046327"/>
              <a:gd name="connsiteX1" fmla="*/ 1119672 w 3526971"/>
              <a:gd name="connsiteY1" fmla="*/ 1903445 h 2046327"/>
              <a:gd name="connsiteX2" fmla="*/ 2220686 w 3526971"/>
              <a:gd name="connsiteY2" fmla="*/ 2015413 h 2046327"/>
              <a:gd name="connsiteX3" fmla="*/ 3526971 w 3526971"/>
              <a:gd name="connsiteY3" fmla="*/ 2043405 h 2046327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45167"/>
              <a:gd name="connsiteX1" fmla="*/ 438536 w 3526971"/>
              <a:gd name="connsiteY1" fmla="*/ 1063690 h 2045167"/>
              <a:gd name="connsiteX2" fmla="*/ 1670180 w 3526971"/>
              <a:gd name="connsiteY2" fmla="*/ 1866123 h 2045167"/>
              <a:gd name="connsiteX3" fmla="*/ 3526971 w 3526971"/>
              <a:gd name="connsiteY3" fmla="*/ 2043405 h 2045167"/>
              <a:gd name="connsiteX0" fmla="*/ 0 w 3526971"/>
              <a:gd name="connsiteY0" fmla="*/ 0 h 2043661"/>
              <a:gd name="connsiteX1" fmla="*/ 438536 w 3526971"/>
              <a:gd name="connsiteY1" fmla="*/ 1063690 h 2043661"/>
              <a:gd name="connsiteX2" fmla="*/ 1129005 w 3526971"/>
              <a:gd name="connsiteY2" fmla="*/ 1642188 h 2043661"/>
              <a:gd name="connsiteX3" fmla="*/ 3526971 w 3526971"/>
              <a:gd name="connsiteY3" fmla="*/ 2043405 h 2043661"/>
              <a:gd name="connsiteX0" fmla="*/ 0 w 3526971"/>
              <a:gd name="connsiteY0" fmla="*/ 0 h 2043860"/>
              <a:gd name="connsiteX1" fmla="*/ 438536 w 3526971"/>
              <a:gd name="connsiteY1" fmla="*/ 1063690 h 2043860"/>
              <a:gd name="connsiteX2" fmla="*/ 1166327 w 3526971"/>
              <a:gd name="connsiteY2" fmla="*/ 1754155 h 2043860"/>
              <a:gd name="connsiteX3" fmla="*/ 3526971 w 3526971"/>
              <a:gd name="connsiteY3" fmla="*/ 2043405 h 2043860"/>
              <a:gd name="connsiteX0" fmla="*/ 0 w 3526971"/>
              <a:gd name="connsiteY0" fmla="*/ 0 h 2043767"/>
              <a:gd name="connsiteX1" fmla="*/ 438536 w 3526971"/>
              <a:gd name="connsiteY1" fmla="*/ 1063690 h 2043767"/>
              <a:gd name="connsiteX2" fmla="*/ 1166327 w 3526971"/>
              <a:gd name="connsiteY2" fmla="*/ 1754155 h 2043767"/>
              <a:gd name="connsiteX3" fmla="*/ 3526971 w 3526971"/>
              <a:gd name="connsiteY3" fmla="*/ 2043405 h 2043767"/>
              <a:gd name="connsiteX0" fmla="*/ 0 w 3526971"/>
              <a:gd name="connsiteY0" fmla="*/ 0 h 2044147"/>
              <a:gd name="connsiteX1" fmla="*/ 438536 w 3526971"/>
              <a:gd name="connsiteY1" fmla="*/ 1063690 h 2044147"/>
              <a:gd name="connsiteX2" fmla="*/ 1390261 w 3526971"/>
              <a:gd name="connsiteY2" fmla="*/ 1847461 h 2044147"/>
              <a:gd name="connsiteX3" fmla="*/ 3526971 w 3526971"/>
              <a:gd name="connsiteY3" fmla="*/ 2043405 h 2044147"/>
              <a:gd name="connsiteX0" fmla="*/ 0 w 3526971"/>
              <a:gd name="connsiteY0" fmla="*/ 0 h 2044896"/>
              <a:gd name="connsiteX1" fmla="*/ 438536 w 3526971"/>
              <a:gd name="connsiteY1" fmla="*/ 1063690 h 2044896"/>
              <a:gd name="connsiteX2" fmla="*/ 1455576 w 3526971"/>
              <a:gd name="connsiteY2" fmla="*/ 1894114 h 2044896"/>
              <a:gd name="connsiteX3" fmla="*/ 3526971 w 3526971"/>
              <a:gd name="connsiteY3" fmla="*/ 2043405 h 2044896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326568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552"/>
              <a:gd name="connsiteX1" fmla="*/ 289246 w 3526971"/>
              <a:gd name="connsiteY1" fmla="*/ 1101013 h 2046552"/>
              <a:gd name="connsiteX2" fmla="*/ 1455576 w 3526971"/>
              <a:gd name="connsiteY2" fmla="*/ 1894114 h 2046552"/>
              <a:gd name="connsiteX3" fmla="*/ 3526971 w 3526971"/>
              <a:gd name="connsiteY3" fmla="*/ 2043405 h 2046552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078"/>
              <a:gd name="connsiteX1" fmla="*/ 251923 w 3526971"/>
              <a:gd name="connsiteY1" fmla="*/ 1129006 h 2047078"/>
              <a:gd name="connsiteX2" fmla="*/ 1250303 w 3526971"/>
              <a:gd name="connsiteY2" fmla="*/ 1903444 h 2047078"/>
              <a:gd name="connsiteX3" fmla="*/ 3526971 w 3526971"/>
              <a:gd name="connsiteY3" fmla="*/ 2043405 h 2047078"/>
              <a:gd name="connsiteX0" fmla="*/ 0 w 3526971"/>
              <a:gd name="connsiteY0" fmla="*/ 0 h 2047078"/>
              <a:gd name="connsiteX1" fmla="*/ 251923 w 3526971"/>
              <a:gd name="connsiteY1" fmla="*/ 1129006 h 2047078"/>
              <a:gd name="connsiteX2" fmla="*/ 1250303 w 3526971"/>
              <a:gd name="connsiteY2" fmla="*/ 1903444 h 2047078"/>
              <a:gd name="connsiteX3" fmla="*/ 3526971 w 3526971"/>
              <a:gd name="connsiteY3" fmla="*/ 2043405 h 2047078"/>
              <a:gd name="connsiteX0" fmla="*/ 0 w 3526971"/>
              <a:gd name="connsiteY0" fmla="*/ 0 h 2046917"/>
              <a:gd name="connsiteX1" fmla="*/ 401213 w 3526971"/>
              <a:gd name="connsiteY1" fmla="*/ 1138337 h 2046917"/>
              <a:gd name="connsiteX2" fmla="*/ 1250303 w 3526971"/>
              <a:gd name="connsiteY2" fmla="*/ 1903444 h 2046917"/>
              <a:gd name="connsiteX3" fmla="*/ 3526971 w 3526971"/>
              <a:gd name="connsiteY3" fmla="*/ 2043405 h 2046917"/>
              <a:gd name="connsiteX0" fmla="*/ 0 w 3526971"/>
              <a:gd name="connsiteY0" fmla="*/ 0 h 2046917"/>
              <a:gd name="connsiteX1" fmla="*/ 401213 w 3526971"/>
              <a:gd name="connsiteY1" fmla="*/ 1138337 h 2046917"/>
              <a:gd name="connsiteX2" fmla="*/ 1250303 w 3526971"/>
              <a:gd name="connsiteY2" fmla="*/ 1903444 h 2046917"/>
              <a:gd name="connsiteX3" fmla="*/ 3526971 w 3526971"/>
              <a:gd name="connsiteY3" fmla="*/ 2043405 h 2046917"/>
              <a:gd name="connsiteX0" fmla="*/ 0 w 3526971"/>
              <a:gd name="connsiteY0" fmla="*/ 0 h 2046917"/>
              <a:gd name="connsiteX1" fmla="*/ 401213 w 3526971"/>
              <a:gd name="connsiteY1" fmla="*/ 1138337 h 2046917"/>
              <a:gd name="connsiteX2" fmla="*/ 1250303 w 3526971"/>
              <a:gd name="connsiteY2" fmla="*/ 1903444 h 2046917"/>
              <a:gd name="connsiteX3" fmla="*/ 3526971 w 3526971"/>
              <a:gd name="connsiteY3" fmla="*/ 2043405 h 2046917"/>
              <a:gd name="connsiteX0" fmla="*/ 0 w 3526971"/>
              <a:gd name="connsiteY0" fmla="*/ 0 h 2046917"/>
              <a:gd name="connsiteX1" fmla="*/ 401213 w 3526971"/>
              <a:gd name="connsiteY1" fmla="*/ 1138337 h 2046917"/>
              <a:gd name="connsiteX2" fmla="*/ 1250303 w 3526971"/>
              <a:gd name="connsiteY2" fmla="*/ 1903444 h 2046917"/>
              <a:gd name="connsiteX3" fmla="*/ 3526971 w 3526971"/>
              <a:gd name="connsiteY3" fmla="*/ 2043405 h 2046917"/>
              <a:gd name="connsiteX0" fmla="*/ 0 w 3526971"/>
              <a:gd name="connsiteY0" fmla="*/ 0 h 2044574"/>
              <a:gd name="connsiteX1" fmla="*/ 401213 w 3526971"/>
              <a:gd name="connsiteY1" fmla="*/ 1138337 h 2044574"/>
              <a:gd name="connsiteX2" fmla="*/ 1390262 w 3526971"/>
              <a:gd name="connsiteY2" fmla="*/ 1856791 h 2044574"/>
              <a:gd name="connsiteX3" fmla="*/ 3526971 w 3526971"/>
              <a:gd name="connsiteY3" fmla="*/ 2043405 h 2044574"/>
              <a:gd name="connsiteX0" fmla="*/ 0 w 3526971"/>
              <a:gd name="connsiteY0" fmla="*/ 0 h 2044574"/>
              <a:gd name="connsiteX1" fmla="*/ 401213 w 3526971"/>
              <a:gd name="connsiteY1" fmla="*/ 1138337 h 2044574"/>
              <a:gd name="connsiteX2" fmla="*/ 1390262 w 3526971"/>
              <a:gd name="connsiteY2" fmla="*/ 1856791 h 2044574"/>
              <a:gd name="connsiteX3" fmla="*/ 3526971 w 3526971"/>
              <a:gd name="connsiteY3" fmla="*/ 2043405 h 2044574"/>
              <a:gd name="connsiteX0" fmla="*/ 0 w 3526971"/>
              <a:gd name="connsiteY0" fmla="*/ 0 h 2044574"/>
              <a:gd name="connsiteX1" fmla="*/ 401213 w 3526971"/>
              <a:gd name="connsiteY1" fmla="*/ 1138337 h 2044574"/>
              <a:gd name="connsiteX2" fmla="*/ 899473 w 3526971"/>
              <a:gd name="connsiteY2" fmla="*/ 1645860 h 2044574"/>
              <a:gd name="connsiteX3" fmla="*/ 1390262 w 3526971"/>
              <a:gd name="connsiteY3" fmla="*/ 1856791 h 2044574"/>
              <a:gd name="connsiteX4" fmla="*/ 3526971 w 3526971"/>
              <a:gd name="connsiteY4" fmla="*/ 2043405 h 2044574"/>
              <a:gd name="connsiteX0" fmla="*/ 0 w 3526971"/>
              <a:gd name="connsiteY0" fmla="*/ 0 h 2044019"/>
              <a:gd name="connsiteX1" fmla="*/ 401213 w 3526971"/>
              <a:gd name="connsiteY1" fmla="*/ 1138337 h 2044019"/>
              <a:gd name="connsiteX2" fmla="*/ 1123407 w 3526971"/>
              <a:gd name="connsiteY2" fmla="*/ 1459248 h 2044019"/>
              <a:gd name="connsiteX3" fmla="*/ 1390262 w 3526971"/>
              <a:gd name="connsiteY3" fmla="*/ 1856791 h 2044019"/>
              <a:gd name="connsiteX4" fmla="*/ 3526971 w 3526971"/>
              <a:gd name="connsiteY4" fmla="*/ 2043405 h 2044019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123407 w 3526971"/>
              <a:gd name="connsiteY2" fmla="*/ 1459248 h 2044077"/>
              <a:gd name="connsiteX3" fmla="*/ 1623527 w 3526971"/>
              <a:gd name="connsiteY3" fmla="*/ 1866122 h 2044077"/>
              <a:gd name="connsiteX4" fmla="*/ 3526971 w 3526971"/>
              <a:gd name="connsiteY4" fmla="*/ 2043405 h 2044077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123407 w 3526971"/>
              <a:gd name="connsiteY2" fmla="*/ 1459248 h 2044077"/>
              <a:gd name="connsiteX3" fmla="*/ 1623527 w 3526971"/>
              <a:gd name="connsiteY3" fmla="*/ 1866122 h 2044077"/>
              <a:gd name="connsiteX4" fmla="*/ 3526971 w 3526971"/>
              <a:gd name="connsiteY4" fmla="*/ 2043405 h 2044077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095415 w 3526971"/>
              <a:gd name="connsiteY2" fmla="*/ 1459248 h 2044077"/>
              <a:gd name="connsiteX3" fmla="*/ 1623527 w 3526971"/>
              <a:gd name="connsiteY3" fmla="*/ 1866122 h 2044077"/>
              <a:gd name="connsiteX4" fmla="*/ 3526971 w 3526971"/>
              <a:gd name="connsiteY4" fmla="*/ 2043405 h 2044077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095415 w 3526971"/>
              <a:gd name="connsiteY2" fmla="*/ 1459248 h 2044077"/>
              <a:gd name="connsiteX3" fmla="*/ 1623527 w 3526971"/>
              <a:gd name="connsiteY3" fmla="*/ 1866122 h 2044077"/>
              <a:gd name="connsiteX4" fmla="*/ 3526971 w 3526971"/>
              <a:gd name="connsiteY4" fmla="*/ 2043405 h 2044077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095415 w 3526971"/>
              <a:gd name="connsiteY2" fmla="*/ 1459248 h 2044077"/>
              <a:gd name="connsiteX3" fmla="*/ 1623527 w 3526971"/>
              <a:gd name="connsiteY3" fmla="*/ 1866122 h 2044077"/>
              <a:gd name="connsiteX4" fmla="*/ 3526971 w 3526971"/>
              <a:gd name="connsiteY4" fmla="*/ 2043405 h 2044077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095415 w 3526971"/>
              <a:gd name="connsiteY2" fmla="*/ 1459248 h 2044077"/>
              <a:gd name="connsiteX3" fmla="*/ 1623527 w 3526971"/>
              <a:gd name="connsiteY3" fmla="*/ 1866122 h 2044077"/>
              <a:gd name="connsiteX4" fmla="*/ 3526971 w 3526971"/>
              <a:gd name="connsiteY4" fmla="*/ 2043405 h 2044077"/>
              <a:gd name="connsiteX0" fmla="*/ 0 w 3526971"/>
              <a:gd name="connsiteY0" fmla="*/ 0 h 2044077"/>
              <a:gd name="connsiteX1" fmla="*/ 401213 w 3526971"/>
              <a:gd name="connsiteY1" fmla="*/ 1138337 h 2044077"/>
              <a:gd name="connsiteX2" fmla="*/ 1095415 w 3526971"/>
              <a:gd name="connsiteY2" fmla="*/ 1459248 h 2044077"/>
              <a:gd name="connsiteX3" fmla="*/ 1819470 w 3526971"/>
              <a:gd name="connsiteY3" fmla="*/ 1866122 h 2044077"/>
              <a:gd name="connsiteX4" fmla="*/ 3526971 w 3526971"/>
              <a:gd name="connsiteY4" fmla="*/ 2043405 h 2044077"/>
              <a:gd name="connsiteX0" fmla="*/ 0 w 3545632"/>
              <a:gd name="connsiteY0" fmla="*/ 0 h 2230276"/>
              <a:gd name="connsiteX1" fmla="*/ 401213 w 3545632"/>
              <a:gd name="connsiteY1" fmla="*/ 1138337 h 2230276"/>
              <a:gd name="connsiteX2" fmla="*/ 1095415 w 3545632"/>
              <a:gd name="connsiteY2" fmla="*/ 1459248 h 2230276"/>
              <a:gd name="connsiteX3" fmla="*/ 1819470 w 3545632"/>
              <a:gd name="connsiteY3" fmla="*/ 1866122 h 2230276"/>
              <a:gd name="connsiteX4" fmla="*/ 3545632 w 3545632"/>
              <a:gd name="connsiteY4" fmla="*/ 2230017 h 2230276"/>
              <a:gd name="connsiteX0" fmla="*/ 0 w 3545632"/>
              <a:gd name="connsiteY0" fmla="*/ 0 h 2230366"/>
              <a:gd name="connsiteX1" fmla="*/ 401213 w 3545632"/>
              <a:gd name="connsiteY1" fmla="*/ 1138337 h 2230366"/>
              <a:gd name="connsiteX2" fmla="*/ 1095415 w 3545632"/>
              <a:gd name="connsiteY2" fmla="*/ 1459248 h 2230366"/>
              <a:gd name="connsiteX3" fmla="*/ 2295331 w 3545632"/>
              <a:gd name="connsiteY3" fmla="*/ 1931436 h 2230366"/>
              <a:gd name="connsiteX4" fmla="*/ 3545632 w 3545632"/>
              <a:gd name="connsiteY4" fmla="*/ 2230017 h 2230366"/>
              <a:gd name="connsiteX0" fmla="*/ 0 w 3545632"/>
              <a:gd name="connsiteY0" fmla="*/ 0 h 2230480"/>
              <a:gd name="connsiteX1" fmla="*/ 401213 w 3545632"/>
              <a:gd name="connsiteY1" fmla="*/ 1138337 h 2230480"/>
              <a:gd name="connsiteX2" fmla="*/ 1095415 w 3545632"/>
              <a:gd name="connsiteY2" fmla="*/ 1459248 h 2230480"/>
              <a:gd name="connsiteX3" fmla="*/ 2295331 w 3545632"/>
              <a:gd name="connsiteY3" fmla="*/ 1931436 h 2230480"/>
              <a:gd name="connsiteX4" fmla="*/ 3545632 w 3545632"/>
              <a:gd name="connsiteY4" fmla="*/ 2230017 h 2230480"/>
              <a:gd name="connsiteX0" fmla="*/ 0 w 3545632"/>
              <a:gd name="connsiteY0" fmla="*/ 0 h 2230480"/>
              <a:gd name="connsiteX1" fmla="*/ 401213 w 3545632"/>
              <a:gd name="connsiteY1" fmla="*/ 1138337 h 2230480"/>
              <a:gd name="connsiteX2" fmla="*/ 1095415 w 3545632"/>
              <a:gd name="connsiteY2" fmla="*/ 1459248 h 2230480"/>
              <a:gd name="connsiteX3" fmla="*/ 2295331 w 3545632"/>
              <a:gd name="connsiteY3" fmla="*/ 1931436 h 2230480"/>
              <a:gd name="connsiteX4" fmla="*/ 3545632 w 3545632"/>
              <a:gd name="connsiteY4" fmla="*/ 2230017 h 2230480"/>
              <a:gd name="connsiteX0" fmla="*/ 0 w 3545632"/>
              <a:gd name="connsiteY0" fmla="*/ 0 h 2230480"/>
              <a:gd name="connsiteX1" fmla="*/ 401213 w 3545632"/>
              <a:gd name="connsiteY1" fmla="*/ 1138337 h 2230480"/>
              <a:gd name="connsiteX2" fmla="*/ 1095415 w 3545632"/>
              <a:gd name="connsiteY2" fmla="*/ 1459248 h 2230480"/>
              <a:gd name="connsiteX3" fmla="*/ 2295331 w 3545632"/>
              <a:gd name="connsiteY3" fmla="*/ 1931436 h 2230480"/>
              <a:gd name="connsiteX4" fmla="*/ 3545632 w 3545632"/>
              <a:gd name="connsiteY4" fmla="*/ 2230017 h 2230480"/>
              <a:gd name="connsiteX0" fmla="*/ 0 w 3545632"/>
              <a:gd name="connsiteY0" fmla="*/ 0 h 2230358"/>
              <a:gd name="connsiteX1" fmla="*/ 401213 w 3545632"/>
              <a:gd name="connsiteY1" fmla="*/ 1138337 h 2230358"/>
              <a:gd name="connsiteX2" fmla="*/ 1216713 w 3545632"/>
              <a:gd name="connsiteY2" fmla="*/ 1487240 h 2230358"/>
              <a:gd name="connsiteX3" fmla="*/ 2295331 w 3545632"/>
              <a:gd name="connsiteY3" fmla="*/ 1931436 h 2230358"/>
              <a:gd name="connsiteX4" fmla="*/ 3545632 w 3545632"/>
              <a:gd name="connsiteY4" fmla="*/ 2230017 h 2230358"/>
              <a:gd name="connsiteX0" fmla="*/ 0 w 3545632"/>
              <a:gd name="connsiteY0" fmla="*/ 0 h 2230291"/>
              <a:gd name="connsiteX1" fmla="*/ 401213 w 3545632"/>
              <a:gd name="connsiteY1" fmla="*/ 1138337 h 2230291"/>
              <a:gd name="connsiteX2" fmla="*/ 1216713 w 3545632"/>
              <a:gd name="connsiteY2" fmla="*/ 1487240 h 2230291"/>
              <a:gd name="connsiteX3" fmla="*/ 2295331 w 3545632"/>
              <a:gd name="connsiteY3" fmla="*/ 1931436 h 2230291"/>
              <a:gd name="connsiteX4" fmla="*/ 3545632 w 3545632"/>
              <a:gd name="connsiteY4" fmla="*/ 2230017 h 2230291"/>
              <a:gd name="connsiteX0" fmla="*/ 0 w 3545632"/>
              <a:gd name="connsiteY0" fmla="*/ 0 h 2230375"/>
              <a:gd name="connsiteX1" fmla="*/ 401213 w 3545632"/>
              <a:gd name="connsiteY1" fmla="*/ 1138337 h 2230375"/>
              <a:gd name="connsiteX2" fmla="*/ 1216713 w 3545632"/>
              <a:gd name="connsiteY2" fmla="*/ 1487240 h 2230375"/>
              <a:gd name="connsiteX3" fmla="*/ 2295331 w 3545632"/>
              <a:gd name="connsiteY3" fmla="*/ 1931436 h 2230375"/>
              <a:gd name="connsiteX4" fmla="*/ 3545632 w 3545632"/>
              <a:gd name="connsiteY4" fmla="*/ 2230017 h 2230375"/>
              <a:gd name="connsiteX0" fmla="*/ 0 w 3545632"/>
              <a:gd name="connsiteY0" fmla="*/ 0 h 2230416"/>
              <a:gd name="connsiteX1" fmla="*/ 401213 w 3545632"/>
              <a:gd name="connsiteY1" fmla="*/ 1138337 h 2230416"/>
              <a:gd name="connsiteX2" fmla="*/ 1216713 w 3545632"/>
              <a:gd name="connsiteY2" fmla="*/ 1487240 h 2230416"/>
              <a:gd name="connsiteX3" fmla="*/ 2369976 w 3545632"/>
              <a:gd name="connsiteY3" fmla="*/ 1950097 h 2230416"/>
              <a:gd name="connsiteX4" fmla="*/ 3545632 w 3545632"/>
              <a:gd name="connsiteY4" fmla="*/ 2230017 h 2230416"/>
              <a:gd name="connsiteX0" fmla="*/ 0 w 3545632"/>
              <a:gd name="connsiteY0" fmla="*/ 0 h 2230314"/>
              <a:gd name="connsiteX1" fmla="*/ 401213 w 3545632"/>
              <a:gd name="connsiteY1" fmla="*/ 1138337 h 2230314"/>
              <a:gd name="connsiteX2" fmla="*/ 1216713 w 3545632"/>
              <a:gd name="connsiteY2" fmla="*/ 1487240 h 2230314"/>
              <a:gd name="connsiteX3" fmla="*/ 2509936 w 3545632"/>
              <a:gd name="connsiteY3" fmla="*/ 1894113 h 2230314"/>
              <a:gd name="connsiteX4" fmla="*/ 3545632 w 3545632"/>
              <a:gd name="connsiteY4" fmla="*/ 2230017 h 2230314"/>
              <a:gd name="connsiteX0" fmla="*/ 0 w 3545632"/>
              <a:gd name="connsiteY0" fmla="*/ 0 h 2230327"/>
              <a:gd name="connsiteX1" fmla="*/ 401213 w 3545632"/>
              <a:gd name="connsiteY1" fmla="*/ 1138337 h 2230327"/>
              <a:gd name="connsiteX2" fmla="*/ 1216713 w 3545632"/>
              <a:gd name="connsiteY2" fmla="*/ 1487240 h 2230327"/>
              <a:gd name="connsiteX3" fmla="*/ 2491274 w 3545632"/>
              <a:gd name="connsiteY3" fmla="*/ 1903444 h 2230327"/>
              <a:gd name="connsiteX4" fmla="*/ 3545632 w 3545632"/>
              <a:gd name="connsiteY4" fmla="*/ 2230017 h 2230327"/>
              <a:gd name="connsiteX0" fmla="*/ 0 w 3545632"/>
              <a:gd name="connsiteY0" fmla="*/ 0 h 2230497"/>
              <a:gd name="connsiteX1" fmla="*/ 401213 w 3545632"/>
              <a:gd name="connsiteY1" fmla="*/ 1138337 h 2230497"/>
              <a:gd name="connsiteX2" fmla="*/ 1216713 w 3545632"/>
              <a:gd name="connsiteY2" fmla="*/ 1487240 h 2230497"/>
              <a:gd name="connsiteX3" fmla="*/ 2491274 w 3545632"/>
              <a:gd name="connsiteY3" fmla="*/ 1978088 h 2230497"/>
              <a:gd name="connsiteX4" fmla="*/ 3545632 w 3545632"/>
              <a:gd name="connsiteY4" fmla="*/ 2230017 h 2230497"/>
              <a:gd name="connsiteX0" fmla="*/ 0 w 3545632"/>
              <a:gd name="connsiteY0" fmla="*/ 0 h 2230376"/>
              <a:gd name="connsiteX1" fmla="*/ 401213 w 3545632"/>
              <a:gd name="connsiteY1" fmla="*/ 1138337 h 2230376"/>
              <a:gd name="connsiteX2" fmla="*/ 1216713 w 3545632"/>
              <a:gd name="connsiteY2" fmla="*/ 1487240 h 2230376"/>
              <a:gd name="connsiteX3" fmla="*/ 2491274 w 3545632"/>
              <a:gd name="connsiteY3" fmla="*/ 1978088 h 2230376"/>
              <a:gd name="connsiteX4" fmla="*/ 3545632 w 3545632"/>
              <a:gd name="connsiteY4" fmla="*/ 2230017 h 2230376"/>
              <a:gd name="connsiteX0" fmla="*/ 0 w 3545632"/>
              <a:gd name="connsiteY0" fmla="*/ 0 h 2230467"/>
              <a:gd name="connsiteX1" fmla="*/ 401213 w 3545632"/>
              <a:gd name="connsiteY1" fmla="*/ 1138337 h 2230467"/>
              <a:gd name="connsiteX2" fmla="*/ 1347342 w 3545632"/>
              <a:gd name="connsiteY2" fmla="*/ 1487240 h 2230467"/>
              <a:gd name="connsiteX3" fmla="*/ 2491274 w 3545632"/>
              <a:gd name="connsiteY3" fmla="*/ 1978088 h 2230467"/>
              <a:gd name="connsiteX4" fmla="*/ 3545632 w 3545632"/>
              <a:gd name="connsiteY4" fmla="*/ 2230017 h 2230467"/>
              <a:gd name="connsiteX0" fmla="*/ 0 w 3545632"/>
              <a:gd name="connsiteY0" fmla="*/ 0 h 2230467"/>
              <a:gd name="connsiteX1" fmla="*/ 401213 w 3545632"/>
              <a:gd name="connsiteY1" fmla="*/ 1138337 h 2230467"/>
              <a:gd name="connsiteX2" fmla="*/ 1347342 w 3545632"/>
              <a:gd name="connsiteY2" fmla="*/ 1487240 h 2230467"/>
              <a:gd name="connsiteX3" fmla="*/ 2491274 w 3545632"/>
              <a:gd name="connsiteY3" fmla="*/ 1978088 h 2230467"/>
              <a:gd name="connsiteX4" fmla="*/ 3545632 w 3545632"/>
              <a:gd name="connsiteY4" fmla="*/ 2230017 h 2230467"/>
              <a:gd name="connsiteX0" fmla="*/ 0 w 3545632"/>
              <a:gd name="connsiteY0" fmla="*/ 0 h 2230467"/>
              <a:gd name="connsiteX1" fmla="*/ 401213 w 3545632"/>
              <a:gd name="connsiteY1" fmla="*/ 1138337 h 2230467"/>
              <a:gd name="connsiteX2" fmla="*/ 1347342 w 3545632"/>
              <a:gd name="connsiteY2" fmla="*/ 1487240 h 2230467"/>
              <a:gd name="connsiteX3" fmla="*/ 2491274 w 3545632"/>
              <a:gd name="connsiteY3" fmla="*/ 1978088 h 2230467"/>
              <a:gd name="connsiteX4" fmla="*/ 3545632 w 3545632"/>
              <a:gd name="connsiteY4" fmla="*/ 2230017 h 2230467"/>
              <a:gd name="connsiteX0" fmla="*/ 0 w 3545632"/>
              <a:gd name="connsiteY0" fmla="*/ 0 h 2230467"/>
              <a:gd name="connsiteX1" fmla="*/ 401213 w 3545632"/>
              <a:gd name="connsiteY1" fmla="*/ 1138337 h 2230467"/>
              <a:gd name="connsiteX2" fmla="*/ 1347342 w 3545632"/>
              <a:gd name="connsiteY2" fmla="*/ 1487240 h 2230467"/>
              <a:gd name="connsiteX3" fmla="*/ 2491274 w 3545632"/>
              <a:gd name="connsiteY3" fmla="*/ 1978088 h 2230467"/>
              <a:gd name="connsiteX4" fmla="*/ 3545632 w 3545632"/>
              <a:gd name="connsiteY4" fmla="*/ 2230017 h 2230467"/>
              <a:gd name="connsiteX0" fmla="*/ 0 w 3545632"/>
              <a:gd name="connsiteY0" fmla="*/ 0 h 2230467"/>
              <a:gd name="connsiteX1" fmla="*/ 401213 w 3545632"/>
              <a:gd name="connsiteY1" fmla="*/ 1138337 h 2230467"/>
              <a:gd name="connsiteX2" fmla="*/ 1347342 w 3545632"/>
              <a:gd name="connsiteY2" fmla="*/ 1487240 h 2230467"/>
              <a:gd name="connsiteX3" fmla="*/ 2491274 w 3545632"/>
              <a:gd name="connsiteY3" fmla="*/ 1978088 h 2230467"/>
              <a:gd name="connsiteX4" fmla="*/ 3545632 w 3545632"/>
              <a:gd name="connsiteY4" fmla="*/ 2230017 h 2230467"/>
              <a:gd name="connsiteX0" fmla="*/ 0 w 3545632"/>
              <a:gd name="connsiteY0" fmla="*/ 0 h 2230462"/>
              <a:gd name="connsiteX1" fmla="*/ 401213 w 3545632"/>
              <a:gd name="connsiteY1" fmla="*/ 1138337 h 2230462"/>
              <a:gd name="connsiteX2" fmla="*/ 1431317 w 3545632"/>
              <a:gd name="connsiteY2" fmla="*/ 1496571 h 2230462"/>
              <a:gd name="connsiteX3" fmla="*/ 2491274 w 3545632"/>
              <a:gd name="connsiteY3" fmla="*/ 1978088 h 2230462"/>
              <a:gd name="connsiteX4" fmla="*/ 3545632 w 3545632"/>
              <a:gd name="connsiteY4" fmla="*/ 2230017 h 2230462"/>
              <a:gd name="connsiteX0" fmla="*/ 0 w 3545632"/>
              <a:gd name="connsiteY0" fmla="*/ 0 h 2230444"/>
              <a:gd name="connsiteX1" fmla="*/ 401213 w 3545632"/>
              <a:gd name="connsiteY1" fmla="*/ 1138337 h 2230444"/>
              <a:gd name="connsiteX2" fmla="*/ 1431317 w 3545632"/>
              <a:gd name="connsiteY2" fmla="*/ 1533893 h 2230444"/>
              <a:gd name="connsiteX3" fmla="*/ 2491274 w 3545632"/>
              <a:gd name="connsiteY3" fmla="*/ 1978088 h 2230444"/>
              <a:gd name="connsiteX4" fmla="*/ 3545632 w 3545632"/>
              <a:gd name="connsiteY4" fmla="*/ 2230017 h 2230444"/>
              <a:gd name="connsiteX0" fmla="*/ 0 w 3545632"/>
              <a:gd name="connsiteY0" fmla="*/ 0 h 2230444"/>
              <a:gd name="connsiteX1" fmla="*/ 401213 w 3545632"/>
              <a:gd name="connsiteY1" fmla="*/ 1138337 h 2230444"/>
              <a:gd name="connsiteX2" fmla="*/ 1431317 w 3545632"/>
              <a:gd name="connsiteY2" fmla="*/ 1533893 h 2230444"/>
              <a:gd name="connsiteX3" fmla="*/ 2491274 w 3545632"/>
              <a:gd name="connsiteY3" fmla="*/ 1978088 h 2230444"/>
              <a:gd name="connsiteX4" fmla="*/ 3545632 w 3545632"/>
              <a:gd name="connsiteY4" fmla="*/ 2230017 h 2230444"/>
              <a:gd name="connsiteX0" fmla="*/ 0 w 3545632"/>
              <a:gd name="connsiteY0" fmla="*/ 0 h 2230444"/>
              <a:gd name="connsiteX1" fmla="*/ 401213 w 3545632"/>
              <a:gd name="connsiteY1" fmla="*/ 1138337 h 2230444"/>
              <a:gd name="connsiteX2" fmla="*/ 1431317 w 3545632"/>
              <a:gd name="connsiteY2" fmla="*/ 1533893 h 2230444"/>
              <a:gd name="connsiteX3" fmla="*/ 2491274 w 3545632"/>
              <a:gd name="connsiteY3" fmla="*/ 1978088 h 2230444"/>
              <a:gd name="connsiteX4" fmla="*/ 3545632 w 3545632"/>
              <a:gd name="connsiteY4" fmla="*/ 2230017 h 2230444"/>
              <a:gd name="connsiteX0" fmla="*/ 0 w 3545632"/>
              <a:gd name="connsiteY0" fmla="*/ 0 h 2230444"/>
              <a:gd name="connsiteX1" fmla="*/ 401213 w 3545632"/>
              <a:gd name="connsiteY1" fmla="*/ 1138337 h 2230444"/>
              <a:gd name="connsiteX2" fmla="*/ 1431317 w 3545632"/>
              <a:gd name="connsiteY2" fmla="*/ 1533893 h 2230444"/>
              <a:gd name="connsiteX3" fmla="*/ 2491274 w 3545632"/>
              <a:gd name="connsiteY3" fmla="*/ 1978088 h 2230444"/>
              <a:gd name="connsiteX4" fmla="*/ 3545632 w 3545632"/>
              <a:gd name="connsiteY4" fmla="*/ 2230017 h 2230444"/>
              <a:gd name="connsiteX0" fmla="*/ 0 w 3545632"/>
              <a:gd name="connsiteY0" fmla="*/ 0 h 2230444"/>
              <a:gd name="connsiteX1" fmla="*/ 401213 w 3545632"/>
              <a:gd name="connsiteY1" fmla="*/ 1138337 h 2230444"/>
              <a:gd name="connsiteX2" fmla="*/ 1431317 w 3545632"/>
              <a:gd name="connsiteY2" fmla="*/ 1533893 h 2230444"/>
              <a:gd name="connsiteX3" fmla="*/ 2491274 w 3545632"/>
              <a:gd name="connsiteY3" fmla="*/ 1978088 h 2230444"/>
              <a:gd name="connsiteX4" fmla="*/ 3545632 w 3545632"/>
              <a:gd name="connsiteY4" fmla="*/ 2230017 h 2230444"/>
              <a:gd name="connsiteX0" fmla="*/ 0 w 3545632"/>
              <a:gd name="connsiteY0" fmla="*/ 0 h 2230963"/>
              <a:gd name="connsiteX1" fmla="*/ 401213 w 3545632"/>
              <a:gd name="connsiteY1" fmla="*/ 1138337 h 2230963"/>
              <a:gd name="connsiteX2" fmla="*/ 1431317 w 3545632"/>
              <a:gd name="connsiteY2" fmla="*/ 1533893 h 2230963"/>
              <a:gd name="connsiteX3" fmla="*/ 2491274 w 3545632"/>
              <a:gd name="connsiteY3" fmla="*/ 1978088 h 2230963"/>
              <a:gd name="connsiteX4" fmla="*/ 3545632 w 3545632"/>
              <a:gd name="connsiteY4" fmla="*/ 2230017 h 2230963"/>
              <a:gd name="connsiteX0" fmla="*/ 0 w 3545632"/>
              <a:gd name="connsiteY0" fmla="*/ 0 h 2230963"/>
              <a:gd name="connsiteX1" fmla="*/ 401213 w 3545632"/>
              <a:gd name="connsiteY1" fmla="*/ 1138337 h 2230963"/>
              <a:gd name="connsiteX2" fmla="*/ 1431317 w 3545632"/>
              <a:gd name="connsiteY2" fmla="*/ 1533893 h 2230963"/>
              <a:gd name="connsiteX3" fmla="*/ 2491274 w 3545632"/>
              <a:gd name="connsiteY3" fmla="*/ 1978088 h 2230963"/>
              <a:gd name="connsiteX4" fmla="*/ 3545632 w 3545632"/>
              <a:gd name="connsiteY4" fmla="*/ 2230017 h 2230963"/>
              <a:gd name="connsiteX0" fmla="*/ 0 w 3545632"/>
              <a:gd name="connsiteY0" fmla="*/ 0 h 2234084"/>
              <a:gd name="connsiteX1" fmla="*/ 401213 w 3545632"/>
              <a:gd name="connsiteY1" fmla="*/ 1138337 h 2234084"/>
              <a:gd name="connsiteX2" fmla="*/ 1431317 w 3545632"/>
              <a:gd name="connsiteY2" fmla="*/ 1533893 h 2234084"/>
              <a:gd name="connsiteX3" fmla="*/ 2491274 w 3545632"/>
              <a:gd name="connsiteY3" fmla="*/ 1978088 h 2234084"/>
              <a:gd name="connsiteX4" fmla="*/ 3545632 w 3545632"/>
              <a:gd name="connsiteY4" fmla="*/ 2230017 h 2234084"/>
              <a:gd name="connsiteX0" fmla="*/ 0 w 3545632"/>
              <a:gd name="connsiteY0" fmla="*/ 0 h 2234084"/>
              <a:gd name="connsiteX1" fmla="*/ 401213 w 3545632"/>
              <a:gd name="connsiteY1" fmla="*/ 1138337 h 2234084"/>
              <a:gd name="connsiteX2" fmla="*/ 1431317 w 3545632"/>
              <a:gd name="connsiteY2" fmla="*/ 1533893 h 2234084"/>
              <a:gd name="connsiteX3" fmla="*/ 2491274 w 3545632"/>
              <a:gd name="connsiteY3" fmla="*/ 1978088 h 2234084"/>
              <a:gd name="connsiteX4" fmla="*/ 3545632 w 3545632"/>
              <a:gd name="connsiteY4" fmla="*/ 2230017 h 2234084"/>
              <a:gd name="connsiteX0" fmla="*/ 0 w 3545632"/>
              <a:gd name="connsiteY0" fmla="*/ 0 h 2234084"/>
              <a:gd name="connsiteX1" fmla="*/ 401213 w 3545632"/>
              <a:gd name="connsiteY1" fmla="*/ 1138337 h 2234084"/>
              <a:gd name="connsiteX2" fmla="*/ 1431317 w 3545632"/>
              <a:gd name="connsiteY2" fmla="*/ 1533893 h 2234084"/>
              <a:gd name="connsiteX3" fmla="*/ 2491274 w 3545632"/>
              <a:gd name="connsiteY3" fmla="*/ 1978088 h 2234084"/>
              <a:gd name="connsiteX4" fmla="*/ 3545632 w 3545632"/>
              <a:gd name="connsiteY4" fmla="*/ 2230017 h 2234084"/>
              <a:gd name="connsiteX0" fmla="*/ 0 w 3545632"/>
              <a:gd name="connsiteY0" fmla="*/ 0 h 2234084"/>
              <a:gd name="connsiteX1" fmla="*/ 401213 w 3545632"/>
              <a:gd name="connsiteY1" fmla="*/ 1138337 h 2234084"/>
              <a:gd name="connsiteX2" fmla="*/ 1431317 w 3545632"/>
              <a:gd name="connsiteY2" fmla="*/ 1533893 h 2234084"/>
              <a:gd name="connsiteX3" fmla="*/ 2491274 w 3545632"/>
              <a:gd name="connsiteY3" fmla="*/ 1978088 h 2234084"/>
              <a:gd name="connsiteX4" fmla="*/ 3545632 w 3545632"/>
              <a:gd name="connsiteY4" fmla="*/ 2230017 h 2234084"/>
              <a:gd name="connsiteX0" fmla="*/ 0 w 3545632"/>
              <a:gd name="connsiteY0" fmla="*/ 0 h 2234084"/>
              <a:gd name="connsiteX1" fmla="*/ 401213 w 3545632"/>
              <a:gd name="connsiteY1" fmla="*/ 1138337 h 2234084"/>
              <a:gd name="connsiteX2" fmla="*/ 1431317 w 3545632"/>
              <a:gd name="connsiteY2" fmla="*/ 1533893 h 2234084"/>
              <a:gd name="connsiteX3" fmla="*/ 2491274 w 3545632"/>
              <a:gd name="connsiteY3" fmla="*/ 1978088 h 2234084"/>
              <a:gd name="connsiteX4" fmla="*/ 3545632 w 3545632"/>
              <a:gd name="connsiteY4" fmla="*/ 2230017 h 2234084"/>
              <a:gd name="connsiteX0" fmla="*/ 0 w 3545632"/>
              <a:gd name="connsiteY0" fmla="*/ 0 h 2234084"/>
              <a:gd name="connsiteX1" fmla="*/ 401213 w 3545632"/>
              <a:gd name="connsiteY1" fmla="*/ 1138337 h 2234084"/>
              <a:gd name="connsiteX2" fmla="*/ 1431317 w 3545632"/>
              <a:gd name="connsiteY2" fmla="*/ 1533893 h 2234084"/>
              <a:gd name="connsiteX3" fmla="*/ 2491274 w 3545632"/>
              <a:gd name="connsiteY3" fmla="*/ 1978088 h 2234084"/>
              <a:gd name="connsiteX4" fmla="*/ 3545632 w 3545632"/>
              <a:gd name="connsiteY4" fmla="*/ 2230017 h 2234084"/>
              <a:gd name="connsiteX0" fmla="*/ 0 w 3545632"/>
              <a:gd name="connsiteY0" fmla="*/ 0 h 2230448"/>
              <a:gd name="connsiteX1" fmla="*/ 401213 w 3545632"/>
              <a:gd name="connsiteY1" fmla="*/ 1138337 h 2230448"/>
              <a:gd name="connsiteX2" fmla="*/ 1599268 w 3545632"/>
              <a:gd name="connsiteY2" fmla="*/ 1524563 h 2230448"/>
              <a:gd name="connsiteX3" fmla="*/ 2491274 w 3545632"/>
              <a:gd name="connsiteY3" fmla="*/ 1978088 h 2230448"/>
              <a:gd name="connsiteX4" fmla="*/ 3545632 w 3545632"/>
              <a:gd name="connsiteY4" fmla="*/ 2230017 h 2230448"/>
              <a:gd name="connsiteX0" fmla="*/ 0 w 3545632"/>
              <a:gd name="connsiteY0" fmla="*/ 0 h 2230448"/>
              <a:gd name="connsiteX1" fmla="*/ 401213 w 3545632"/>
              <a:gd name="connsiteY1" fmla="*/ 1138337 h 2230448"/>
              <a:gd name="connsiteX2" fmla="*/ 1636591 w 3545632"/>
              <a:gd name="connsiteY2" fmla="*/ 1524563 h 2230448"/>
              <a:gd name="connsiteX3" fmla="*/ 2491274 w 3545632"/>
              <a:gd name="connsiteY3" fmla="*/ 1978088 h 2230448"/>
              <a:gd name="connsiteX4" fmla="*/ 3545632 w 3545632"/>
              <a:gd name="connsiteY4" fmla="*/ 2230017 h 2230448"/>
              <a:gd name="connsiteX0" fmla="*/ 0 w 3545632"/>
              <a:gd name="connsiteY0" fmla="*/ 0 h 2230588"/>
              <a:gd name="connsiteX1" fmla="*/ 401213 w 3545632"/>
              <a:gd name="connsiteY1" fmla="*/ 1138337 h 2230588"/>
              <a:gd name="connsiteX2" fmla="*/ 1636591 w 3545632"/>
              <a:gd name="connsiteY2" fmla="*/ 1524563 h 2230588"/>
              <a:gd name="connsiteX3" fmla="*/ 2556588 w 3545632"/>
              <a:gd name="connsiteY3" fmla="*/ 2015410 h 2230588"/>
              <a:gd name="connsiteX4" fmla="*/ 3545632 w 3545632"/>
              <a:gd name="connsiteY4" fmla="*/ 2230017 h 2230588"/>
              <a:gd name="connsiteX0" fmla="*/ 0 w 3545632"/>
              <a:gd name="connsiteY0" fmla="*/ 0 h 2230848"/>
              <a:gd name="connsiteX1" fmla="*/ 401213 w 3545632"/>
              <a:gd name="connsiteY1" fmla="*/ 1138337 h 2230848"/>
              <a:gd name="connsiteX2" fmla="*/ 1636591 w 3545632"/>
              <a:gd name="connsiteY2" fmla="*/ 1524563 h 2230848"/>
              <a:gd name="connsiteX3" fmla="*/ 2556588 w 3545632"/>
              <a:gd name="connsiteY3" fmla="*/ 2015410 h 2230848"/>
              <a:gd name="connsiteX4" fmla="*/ 3545632 w 3545632"/>
              <a:gd name="connsiteY4" fmla="*/ 2230017 h 2230848"/>
              <a:gd name="connsiteX0" fmla="*/ 0 w 3628339"/>
              <a:gd name="connsiteY0" fmla="*/ 1013808 h 1149654"/>
              <a:gd name="connsiteX1" fmla="*/ 483920 w 3628339"/>
              <a:gd name="connsiteY1" fmla="*/ 18545 h 1149654"/>
              <a:gd name="connsiteX2" fmla="*/ 1719298 w 3628339"/>
              <a:gd name="connsiteY2" fmla="*/ 404771 h 1149654"/>
              <a:gd name="connsiteX3" fmla="*/ 2639295 w 3628339"/>
              <a:gd name="connsiteY3" fmla="*/ 895618 h 1149654"/>
              <a:gd name="connsiteX4" fmla="*/ 3628339 w 3628339"/>
              <a:gd name="connsiteY4" fmla="*/ 1110225 h 1149654"/>
              <a:gd name="connsiteX0" fmla="*/ 0 w 3628339"/>
              <a:gd name="connsiteY0" fmla="*/ 1013808 h 1111056"/>
              <a:gd name="connsiteX1" fmla="*/ 483920 w 3628339"/>
              <a:gd name="connsiteY1" fmla="*/ 18545 h 1111056"/>
              <a:gd name="connsiteX2" fmla="*/ 1719298 w 3628339"/>
              <a:gd name="connsiteY2" fmla="*/ 404771 h 1111056"/>
              <a:gd name="connsiteX3" fmla="*/ 2639295 w 3628339"/>
              <a:gd name="connsiteY3" fmla="*/ 895618 h 1111056"/>
              <a:gd name="connsiteX4" fmla="*/ 3628339 w 3628339"/>
              <a:gd name="connsiteY4" fmla="*/ 1110225 h 1111056"/>
              <a:gd name="connsiteX0" fmla="*/ 0 w 3628339"/>
              <a:gd name="connsiteY0" fmla="*/ 1791368 h 1888616"/>
              <a:gd name="connsiteX1" fmla="*/ 883672 w 3628339"/>
              <a:gd name="connsiteY1" fmla="*/ 7211 h 1888616"/>
              <a:gd name="connsiteX2" fmla="*/ 1719298 w 3628339"/>
              <a:gd name="connsiteY2" fmla="*/ 1182331 h 1888616"/>
              <a:gd name="connsiteX3" fmla="*/ 2639295 w 3628339"/>
              <a:gd name="connsiteY3" fmla="*/ 1673178 h 1888616"/>
              <a:gd name="connsiteX4" fmla="*/ 3628339 w 3628339"/>
              <a:gd name="connsiteY4" fmla="*/ 1887785 h 1888616"/>
              <a:gd name="connsiteX0" fmla="*/ 0 w 3628339"/>
              <a:gd name="connsiteY0" fmla="*/ 1784221 h 1881469"/>
              <a:gd name="connsiteX1" fmla="*/ 883672 w 3628339"/>
              <a:gd name="connsiteY1" fmla="*/ 64 h 1881469"/>
              <a:gd name="connsiteX2" fmla="*/ 1719298 w 3628339"/>
              <a:gd name="connsiteY2" fmla="*/ 1175184 h 1881469"/>
              <a:gd name="connsiteX3" fmla="*/ 2639295 w 3628339"/>
              <a:gd name="connsiteY3" fmla="*/ 1666031 h 1881469"/>
              <a:gd name="connsiteX4" fmla="*/ 3628339 w 3628339"/>
              <a:gd name="connsiteY4" fmla="*/ 1880638 h 1881469"/>
              <a:gd name="connsiteX0" fmla="*/ 0 w 3628339"/>
              <a:gd name="connsiteY0" fmla="*/ 1515377 h 1612625"/>
              <a:gd name="connsiteX1" fmla="*/ 883672 w 3628339"/>
              <a:gd name="connsiteY1" fmla="*/ 162 h 1612625"/>
              <a:gd name="connsiteX2" fmla="*/ 1719298 w 3628339"/>
              <a:gd name="connsiteY2" fmla="*/ 906340 h 1612625"/>
              <a:gd name="connsiteX3" fmla="*/ 2639295 w 3628339"/>
              <a:gd name="connsiteY3" fmla="*/ 1397187 h 1612625"/>
              <a:gd name="connsiteX4" fmla="*/ 3628339 w 3628339"/>
              <a:gd name="connsiteY4" fmla="*/ 1611794 h 1612625"/>
              <a:gd name="connsiteX0" fmla="*/ 0 w 3345755"/>
              <a:gd name="connsiteY0" fmla="*/ 1616505 h 1624106"/>
              <a:gd name="connsiteX1" fmla="*/ 601088 w 3345755"/>
              <a:gd name="connsiteY1" fmla="*/ 11643 h 1624106"/>
              <a:gd name="connsiteX2" fmla="*/ 1436714 w 3345755"/>
              <a:gd name="connsiteY2" fmla="*/ 917821 h 1624106"/>
              <a:gd name="connsiteX3" fmla="*/ 2356711 w 3345755"/>
              <a:gd name="connsiteY3" fmla="*/ 1408668 h 1624106"/>
              <a:gd name="connsiteX4" fmla="*/ 3345755 w 3345755"/>
              <a:gd name="connsiteY4" fmla="*/ 1623275 h 1624106"/>
              <a:gd name="connsiteX0" fmla="*/ 0 w 3345755"/>
              <a:gd name="connsiteY0" fmla="*/ 1605201 h 1612802"/>
              <a:gd name="connsiteX1" fmla="*/ 601088 w 3345755"/>
              <a:gd name="connsiteY1" fmla="*/ 339 h 1612802"/>
              <a:gd name="connsiteX2" fmla="*/ 1436714 w 3345755"/>
              <a:gd name="connsiteY2" fmla="*/ 906517 h 1612802"/>
              <a:gd name="connsiteX3" fmla="*/ 2356711 w 3345755"/>
              <a:gd name="connsiteY3" fmla="*/ 1397364 h 1612802"/>
              <a:gd name="connsiteX4" fmla="*/ 3345755 w 3345755"/>
              <a:gd name="connsiteY4" fmla="*/ 1611971 h 1612802"/>
              <a:gd name="connsiteX0" fmla="*/ 0 w 3345755"/>
              <a:gd name="connsiteY0" fmla="*/ 1618116 h 1625717"/>
              <a:gd name="connsiteX1" fmla="*/ 601088 w 3345755"/>
              <a:gd name="connsiteY1" fmla="*/ 13254 h 1625717"/>
              <a:gd name="connsiteX2" fmla="*/ 1560775 w 3345755"/>
              <a:gd name="connsiteY2" fmla="*/ 883573 h 1625717"/>
              <a:gd name="connsiteX3" fmla="*/ 2356711 w 3345755"/>
              <a:gd name="connsiteY3" fmla="*/ 1410279 h 1625717"/>
              <a:gd name="connsiteX4" fmla="*/ 3345755 w 3345755"/>
              <a:gd name="connsiteY4" fmla="*/ 1624886 h 1625717"/>
              <a:gd name="connsiteX0" fmla="*/ 0 w 3345755"/>
              <a:gd name="connsiteY0" fmla="*/ 1616452 h 1624053"/>
              <a:gd name="connsiteX1" fmla="*/ 601088 w 3345755"/>
              <a:gd name="connsiteY1" fmla="*/ 11590 h 1624053"/>
              <a:gd name="connsiteX2" fmla="*/ 1560775 w 3345755"/>
              <a:gd name="connsiteY2" fmla="*/ 881909 h 1624053"/>
              <a:gd name="connsiteX3" fmla="*/ 2356711 w 3345755"/>
              <a:gd name="connsiteY3" fmla="*/ 1408615 h 1624053"/>
              <a:gd name="connsiteX4" fmla="*/ 3345755 w 3345755"/>
              <a:gd name="connsiteY4" fmla="*/ 1623222 h 1624053"/>
              <a:gd name="connsiteX0" fmla="*/ 0 w 3345755"/>
              <a:gd name="connsiteY0" fmla="*/ 1616452 h 1623759"/>
              <a:gd name="connsiteX1" fmla="*/ 601088 w 3345755"/>
              <a:gd name="connsiteY1" fmla="*/ 11590 h 1623759"/>
              <a:gd name="connsiteX2" fmla="*/ 1560775 w 3345755"/>
              <a:gd name="connsiteY2" fmla="*/ 881909 h 1623759"/>
              <a:gd name="connsiteX3" fmla="*/ 2356711 w 3345755"/>
              <a:gd name="connsiteY3" fmla="*/ 1408615 h 1623759"/>
              <a:gd name="connsiteX4" fmla="*/ 3345755 w 3345755"/>
              <a:gd name="connsiteY4" fmla="*/ 1623222 h 1623759"/>
              <a:gd name="connsiteX0" fmla="*/ 0 w 3345755"/>
              <a:gd name="connsiteY0" fmla="*/ 1616452 h 1623759"/>
              <a:gd name="connsiteX1" fmla="*/ 601088 w 3345755"/>
              <a:gd name="connsiteY1" fmla="*/ 11590 h 1623759"/>
              <a:gd name="connsiteX2" fmla="*/ 1560775 w 3345755"/>
              <a:gd name="connsiteY2" fmla="*/ 881909 h 1623759"/>
              <a:gd name="connsiteX3" fmla="*/ 2356711 w 3345755"/>
              <a:gd name="connsiteY3" fmla="*/ 1408615 h 1623759"/>
              <a:gd name="connsiteX4" fmla="*/ 3345755 w 3345755"/>
              <a:gd name="connsiteY4" fmla="*/ 1623222 h 1623759"/>
              <a:gd name="connsiteX0" fmla="*/ 0 w 3345755"/>
              <a:gd name="connsiteY0" fmla="*/ 1618345 h 1626939"/>
              <a:gd name="connsiteX1" fmla="*/ 601088 w 3345755"/>
              <a:gd name="connsiteY1" fmla="*/ 13483 h 1626939"/>
              <a:gd name="connsiteX2" fmla="*/ 1560775 w 3345755"/>
              <a:gd name="connsiteY2" fmla="*/ 883802 h 1626939"/>
              <a:gd name="connsiteX3" fmla="*/ 2563479 w 3345755"/>
              <a:gd name="connsiteY3" fmla="*/ 1500156 h 1626939"/>
              <a:gd name="connsiteX4" fmla="*/ 3345755 w 3345755"/>
              <a:gd name="connsiteY4" fmla="*/ 1625115 h 1626939"/>
              <a:gd name="connsiteX0" fmla="*/ 0 w 3345755"/>
              <a:gd name="connsiteY0" fmla="*/ 1618345 h 1661213"/>
              <a:gd name="connsiteX1" fmla="*/ 601088 w 3345755"/>
              <a:gd name="connsiteY1" fmla="*/ 13483 h 1661213"/>
              <a:gd name="connsiteX2" fmla="*/ 1560775 w 3345755"/>
              <a:gd name="connsiteY2" fmla="*/ 883802 h 1661213"/>
              <a:gd name="connsiteX3" fmla="*/ 2563479 w 3345755"/>
              <a:gd name="connsiteY3" fmla="*/ 1500156 h 1661213"/>
              <a:gd name="connsiteX4" fmla="*/ 3345755 w 3345755"/>
              <a:gd name="connsiteY4" fmla="*/ 1625115 h 1661213"/>
              <a:gd name="connsiteX0" fmla="*/ 0 w 3345755"/>
              <a:gd name="connsiteY0" fmla="*/ 1618345 h 1626208"/>
              <a:gd name="connsiteX1" fmla="*/ 601088 w 3345755"/>
              <a:gd name="connsiteY1" fmla="*/ 13483 h 1626208"/>
              <a:gd name="connsiteX2" fmla="*/ 1560775 w 3345755"/>
              <a:gd name="connsiteY2" fmla="*/ 883802 h 1626208"/>
              <a:gd name="connsiteX3" fmla="*/ 2563479 w 3345755"/>
              <a:gd name="connsiteY3" fmla="*/ 1500156 h 1626208"/>
              <a:gd name="connsiteX4" fmla="*/ 3345755 w 3345755"/>
              <a:gd name="connsiteY4" fmla="*/ 1625115 h 1626208"/>
              <a:gd name="connsiteX0" fmla="*/ 0 w 3345755"/>
              <a:gd name="connsiteY0" fmla="*/ 1616737 h 1624600"/>
              <a:gd name="connsiteX1" fmla="*/ 601088 w 3345755"/>
              <a:gd name="connsiteY1" fmla="*/ 11875 h 1624600"/>
              <a:gd name="connsiteX2" fmla="*/ 1560775 w 3345755"/>
              <a:gd name="connsiteY2" fmla="*/ 882194 h 1624600"/>
              <a:gd name="connsiteX3" fmla="*/ 2563479 w 3345755"/>
              <a:gd name="connsiteY3" fmla="*/ 1498548 h 1624600"/>
              <a:gd name="connsiteX4" fmla="*/ 3345755 w 3345755"/>
              <a:gd name="connsiteY4" fmla="*/ 1623507 h 1624600"/>
              <a:gd name="connsiteX0" fmla="*/ 0 w 3345755"/>
              <a:gd name="connsiteY0" fmla="*/ 1611801 h 1620031"/>
              <a:gd name="connsiteX1" fmla="*/ 601088 w 3345755"/>
              <a:gd name="connsiteY1" fmla="*/ 6939 h 1620031"/>
              <a:gd name="connsiteX2" fmla="*/ 1981205 w 3345755"/>
              <a:gd name="connsiteY2" fmla="*/ 1020694 h 1620031"/>
              <a:gd name="connsiteX3" fmla="*/ 2563479 w 3345755"/>
              <a:gd name="connsiteY3" fmla="*/ 1493612 h 1620031"/>
              <a:gd name="connsiteX4" fmla="*/ 3345755 w 3345755"/>
              <a:gd name="connsiteY4" fmla="*/ 1618571 h 1620031"/>
              <a:gd name="connsiteX0" fmla="*/ 0 w 3345755"/>
              <a:gd name="connsiteY0" fmla="*/ 1612527 h 1619792"/>
              <a:gd name="connsiteX1" fmla="*/ 601088 w 3345755"/>
              <a:gd name="connsiteY1" fmla="*/ 7665 h 1619792"/>
              <a:gd name="connsiteX2" fmla="*/ 1981205 w 3345755"/>
              <a:gd name="connsiteY2" fmla="*/ 1021420 h 1619792"/>
              <a:gd name="connsiteX3" fmla="*/ 2466987 w 3345755"/>
              <a:gd name="connsiteY3" fmla="*/ 1404691 h 1619792"/>
              <a:gd name="connsiteX4" fmla="*/ 3345755 w 3345755"/>
              <a:gd name="connsiteY4" fmla="*/ 1619297 h 1619792"/>
              <a:gd name="connsiteX0" fmla="*/ 0 w 3345755"/>
              <a:gd name="connsiteY0" fmla="*/ 1611762 h 1619027"/>
              <a:gd name="connsiteX1" fmla="*/ 601088 w 3345755"/>
              <a:gd name="connsiteY1" fmla="*/ 6900 h 1619027"/>
              <a:gd name="connsiteX2" fmla="*/ 1981205 w 3345755"/>
              <a:gd name="connsiteY2" fmla="*/ 1020655 h 1619027"/>
              <a:gd name="connsiteX3" fmla="*/ 2466987 w 3345755"/>
              <a:gd name="connsiteY3" fmla="*/ 1403926 h 1619027"/>
              <a:gd name="connsiteX4" fmla="*/ 3345755 w 3345755"/>
              <a:gd name="connsiteY4" fmla="*/ 1618532 h 1619027"/>
              <a:gd name="connsiteX0" fmla="*/ 0 w 3345755"/>
              <a:gd name="connsiteY0" fmla="*/ 1613055 h 1620320"/>
              <a:gd name="connsiteX1" fmla="*/ 601088 w 3345755"/>
              <a:gd name="connsiteY1" fmla="*/ 8193 h 1620320"/>
              <a:gd name="connsiteX2" fmla="*/ 1981205 w 3345755"/>
              <a:gd name="connsiteY2" fmla="*/ 1021948 h 1620320"/>
              <a:gd name="connsiteX3" fmla="*/ 2466987 w 3345755"/>
              <a:gd name="connsiteY3" fmla="*/ 1405219 h 1620320"/>
              <a:gd name="connsiteX4" fmla="*/ 3345755 w 3345755"/>
              <a:gd name="connsiteY4" fmla="*/ 1619825 h 1620320"/>
              <a:gd name="connsiteX0" fmla="*/ 0 w 3345755"/>
              <a:gd name="connsiteY0" fmla="*/ 1612504 h 1619710"/>
              <a:gd name="connsiteX1" fmla="*/ 601088 w 3345755"/>
              <a:gd name="connsiteY1" fmla="*/ 7642 h 1619710"/>
              <a:gd name="connsiteX2" fmla="*/ 1981205 w 3345755"/>
              <a:gd name="connsiteY2" fmla="*/ 1021397 h 1619710"/>
              <a:gd name="connsiteX3" fmla="*/ 2418741 w 3345755"/>
              <a:gd name="connsiteY3" fmla="*/ 1386739 h 1619710"/>
              <a:gd name="connsiteX4" fmla="*/ 3345755 w 3345755"/>
              <a:gd name="connsiteY4" fmla="*/ 1619274 h 1619710"/>
              <a:gd name="connsiteX0" fmla="*/ 0 w 3345755"/>
              <a:gd name="connsiteY0" fmla="*/ 1612504 h 1619570"/>
              <a:gd name="connsiteX1" fmla="*/ 601088 w 3345755"/>
              <a:gd name="connsiteY1" fmla="*/ 7642 h 1619570"/>
              <a:gd name="connsiteX2" fmla="*/ 1981205 w 3345755"/>
              <a:gd name="connsiteY2" fmla="*/ 1021397 h 1619570"/>
              <a:gd name="connsiteX3" fmla="*/ 2418741 w 3345755"/>
              <a:gd name="connsiteY3" fmla="*/ 1386739 h 1619570"/>
              <a:gd name="connsiteX4" fmla="*/ 3345755 w 3345755"/>
              <a:gd name="connsiteY4" fmla="*/ 1619274 h 1619570"/>
              <a:gd name="connsiteX0" fmla="*/ 0 w 3345755"/>
              <a:gd name="connsiteY0" fmla="*/ 1612504 h 1619686"/>
              <a:gd name="connsiteX1" fmla="*/ 601088 w 3345755"/>
              <a:gd name="connsiteY1" fmla="*/ 7642 h 1619686"/>
              <a:gd name="connsiteX2" fmla="*/ 1981205 w 3345755"/>
              <a:gd name="connsiteY2" fmla="*/ 1021397 h 1619686"/>
              <a:gd name="connsiteX3" fmla="*/ 2418741 w 3345755"/>
              <a:gd name="connsiteY3" fmla="*/ 1386739 h 1619686"/>
              <a:gd name="connsiteX4" fmla="*/ 3345755 w 3345755"/>
              <a:gd name="connsiteY4" fmla="*/ 1619274 h 1619686"/>
              <a:gd name="connsiteX0" fmla="*/ 0 w 3345755"/>
              <a:gd name="connsiteY0" fmla="*/ 1612634 h 1620469"/>
              <a:gd name="connsiteX1" fmla="*/ 601088 w 3345755"/>
              <a:gd name="connsiteY1" fmla="*/ 7772 h 1620469"/>
              <a:gd name="connsiteX2" fmla="*/ 1981205 w 3345755"/>
              <a:gd name="connsiteY2" fmla="*/ 1021527 h 1620469"/>
              <a:gd name="connsiteX3" fmla="*/ 2446310 w 3345755"/>
              <a:gd name="connsiteY3" fmla="*/ 1485481 h 1620469"/>
              <a:gd name="connsiteX4" fmla="*/ 3345755 w 3345755"/>
              <a:gd name="connsiteY4" fmla="*/ 1619404 h 1620469"/>
              <a:gd name="connsiteX0" fmla="*/ 0 w 3345755"/>
              <a:gd name="connsiteY0" fmla="*/ 1612575 h 1619966"/>
              <a:gd name="connsiteX1" fmla="*/ 601088 w 3345755"/>
              <a:gd name="connsiteY1" fmla="*/ 7713 h 1619966"/>
              <a:gd name="connsiteX2" fmla="*/ 1981205 w 3345755"/>
              <a:gd name="connsiteY2" fmla="*/ 1021468 h 1619966"/>
              <a:gd name="connsiteX3" fmla="*/ 2466987 w 3345755"/>
              <a:gd name="connsiteY3" fmla="*/ 1440599 h 1619966"/>
              <a:gd name="connsiteX4" fmla="*/ 3345755 w 3345755"/>
              <a:gd name="connsiteY4" fmla="*/ 1619345 h 1619966"/>
              <a:gd name="connsiteX0" fmla="*/ 0 w 3345755"/>
              <a:gd name="connsiteY0" fmla="*/ 1613628 h 1621019"/>
              <a:gd name="connsiteX1" fmla="*/ 601088 w 3345755"/>
              <a:gd name="connsiteY1" fmla="*/ 8766 h 1621019"/>
              <a:gd name="connsiteX2" fmla="*/ 1981205 w 3345755"/>
              <a:gd name="connsiteY2" fmla="*/ 1022521 h 1621019"/>
              <a:gd name="connsiteX3" fmla="*/ 2466987 w 3345755"/>
              <a:gd name="connsiteY3" fmla="*/ 1441652 h 1621019"/>
              <a:gd name="connsiteX4" fmla="*/ 3345755 w 3345755"/>
              <a:gd name="connsiteY4" fmla="*/ 1620398 h 1621019"/>
              <a:gd name="connsiteX0" fmla="*/ 0 w 3345755"/>
              <a:gd name="connsiteY0" fmla="*/ 1613720 h 1621111"/>
              <a:gd name="connsiteX1" fmla="*/ 601088 w 3345755"/>
              <a:gd name="connsiteY1" fmla="*/ 8858 h 1621111"/>
              <a:gd name="connsiteX2" fmla="*/ 1981205 w 3345755"/>
              <a:gd name="connsiteY2" fmla="*/ 1022613 h 1621111"/>
              <a:gd name="connsiteX3" fmla="*/ 2466987 w 3345755"/>
              <a:gd name="connsiteY3" fmla="*/ 1441744 h 1621111"/>
              <a:gd name="connsiteX4" fmla="*/ 3345755 w 3345755"/>
              <a:gd name="connsiteY4" fmla="*/ 1620490 h 1621111"/>
              <a:gd name="connsiteX0" fmla="*/ 0 w 3345755"/>
              <a:gd name="connsiteY0" fmla="*/ 1613720 h 1621111"/>
              <a:gd name="connsiteX1" fmla="*/ 601088 w 3345755"/>
              <a:gd name="connsiteY1" fmla="*/ 8858 h 1621111"/>
              <a:gd name="connsiteX2" fmla="*/ 1981205 w 3345755"/>
              <a:gd name="connsiteY2" fmla="*/ 1022613 h 1621111"/>
              <a:gd name="connsiteX3" fmla="*/ 2466987 w 3345755"/>
              <a:gd name="connsiteY3" fmla="*/ 1441744 h 1621111"/>
              <a:gd name="connsiteX4" fmla="*/ 3345755 w 3345755"/>
              <a:gd name="connsiteY4" fmla="*/ 1620490 h 1621111"/>
              <a:gd name="connsiteX0" fmla="*/ 0 w 3345755"/>
              <a:gd name="connsiteY0" fmla="*/ 1613629 h 1621020"/>
              <a:gd name="connsiteX1" fmla="*/ 601088 w 3345755"/>
              <a:gd name="connsiteY1" fmla="*/ 8767 h 1621020"/>
              <a:gd name="connsiteX2" fmla="*/ 1981205 w 3345755"/>
              <a:gd name="connsiteY2" fmla="*/ 1022522 h 1621020"/>
              <a:gd name="connsiteX3" fmla="*/ 2466987 w 3345755"/>
              <a:gd name="connsiteY3" fmla="*/ 1441653 h 1621020"/>
              <a:gd name="connsiteX4" fmla="*/ 3345755 w 3345755"/>
              <a:gd name="connsiteY4" fmla="*/ 1620399 h 1621020"/>
              <a:gd name="connsiteX0" fmla="*/ 0 w 3345755"/>
              <a:gd name="connsiteY0" fmla="*/ 1613629 h 1620972"/>
              <a:gd name="connsiteX1" fmla="*/ 601088 w 3345755"/>
              <a:gd name="connsiteY1" fmla="*/ 8767 h 1620972"/>
              <a:gd name="connsiteX2" fmla="*/ 1981205 w 3345755"/>
              <a:gd name="connsiteY2" fmla="*/ 1022522 h 1620972"/>
              <a:gd name="connsiteX3" fmla="*/ 2466987 w 3345755"/>
              <a:gd name="connsiteY3" fmla="*/ 1441653 h 1620972"/>
              <a:gd name="connsiteX4" fmla="*/ 3345755 w 3345755"/>
              <a:gd name="connsiteY4" fmla="*/ 1620399 h 1620972"/>
              <a:gd name="connsiteX0" fmla="*/ 0 w 3345755"/>
              <a:gd name="connsiteY0" fmla="*/ 1621291 h 1628984"/>
              <a:gd name="connsiteX1" fmla="*/ 601088 w 3345755"/>
              <a:gd name="connsiteY1" fmla="*/ 16429 h 1628984"/>
              <a:gd name="connsiteX2" fmla="*/ 1843360 w 3345755"/>
              <a:gd name="connsiteY2" fmla="*/ 868819 h 1628984"/>
              <a:gd name="connsiteX3" fmla="*/ 2466987 w 3345755"/>
              <a:gd name="connsiteY3" fmla="*/ 1449315 h 1628984"/>
              <a:gd name="connsiteX4" fmla="*/ 3345755 w 3345755"/>
              <a:gd name="connsiteY4" fmla="*/ 1628061 h 1628984"/>
              <a:gd name="connsiteX0" fmla="*/ 0 w 3345755"/>
              <a:gd name="connsiteY0" fmla="*/ 1649061 h 1658097"/>
              <a:gd name="connsiteX1" fmla="*/ 601088 w 3345755"/>
              <a:gd name="connsiteY1" fmla="*/ 44199 h 1658097"/>
              <a:gd name="connsiteX2" fmla="*/ 1540099 w 3345755"/>
              <a:gd name="connsiteY2" fmla="*/ 600753 h 1658097"/>
              <a:gd name="connsiteX3" fmla="*/ 2466987 w 3345755"/>
              <a:gd name="connsiteY3" fmla="*/ 1477085 h 1658097"/>
              <a:gd name="connsiteX4" fmla="*/ 3345755 w 3345755"/>
              <a:gd name="connsiteY4" fmla="*/ 1655831 h 1658097"/>
              <a:gd name="connsiteX0" fmla="*/ 0 w 3345755"/>
              <a:gd name="connsiteY0" fmla="*/ 1408459 h 1417495"/>
              <a:gd name="connsiteX1" fmla="*/ 628657 w 3345755"/>
              <a:gd name="connsiteY1" fmla="*/ 54609 h 1417495"/>
              <a:gd name="connsiteX2" fmla="*/ 1540099 w 3345755"/>
              <a:gd name="connsiteY2" fmla="*/ 360151 h 1417495"/>
              <a:gd name="connsiteX3" fmla="*/ 2466987 w 3345755"/>
              <a:gd name="connsiteY3" fmla="*/ 1236483 h 1417495"/>
              <a:gd name="connsiteX4" fmla="*/ 3345755 w 3345755"/>
              <a:gd name="connsiteY4" fmla="*/ 1415229 h 1417495"/>
              <a:gd name="connsiteX0" fmla="*/ 0 w 3345755"/>
              <a:gd name="connsiteY0" fmla="*/ 1382956 h 1390958"/>
              <a:gd name="connsiteX1" fmla="*/ 628657 w 3345755"/>
              <a:gd name="connsiteY1" fmla="*/ 29106 h 1390958"/>
              <a:gd name="connsiteX2" fmla="*/ 1540099 w 3345755"/>
              <a:gd name="connsiteY2" fmla="*/ 513942 h 1390958"/>
              <a:gd name="connsiteX3" fmla="*/ 2466987 w 3345755"/>
              <a:gd name="connsiteY3" fmla="*/ 1210980 h 1390958"/>
              <a:gd name="connsiteX4" fmla="*/ 3345755 w 3345755"/>
              <a:gd name="connsiteY4" fmla="*/ 1389726 h 1390958"/>
              <a:gd name="connsiteX0" fmla="*/ 0 w 3345755"/>
              <a:gd name="connsiteY0" fmla="*/ 1382956 h 1390958"/>
              <a:gd name="connsiteX1" fmla="*/ 628657 w 3345755"/>
              <a:gd name="connsiteY1" fmla="*/ 29106 h 1390958"/>
              <a:gd name="connsiteX2" fmla="*/ 1540099 w 3345755"/>
              <a:gd name="connsiteY2" fmla="*/ 513942 h 1390958"/>
              <a:gd name="connsiteX3" fmla="*/ 2466987 w 3345755"/>
              <a:gd name="connsiteY3" fmla="*/ 1210980 h 1390958"/>
              <a:gd name="connsiteX4" fmla="*/ 3345755 w 3345755"/>
              <a:gd name="connsiteY4" fmla="*/ 1389726 h 1390958"/>
              <a:gd name="connsiteX0" fmla="*/ 0 w 3345755"/>
              <a:gd name="connsiteY0" fmla="*/ 1354874 h 1362876"/>
              <a:gd name="connsiteX1" fmla="*/ 628657 w 3345755"/>
              <a:gd name="connsiteY1" fmla="*/ 1024 h 1362876"/>
              <a:gd name="connsiteX2" fmla="*/ 1540099 w 3345755"/>
              <a:gd name="connsiteY2" fmla="*/ 485860 h 1362876"/>
              <a:gd name="connsiteX3" fmla="*/ 2466987 w 3345755"/>
              <a:gd name="connsiteY3" fmla="*/ 1182898 h 1362876"/>
              <a:gd name="connsiteX4" fmla="*/ 3345755 w 3345755"/>
              <a:gd name="connsiteY4" fmla="*/ 1361644 h 1362876"/>
              <a:gd name="connsiteX0" fmla="*/ 0 w 3345755"/>
              <a:gd name="connsiteY0" fmla="*/ 1363721 h 1371723"/>
              <a:gd name="connsiteX1" fmla="*/ 559734 w 3345755"/>
              <a:gd name="connsiteY1" fmla="*/ 907 h 1371723"/>
              <a:gd name="connsiteX2" fmla="*/ 1540099 w 3345755"/>
              <a:gd name="connsiteY2" fmla="*/ 494707 h 1371723"/>
              <a:gd name="connsiteX3" fmla="*/ 2466987 w 3345755"/>
              <a:gd name="connsiteY3" fmla="*/ 1191745 h 1371723"/>
              <a:gd name="connsiteX4" fmla="*/ 3345755 w 3345755"/>
              <a:gd name="connsiteY4" fmla="*/ 1370491 h 1371723"/>
              <a:gd name="connsiteX0" fmla="*/ 0 w 3345755"/>
              <a:gd name="connsiteY0" fmla="*/ 1363721 h 1371723"/>
              <a:gd name="connsiteX1" fmla="*/ 601089 w 3345755"/>
              <a:gd name="connsiteY1" fmla="*/ 907 h 1371723"/>
              <a:gd name="connsiteX2" fmla="*/ 1540099 w 3345755"/>
              <a:gd name="connsiteY2" fmla="*/ 494707 h 1371723"/>
              <a:gd name="connsiteX3" fmla="*/ 2466987 w 3345755"/>
              <a:gd name="connsiteY3" fmla="*/ 1191745 h 1371723"/>
              <a:gd name="connsiteX4" fmla="*/ 3345755 w 3345755"/>
              <a:gd name="connsiteY4" fmla="*/ 1370491 h 1371723"/>
              <a:gd name="connsiteX0" fmla="*/ 2880 w 3348635"/>
              <a:gd name="connsiteY0" fmla="*/ 1363907 h 1371909"/>
              <a:gd name="connsiteX1" fmla="*/ 64910 w 3348635"/>
              <a:gd name="connsiteY1" fmla="*/ 627406 h 1371909"/>
              <a:gd name="connsiteX2" fmla="*/ 603969 w 3348635"/>
              <a:gd name="connsiteY2" fmla="*/ 1093 h 1371909"/>
              <a:gd name="connsiteX3" fmla="*/ 1542979 w 3348635"/>
              <a:gd name="connsiteY3" fmla="*/ 494893 h 1371909"/>
              <a:gd name="connsiteX4" fmla="*/ 2469867 w 3348635"/>
              <a:gd name="connsiteY4" fmla="*/ 1191931 h 1371909"/>
              <a:gd name="connsiteX5" fmla="*/ 3348635 w 3348635"/>
              <a:gd name="connsiteY5" fmla="*/ 1370677 h 1371909"/>
              <a:gd name="connsiteX0" fmla="*/ 0 w 3345755"/>
              <a:gd name="connsiteY0" fmla="*/ 1381077 h 1389079"/>
              <a:gd name="connsiteX1" fmla="*/ 165415 w 3345755"/>
              <a:gd name="connsiteY1" fmla="*/ 1164529 h 1389079"/>
              <a:gd name="connsiteX2" fmla="*/ 601089 w 3345755"/>
              <a:gd name="connsiteY2" fmla="*/ 18263 h 1389079"/>
              <a:gd name="connsiteX3" fmla="*/ 1540099 w 3345755"/>
              <a:gd name="connsiteY3" fmla="*/ 512063 h 1389079"/>
              <a:gd name="connsiteX4" fmla="*/ 2466987 w 3345755"/>
              <a:gd name="connsiteY4" fmla="*/ 1209101 h 1389079"/>
              <a:gd name="connsiteX5" fmla="*/ 3345755 w 3345755"/>
              <a:gd name="connsiteY5" fmla="*/ 1387847 h 1389079"/>
              <a:gd name="connsiteX0" fmla="*/ 0 w 3518062"/>
              <a:gd name="connsiteY0" fmla="*/ 1363147 h 1389079"/>
              <a:gd name="connsiteX1" fmla="*/ 337722 w 3518062"/>
              <a:gd name="connsiteY1" fmla="*/ 1164529 h 1389079"/>
              <a:gd name="connsiteX2" fmla="*/ 773396 w 3518062"/>
              <a:gd name="connsiteY2" fmla="*/ 18263 h 1389079"/>
              <a:gd name="connsiteX3" fmla="*/ 1712406 w 3518062"/>
              <a:gd name="connsiteY3" fmla="*/ 512063 h 1389079"/>
              <a:gd name="connsiteX4" fmla="*/ 2639294 w 3518062"/>
              <a:gd name="connsiteY4" fmla="*/ 1209101 h 1389079"/>
              <a:gd name="connsiteX5" fmla="*/ 3518062 w 3518062"/>
              <a:gd name="connsiteY5" fmla="*/ 1387847 h 1389079"/>
              <a:gd name="connsiteX0" fmla="*/ 0 w 3518062"/>
              <a:gd name="connsiteY0" fmla="*/ 1363147 h 1389079"/>
              <a:gd name="connsiteX1" fmla="*/ 337722 w 3518062"/>
              <a:gd name="connsiteY1" fmla="*/ 1164529 h 1389079"/>
              <a:gd name="connsiteX2" fmla="*/ 773396 w 3518062"/>
              <a:gd name="connsiteY2" fmla="*/ 18263 h 1389079"/>
              <a:gd name="connsiteX3" fmla="*/ 1712406 w 3518062"/>
              <a:gd name="connsiteY3" fmla="*/ 512063 h 1389079"/>
              <a:gd name="connsiteX4" fmla="*/ 2639294 w 3518062"/>
              <a:gd name="connsiteY4" fmla="*/ 1209101 h 1389079"/>
              <a:gd name="connsiteX5" fmla="*/ 3518062 w 3518062"/>
              <a:gd name="connsiteY5" fmla="*/ 1387847 h 1389079"/>
              <a:gd name="connsiteX0" fmla="*/ 0 w 3518062"/>
              <a:gd name="connsiteY0" fmla="*/ 1362344 h 1388276"/>
              <a:gd name="connsiteX1" fmla="*/ 296369 w 3518062"/>
              <a:gd name="connsiteY1" fmla="*/ 1145797 h 1388276"/>
              <a:gd name="connsiteX2" fmla="*/ 773396 w 3518062"/>
              <a:gd name="connsiteY2" fmla="*/ 17460 h 1388276"/>
              <a:gd name="connsiteX3" fmla="*/ 1712406 w 3518062"/>
              <a:gd name="connsiteY3" fmla="*/ 511260 h 1388276"/>
              <a:gd name="connsiteX4" fmla="*/ 2639294 w 3518062"/>
              <a:gd name="connsiteY4" fmla="*/ 1208298 h 1388276"/>
              <a:gd name="connsiteX5" fmla="*/ 3518062 w 3518062"/>
              <a:gd name="connsiteY5" fmla="*/ 1387044 h 1388276"/>
              <a:gd name="connsiteX0" fmla="*/ 0 w 3518062"/>
              <a:gd name="connsiteY0" fmla="*/ 1362344 h 1388276"/>
              <a:gd name="connsiteX1" fmla="*/ 296369 w 3518062"/>
              <a:gd name="connsiteY1" fmla="*/ 1145797 h 1388276"/>
              <a:gd name="connsiteX2" fmla="*/ 773396 w 3518062"/>
              <a:gd name="connsiteY2" fmla="*/ 17460 h 1388276"/>
              <a:gd name="connsiteX3" fmla="*/ 1712406 w 3518062"/>
              <a:gd name="connsiteY3" fmla="*/ 511260 h 1388276"/>
              <a:gd name="connsiteX4" fmla="*/ 2639294 w 3518062"/>
              <a:gd name="connsiteY4" fmla="*/ 1208298 h 1388276"/>
              <a:gd name="connsiteX5" fmla="*/ 3518062 w 3518062"/>
              <a:gd name="connsiteY5" fmla="*/ 1387044 h 1388276"/>
              <a:gd name="connsiteX0" fmla="*/ 0 w 3518062"/>
              <a:gd name="connsiteY0" fmla="*/ 1362344 h 1388276"/>
              <a:gd name="connsiteX1" fmla="*/ 296369 w 3518062"/>
              <a:gd name="connsiteY1" fmla="*/ 1145797 h 1388276"/>
              <a:gd name="connsiteX2" fmla="*/ 773396 w 3518062"/>
              <a:gd name="connsiteY2" fmla="*/ 17460 h 1388276"/>
              <a:gd name="connsiteX3" fmla="*/ 1712406 w 3518062"/>
              <a:gd name="connsiteY3" fmla="*/ 511260 h 1388276"/>
              <a:gd name="connsiteX4" fmla="*/ 2639294 w 3518062"/>
              <a:gd name="connsiteY4" fmla="*/ 1208298 h 1388276"/>
              <a:gd name="connsiteX5" fmla="*/ 3518062 w 3518062"/>
              <a:gd name="connsiteY5" fmla="*/ 1387044 h 1388276"/>
              <a:gd name="connsiteX0" fmla="*/ 0 w 3518062"/>
              <a:gd name="connsiteY0" fmla="*/ 1362344 h 1388276"/>
              <a:gd name="connsiteX1" fmla="*/ 296369 w 3518062"/>
              <a:gd name="connsiteY1" fmla="*/ 1145797 h 1388276"/>
              <a:gd name="connsiteX2" fmla="*/ 773396 w 3518062"/>
              <a:gd name="connsiteY2" fmla="*/ 17460 h 1388276"/>
              <a:gd name="connsiteX3" fmla="*/ 1712406 w 3518062"/>
              <a:gd name="connsiteY3" fmla="*/ 511260 h 1388276"/>
              <a:gd name="connsiteX4" fmla="*/ 2639294 w 3518062"/>
              <a:gd name="connsiteY4" fmla="*/ 1208298 h 1388276"/>
              <a:gd name="connsiteX5" fmla="*/ 3518062 w 3518062"/>
              <a:gd name="connsiteY5" fmla="*/ 1387044 h 1388276"/>
              <a:gd name="connsiteX0" fmla="*/ 0 w 3518062"/>
              <a:gd name="connsiteY0" fmla="*/ 1355637 h 1381569"/>
              <a:gd name="connsiteX1" fmla="*/ 427323 w 3518062"/>
              <a:gd name="connsiteY1" fmla="*/ 977725 h 1381569"/>
              <a:gd name="connsiteX2" fmla="*/ 773396 w 3518062"/>
              <a:gd name="connsiteY2" fmla="*/ 10753 h 1381569"/>
              <a:gd name="connsiteX3" fmla="*/ 1712406 w 3518062"/>
              <a:gd name="connsiteY3" fmla="*/ 504553 h 1381569"/>
              <a:gd name="connsiteX4" fmla="*/ 2639294 w 3518062"/>
              <a:gd name="connsiteY4" fmla="*/ 1201591 h 1381569"/>
              <a:gd name="connsiteX5" fmla="*/ 3518062 w 3518062"/>
              <a:gd name="connsiteY5" fmla="*/ 1380337 h 1381569"/>
              <a:gd name="connsiteX0" fmla="*/ 0 w 3518062"/>
              <a:gd name="connsiteY0" fmla="*/ 1353015 h 1378947"/>
              <a:gd name="connsiteX1" fmla="*/ 454892 w 3518062"/>
              <a:gd name="connsiteY1" fmla="*/ 903385 h 1378947"/>
              <a:gd name="connsiteX2" fmla="*/ 773396 w 3518062"/>
              <a:gd name="connsiteY2" fmla="*/ 8131 h 1378947"/>
              <a:gd name="connsiteX3" fmla="*/ 1712406 w 3518062"/>
              <a:gd name="connsiteY3" fmla="*/ 501931 h 1378947"/>
              <a:gd name="connsiteX4" fmla="*/ 2639294 w 3518062"/>
              <a:gd name="connsiteY4" fmla="*/ 1198969 h 1378947"/>
              <a:gd name="connsiteX5" fmla="*/ 3518062 w 3518062"/>
              <a:gd name="connsiteY5" fmla="*/ 1377715 h 1378947"/>
              <a:gd name="connsiteX0" fmla="*/ 0 w 3518062"/>
              <a:gd name="connsiteY0" fmla="*/ 1353015 h 1378947"/>
              <a:gd name="connsiteX1" fmla="*/ 454892 w 3518062"/>
              <a:gd name="connsiteY1" fmla="*/ 903385 h 1378947"/>
              <a:gd name="connsiteX2" fmla="*/ 773396 w 3518062"/>
              <a:gd name="connsiteY2" fmla="*/ 8131 h 1378947"/>
              <a:gd name="connsiteX3" fmla="*/ 1712406 w 3518062"/>
              <a:gd name="connsiteY3" fmla="*/ 501931 h 1378947"/>
              <a:gd name="connsiteX4" fmla="*/ 2639294 w 3518062"/>
              <a:gd name="connsiteY4" fmla="*/ 1198969 h 1378947"/>
              <a:gd name="connsiteX5" fmla="*/ 3518062 w 3518062"/>
              <a:gd name="connsiteY5" fmla="*/ 1377715 h 1378947"/>
              <a:gd name="connsiteX0" fmla="*/ 0 w 3518062"/>
              <a:gd name="connsiteY0" fmla="*/ 1349144 h 1374825"/>
              <a:gd name="connsiteX1" fmla="*/ 454892 w 3518062"/>
              <a:gd name="connsiteY1" fmla="*/ 899514 h 1374825"/>
              <a:gd name="connsiteX2" fmla="*/ 773396 w 3518062"/>
              <a:gd name="connsiteY2" fmla="*/ 4260 h 1374825"/>
              <a:gd name="connsiteX3" fmla="*/ 1712406 w 3518062"/>
              <a:gd name="connsiteY3" fmla="*/ 587707 h 1374825"/>
              <a:gd name="connsiteX4" fmla="*/ 2639294 w 3518062"/>
              <a:gd name="connsiteY4" fmla="*/ 1195098 h 1374825"/>
              <a:gd name="connsiteX5" fmla="*/ 3518062 w 3518062"/>
              <a:gd name="connsiteY5" fmla="*/ 1373844 h 1374825"/>
              <a:gd name="connsiteX0" fmla="*/ 0 w 3518062"/>
              <a:gd name="connsiteY0" fmla="*/ 1346309 h 1371778"/>
              <a:gd name="connsiteX1" fmla="*/ 454892 w 3518062"/>
              <a:gd name="connsiteY1" fmla="*/ 896679 h 1371778"/>
              <a:gd name="connsiteX2" fmla="*/ 773396 w 3518062"/>
              <a:gd name="connsiteY2" fmla="*/ 1425 h 1371778"/>
              <a:gd name="connsiteX3" fmla="*/ 1698622 w 3518062"/>
              <a:gd name="connsiteY3" fmla="*/ 701414 h 1371778"/>
              <a:gd name="connsiteX4" fmla="*/ 2639294 w 3518062"/>
              <a:gd name="connsiteY4" fmla="*/ 1192263 h 1371778"/>
              <a:gd name="connsiteX5" fmla="*/ 3518062 w 3518062"/>
              <a:gd name="connsiteY5" fmla="*/ 1371009 h 1371778"/>
              <a:gd name="connsiteX0" fmla="*/ 0 w 3518062"/>
              <a:gd name="connsiteY0" fmla="*/ 1345407 h 1370784"/>
              <a:gd name="connsiteX1" fmla="*/ 454892 w 3518062"/>
              <a:gd name="connsiteY1" fmla="*/ 895777 h 1370784"/>
              <a:gd name="connsiteX2" fmla="*/ 773396 w 3518062"/>
              <a:gd name="connsiteY2" fmla="*/ 523 h 1370784"/>
              <a:gd name="connsiteX3" fmla="*/ 1712406 w 3518062"/>
              <a:gd name="connsiteY3" fmla="*/ 772229 h 1370784"/>
              <a:gd name="connsiteX4" fmla="*/ 2639294 w 3518062"/>
              <a:gd name="connsiteY4" fmla="*/ 1191361 h 1370784"/>
              <a:gd name="connsiteX5" fmla="*/ 3518062 w 3518062"/>
              <a:gd name="connsiteY5" fmla="*/ 1370107 h 1370784"/>
              <a:gd name="connsiteX0" fmla="*/ 0 w 3518062"/>
              <a:gd name="connsiteY0" fmla="*/ 1345365 h 1370742"/>
              <a:gd name="connsiteX1" fmla="*/ 454892 w 3518062"/>
              <a:gd name="connsiteY1" fmla="*/ 895735 h 1370742"/>
              <a:gd name="connsiteX2" fmla="*/ 773396 w 3518062"/>
              <a:gd name="connsiteY2" fmla="*/ 481 h 1370742"/>
              <a:gd name="connsiteX3" fmla="*/ 1712406 w 3518062"/>
              <a:gd name="connsiteY3" fmla="*/ 772187 h 1370742"/>
              <a:gd name="connsiteX4" fmla="*/ 2639294 w 3518062"/>
              <a:gd name="connsiteY4" fmla="*/ 1191319 h 1370742"/>
              <a:gd name="connsiteX5" fmla="*/ 3518062 w 3518062"/>
              <a:gd name="connsiteY5" fmla="*/ 1370065 h 1370742"/>
              <a:gd name="connsiteX0" fmla="*/ 0 w 3518062"/>
              <a:gd name="connsiteY0" fmla="*/ 1345414 h 1370791"/>
              <a:gd name="connsiteX1" fmla="*/ 454892 w 3518062"/>
              <a:gd name="connsiteY1" fmla="*/ 895784 h 1370791"/>
              <a:gd name="connsiteX2" fmla="*/ 773396 w 3518062"/>
              <a:gd name="connsiteY2" fmla="*/ 530 h 1370791"/>
              <a:gd name="connsiteX3" fmla="*/ 1712406 w 3518062"/>
              <a:gd name="connsiteY3" fmla="*/ 772236 h 1370791"/>
              <a:gd name="connsiteX4" fmla="*/ 2639294 w 3518062"/>
              <a:gd name="connsiteY4" fmla="*/ 1191368 h 1370791"/>
              <a:gd name="connsiteX5" fmla="*/ 3518062 w 3518062"/>
              <a:gd name="connsiteY5" fmla="*/ 1370114 h 1370791"/>
              <a:gd name="connsiteX0" fmla="*/ 0 w 3518062"/>
              <a:gd name="connsiteY0" fmla="*/ 1345414 h 1370611"/>
              <a:gd name="connsiteX1" fmla="*/ 454892 w 3518062"/>
              <a:gd name="connsiteY1" fmla="*/ 895784 h 1370611"/>
              <a:gd name="connsiteX2" fmla="*/ 773396 w 3518062"/>
              <a:gd name="connsiteY2" fmla="*/ 530 h 1370611"/>
              <a:gd name="connsiteX3" fmla="*/ 1712406 w 3518062"/>
              <a:gd name="connsiteY3" fmla="*/ 772236 h 1370611"/>
              <a:gd name="connsiteX4" fmla="*/ 2639294 w 3518062"/>
              <a:gd name="connsiteY4" fmla="*/ 1191368 h 1370611"/>
              <a:gd name="connsiteX5" fmla="*/ 3518062 w 3518062"/>
              <a:gd name="connsiteY5" fmla="*/ 1370114 h 1370611"/>
              <a:gd name="connsiteX0" fmla="*/ 0 w 3518062"/>
              <a:gd name="connsiteY0" fmla="*/ 1345414 h 1370858"/>
              <a:gd name="connsiteX1" fmla="*/ 454892 w 3518062"/>
              <a:gd name="connsiteY1" fmla="*/ 895784 h 1370858"/>
              <a:gd name="connsiteX2" fmla="*/ 773396 w 3518062"/>
              <a:gd name="connsiteY2" fmla="*/ 530 h 1370858"/>
              <a:gd name="connsiteX3" fmla="*/ 1712406 w 3518062"/>
              <a:gd name="connsiteY3" fmla="*/ 772236 h 1370858"/>
              <a:gd name="connsiteX4" fmla="*/ 2639294 w 3518062"/>
              <a:gd name="connsiteY4" fmla="*/ 1191368 h 1370858"/>
              <a:gd name="connsiteX5" fmla="*/ 3518062 w 3518062"/>
              <a:gd name="connsiteY5" fmla="*/ 1370114 h 1370858"/>
              <a:gd name="connsiteX0" fmla="*/ 0 w 3518062"/>
              <a:gd name="connsiteY0" fmla="*/ 1345414 h 1371160"/>
              <a:gd name="connsiteX1" fmla="*/ 454892 w 3518062"/>
              <a:gd name="connsiteY1" fmla="*/ 895784 h 1371160"/>
              <a:gd name="connsiteX2" fmla="*/ 773396 w 3518062"/>
              <a:gd name="connsiteY2" fmla="*/ 530 h 1371160"/>
              <a:gd name="connsiteX3" fmla="*/ 1712406 w 3518062"/>
              <a:gd name="connsiteY3" fmla="*/ 772236 h 1371160"/>
              <a:gd name="connsiteX4" fmla="*/ 2639294 w 3518062"/>
              <a:gd name="connsiteY4" fmla="*/ 1191368 h 1371160"/>
              <a:gd name="connsiteX5" fmla="*/ 3518062 w 3518062"/>
              <a:gd name="connsiteY5" fmla="*/ 1370114 h 1371160"/>
              <a:gd name="connsiteX0" fmla="*/ 0 w 3518062"/>
              <a:gd name="connsiteY0" fmla="*/ 1345414 h 1370821"/>
              <a:gd name="connsiteX1" fmla="*/ 454892 w 3518062"/>
              <a:gd name="connsiteY1" fmla="*/ 895784 h 1370821"/>
              <a:gd name="connsiteX2" fmla="*/ 773396 w 3518062"/>
              <a:gd name="connsiteY2" fmla="*/ 530 h 1370821"/>
              <a:gd name="connsiteX3" fmla="*/ 1712406 w 3518062"/>
              <a:gd name="connsiteY3" fmla="*/ 772236 h 1370821"/>
              <a:gd name="connsiteX4" fmla="*/ 2639294 w 3518062"/>
              <a:gd name="connsiteY4" fmla="*/ 1191368 h 1370821"/>
              <a:gd name="connsiteX5" fmla="*/ 3518062 w 3518062"/>
              <a:gd name="connsiteY5" fmla="*/ 1370114 h 1370821"/>
              <a:gd name="connsiteX0" fmla="*/ 0 w 3518062"/>
              <a:gd name="connsiteY0" fmla="*/ 1345414 h 1370114"/>
              <a:gd name="connsiteX1" fmla="*/ 454892 w 3518062"/>
              <a:gd name="connsiteY1" fmla="*/ 895784 h 1370114"/>
              <a:gd name="connsiteX2" fmla="*/ 773396 w 3518062"/>
              <a:gd name="connsiteY2" fmla="*/ 530 h 1370114"/>
              <a:gd name="connsiteX3" fmla="*/ 1712406 w 3518062"/>
              <a:gd name="connsiteY3" fmla="*/ 772236 h 1370114"/>
              <a:gd name="connsiteX4" fmla="*/ 2639294 w 3518062"/>
              <a:gd name="connsiteY4" fmla="*/ 1191368 h 1370114"/>
              <a:gd name="connsiteX5" fmla="*/ 3518062 w 3518062"/>
              <a:gd name="connsiteY5" fmla="*/ 1370114 h 1370114"/>
              <a:gd name="connsiteX0" fmla="*/ 0 w 3518062"/>
              <a:gd name="connsiteY0" fmla="*/ 1345414 h 1370114"/>
              <a:gd name="connsiteX1" fmla="*/ 454892 w 3518062"/>
              <a:gd name="connsiteY1" fmla="*/ 895784 h 1370114"/>
              <a:gd name="connsiteX2" fmla="*/ 773396 w 3518062"/>
              <a:gd name="connsiteY2" fmla="*/ 530 h 1370114"/>
              <a:gd name="connsiteX3" fmla="*/ 1712406 w 3518062"/>
              <a:gd name="connsiteY3" fmla="*/ 772236 h 1370114"/>
              <a:gd name="connsiteX4" fmla="*/ 2639294 w 3518062"/>
              <a:gd name="connsiteY4" fmla="*/ 1191368 h 1370114"/>
              <a:gd name="connsiteX5" fmla="*/ 3518062 w 3518062"/>
              <a:gd name="connsiteY5" fmla="*/ 1370114 h 1370114"/>
              <a:gd name="connsiteX0" fmla="*/ 0 w 3731723"/>
              <a:gd name="connsiteY0" fmla="*/ 1345414 h 1361149"/>
              <a:gd name="connsiteX1" fmla="*/ 454892 w 3731723"/>
              <a:gd name="connsiteY1" fmla="*/ 895784 h 1361149"/>
              <a:gd name="connsiteX2" fmla="*/ 773396 w 3731723"/>
              <a:gd name="connsiteY2" fmla="*/ 530 h 1361149"/>
              <a:gd name="connsiteX3" fmla="*/ 1712406 w 3731723"/>
              <a:gd name="connsiteY3" fmla="*/ 772236 h 1361149"/>
              <a:gd name="connsiteX4" fmla="*/ 2639294 w 3731723"/>
              <a:gd name="connsiteY4" fmla="*/ 1191368 h 1361149"/>
              <a:gd name="connsiteX5" fmla="*/ 3731723 w 3731723"/>
              <a:gd name="connsiteY5" fmla="*/ 1361149 h 1361149"/>
              <a:gd name="connsiteX0" fmla="*/ 0 w 3704154"/>
              <a:gd name="connsiteY0" fmla="*/ 1345414 h 1361149"/>
              <a:gd name="connsiteX1" fmla="*/ 454892 w 3704154"/>
              <a:gd name="connsiteY1" fmla="*/ 895784 h 1361149"/>
              <a:gd name="connsiteX2" fmla="*/ 773396 w 3704154"/>
              <a:gd name="connsiteY2" fmla="*/ 530 h 1361149"/>
              <a:gd name="connsiteX3" fmla="*/ 1712406 w 3704154"/>
              <a:gd name="connsiteY3" fmla="*/ 772236 h 1361149"/>
              <a:gd name="connsiteX4" fmla="*/ 2639294 w 3704154"/>
              <a:gd name="connsiteY4" fmla="*/ 1191368 h 1361149"/>
              <a:gd name="connsiteX5" fmla="*/ 3704154 w 3704154"/>
              <a:gd name="connsiteY5" fmla="*/ 1361149 h 1361149"/>
              <a:gd name="connsiteX0" fmla="*/ 0 w 3462925"/>
              <a:gd name="connsiteY0" fmla="*/ 1345414 h 1370113"/>
              <a:gd name="connsiteX1" fmla="*/ 454892 w 3462925"/>
              <a:gd name="connsiteY1" fmla="*/ 895784 h 1370113"/>
              <a:gd name="connsiteX2" fmla="*/ 773396 w 3462925"/>
              <a:gd name="connsiteY2" fmla="*/ 530 h 1370113"/>
              <a:gd name="connsiteX3" fmla="*/ 1712406 w 3462925"/>
              <a:gd name="connsiteY3" fmla="*/ 772236 h 1370113"/>
              <a:gd name="connsiteX4" fmla="*/ 2639294 w 3462925"/>
              <a:gd name="connsiteY4" fmla="*/ 1191368 h 1370113"/>
              <a:gd name="connsiteX5" fmla="*/ 3462925 w 3462925"/>
              <a:gd name="connsiteY5" fmla="*/ 1370113 h 1370113"/>
              <a:gd name="connsiteX0" fmla="*/ 0 w 3462925"/>
              <a:gd name="connsiteY0" fmla="*/ 1347205 h 1371904"/>
              <a:gd name="connsiteX1" fmla="*/ 454892 w 3462925"/>
              <a:gd name="connsiteY1" fmla="*/ 897575 h 1371904"/>
              <a:gd name="connsiteX2" fmla="*/ 773396 w 3462925"/>
              <a:gd name="connsiteY2" fmla="*/ 2321 h 1371904"/>
              <a:gd name="connsiteX3" fmla="*/ 1739975 w 3462925"/>
              <a:gd name="connsiteY3" fmla="*/ 657486 h 1371904"/>
              <a:gd name="connsiteX4" fmla="*/ 2639294 w 3462925"/>
              <a:gd name="connsiteY4" fmla="*/ 1193159 h 1371904"/>
              <a:gd name="connsiteX5" fmla="*/ 3462925 w 3462925"/>
              <a:gd name="connsiteY5" fmla="*/ 1371904 h 1371904"/>
              <a:gd name="connsiteX0" fmla="*/ 0 w 3462925"/>
              <a:gd name="connsiteY0" fmla="*/ 1347109 h 1371808"/>
              <a:gd name="connsiteX1" fmla="*/ 454892 w 3462925"/>
              <a:gd name="connsiteY1" fmla="*/ 897479 h 1371808"/>
              <a:gd name="connsiteX2" fmla="*/ 773396 w 3462925"/>
              <a:gd name="connsiteY2" fmla="*/ 2225 h 1371808"/>
              <a:gd name="connsiteX3" fmla="*/ 1739975 w 3462925"/>
              <a:gd name="connsiteY3" fmla="*/ 657390 h 1371808"/>
              <a:gd name="connsiteX4" fmla="*/ 2639294 w 3462925"/>
              <a:gd name="connsiteY4" fmla="*/ 1193063 h 1371808"/>
              <a:gd name="connsiteX5" fmla="*/ 3462925 w 3462925"/>
              <a:gd name="connsiteY5" fmla="*/ 1371808 h 13718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2639294 w 3462925"/>
              <a:gd name="connsiteY4" fmla="*/ 1190863 h 1369608"/>
              <a:gd name="connsiteX5" fmla="*/ 3462925 w 3462925"/>
              <a:gd name="connsiteY5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167297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44909 h 1369608"/>
              <a:gd name="connsiteX1" fmla="*/ 454892 w 3462925"/>
              <a:gd name="connsiteY1" fmla="*/ 895279 h 1369608"/>
              <a:gd name="connsiteX2" fmla="*/ 773396 w 3462925"/>
              <a:gd name="connsiteY2" fmla="*/ 25 h 1369608"/>
              <a:gd name="connsiteX3" fmla="*/ 2243113 w 3462925"/>
              <a:gd name="connsiteY3" fmla="*/ 924132 h 1369608"/>
              <a:gd name="connsiteX4" fmla="*/ 3462925 w 3462925"/>
              <a:gd name="connsiteY4" fmla="*/ 1369608 h 1369608"/>
              <a:gd name="connsiteX0" fmla="*/ 0 w 3462925"/>
              <a:gd name="connsiteY0" fmla="*/ 1356887 h 1381586"/>
              <a:gd name="connsiteX1" fmla="*/ 454892 w 3462925"/>
              <a:gd name="connsiteY1" fmla="*/ 907257 h 1381586"/>
              <a:gd name="connsiteX2" fmla="*/ 773396 w 3462925"/>
              <a:gd name="connsiteY2" fmla="*/ 12003 h 1381586"/>
              <a:gd name="connsiteX3" fmla="*/ 1760653 w 3462925"/>
              <a:gd name="connsiteY3" fmla="*/ 460980 h 1381586"/>
              <a:gd name="connsiteX4" fmla="*/ 3462925 w 3462925"/>
              <a:gd name="connsiteY4" fmla="*/ 1381586 h 1381586"/>
              <a:gd name="connsiteX0" fmla="*/ 0 w 3462925"/>
              <a:gd name="connsiteY0" fmla="*/ 1350208 h 1374907"/>
              <a:gd name="connsiteX1" fmla="*/ 454892 w 3462925"/>
              <a:gd name="connsiteY1" fmla="*/ 900578 h 1374907"/>
              <a:gd name="connsiteX2" fmla="*/ 773396 w 3462925"/>
              <a:gd name="connsiteY2" fmla="*/ 5324 h 1374907"/>
              <a:gd name="connsiteX3" fmla="*/ 2132836 w 3462925"/>
              <a:gd name="connsiteY3" fmla="*/ 570843 h 1374907"/>
              <a:gd name="connsiteX4" fmla="*/ 3462925 w 3462925"/>
              <a:gd name="connsiteY4" fmla="*/ 1374907 h 1374907"/>
              <a:gd name="connsiteX0" fmla="*/ 0 w 3462925"/>
              <a:gd name="connsiteY0" fmla="*/ 1346115 h 1370814"/>
              <a:gd name="connsiteX1" fmla="*/ 454892 w 3462925"/>
              <a:gd name="connsiteY1" fmla="*/ 896485 h 1370814"/>
              <a:gd name="connsiteX2" fmla="*/ 773396 w 3462925"/>
              <a:gd name="connsiteY2" fmla="*/ 1231 h 1370814"/>
              <a:gd name="connsiteX3" fmla="*/ 2215543 w 3462925"/>
              <a:gd name="connsiteY3" fmla="*/ 719150 h 1370814"/>
              <a:gd name="connsiteX4" fmla="*/ 3462925 w 3462925"/>
              <a:gd name="connsiteY4" fmla="*/ 1370814 h 1370814"/>
              <a:gd name="connsiteX0" fmla="*/ 0 w 3462925"/>
              <a:gd name="connsiteY0" fmla="*/ 1346419 h 1371118"/>
              <a:gd name="connsiteX1" fmla="*/ 454892 w 3462925"/>
              <a:gd name="connsiteY1" fmla="*/ 896789 h 1371118"/>
              <a:gd name="connsiteX2" fmla="*/ 773396 w 3462925"/>
              <a:gd name="connsiteY2" fmla="*/ 1535 h 1371118"/>
              <a:gd name="connsiteX3" fmla="*/ 2215543 w 3462925"/>
              <a:gd name="connsiteY3" fmla="*/ 719454 h 1371118"/>
              <a:gd name="connsiteX4" fmla="*/ 3462925 w 3462925"/>
              <a:gd name="connsiteY4" fmla="*/ 1371118 h 1371118"/>
              <a:gd name="connsiteX0" fmla="*/ 0 w 3462925"/>
              <a:gd name="connsiteY0" fmla="*/ 1346452 h 1371151"/>
              <a:gd name="connsiteX1" fmla="*/ 454892 w 3462925"/>
              <a:gd name="connsiteY1" fmla="*/ 896822 h 1371151"/>
              <a:gd name="connsiteX2" fmla="*/ 773396 w 3462925"/>
              <a:gd name="connsiteY2" fmla="*/ 1568 h 1371151"/>
              <a:gd name="connsiteX3" fmla="*/ 2215543 w 3462925"/>
              <a:gd name="connsiteY3" fmla="*/ 719487 h 1371151"/>
              <a:gd name="connsiteX4" fmla="*/ 3462925 w 3462925"/>
              <a:gd name="connsiteY4" fmla="*/ 1371151 h 1371151"/>
              <a:gd name="connsiteX0" fmla="*/ 0 w 3462925"/>
              <a:gd name="connsiteY0" fmla="*/ 1346360 h 1371059"/>
              <a:gd name="connsiteX1" fmla="*/ 454892 w 3462925"/>
              <a:gd name="connsiteY1" fmla="*/ 896730 h 1371059"/>
              <a:gd name="connsiteX2" fmla="*/ 773396 w 3462925"/>
              <a:gd name="connsiteY2" fmla="*/ 1476 h 1371059"/>
              <a:gd name="connsiteX3" fmla="*/ 2215543 w 3462925"/>
              <a:gd name="connsiteY3" fmla="*/ 719395 h 1371059"/>
              <a:gd name="connsiteX4" fmla="*/ 3462925 w 3462925"/>
              <a:gd name="connsiteY4" fmla="*/ 1371059 h 1371059"/>
              <a:gd name="connsiteX0" fmla="*/ 0 w 3462925"/>
              <a:gd name="connsiteY0" fmla="*/ 1346485 h 1371184"/>
              <a:gd name="connsiteX1" fmla="*/ 454892 w 3462925"/>
              <a:gd name="connsiteY1" fmla="*/ 896855 h 1371184"/>
              <a:gd name="connsiteX2" fmla="*/ 773396 w 3462925"/>
              <a:gd name="connsiteY2" fmla="*/ 1601 h 1371184"/>
              <a:gd name="connsiteX3" fmla="*/ 2215543 w 3462925"/>
              <a:gd name="connsiteY3" fmla="*/ 719520 h 1371184"/>
              <a:gd name="connsiteX4" fmla="*/ 3462925 w 3462925"/>
              <a:gd name="connsiteY4" fmla="*/ 1371184 h 1371184"/>
              <a:gd name="connsiteX0" fmla="*/ 0 w 3462925"/>
              <a:gd name="connsiteY0" fmla="*/ 1345489 h 1370188"/>
              <a:gd name="connsiteX1" fmla="*/ 454892 w 3462925"/>
              <a:gd name="connsiteY1" fmla="*/ 895859 h 1370188"/>
              <a:gd name="connsiteX2" fmla="*/ 773396 w 3462925"/>
              <a:gd name="connsiteY2" fmla="*/ 605 h 1370188"/>
              <a:gd name="connsiteX3" fmla="*/ 1960529 w 3462925"/>
              <a:gd name="connsiteY3" fmla="*/ 781277 h 1370188"/>
              <a:gd name="connsiteX4" fmla="*/ 3462925 w 3462925"/>
              <a:gd name="connsiteY4" fmla="*/ 1370188 h 1370188"/>
              <a:gd name="connsiteX0" fmla="*/ 0 w 3462925"/>
              <a:gd name="connsiteY0" fmla="*/ 1346140 h 1370839"/>
              <a:gd name="connsiteX1" fmla="*/ 454892 w 3462925"/>
              <a:gd name="connsiteY1" fmla="*/ 896510 h 1370839"/>
              <a:gd name="connsiteX2" fmla="*/ 773396 w 3462925"/>
              <a:gd name="connsiteY2" fmla="*/ 1256 h 1370839"/>
              <a:gd name="connsiteX3" fmla="*/ 2043237 w 3462925"/>
              <a:gd name="connsiteY3" fmla="*/ 737104 h 1370839"/>
              <a:gd name="connsiteX4" fmla="*/ 3462925 w 3462925"/>
              <a:gd name="connsiteY4" fmla="*/ 1370839 h 1370839"/>
              <a:gd name="connsiteX0" fmla="*/ 0 w 3462925"/>
              <a:gd name="connsiteY0" fmla="*/ 1345155 h 1369854"/>
              <a:gd name="connsiteX1" fmla="*/ 454892 w 3462925"/>
              <a:gd name="connsiteY1" fmla="*/ 895525 h 1369854"/>
              <a:gd name="connsiteX2" fmla="*/ 773396 w 3462925"/>
              <a:gd name="connsiteY2" fmla="*/ 271 h 1369854"/>
              <a:gd name="connsiteX3" fmla="*/ 2022560 w 3462925"/>
              <a:gd name="connsiteY3" fmla="*/ 816801 h 1369854"/>
              <a:gd name="connsiteX4" fmla="*/ 3462925 w 3462925"/>
              <a:gd name="connsiteY4" fmla="*/ 1369854 h 1369854"/>
              <a:gd name="connsiteX0" fmla="*/ 0 w 3462925"/>
              <a:gd name="connsiteY0" fmla="*/ 1346678 h 1371377"/>
              <a:gd name="connsiteX1" fmla="*/ 454892 w 3462925"/>
              <a:gd name="connsiteY1" fmla="*/ 897048 h 1371377"/>
              <a:gd name="connsiteX2" fmla="*/ 773396 w 3462925"/>
              <a:gd name="connsiteY2" fmla="*/ 1794 h 1371377"/>
              <a:gd name="connsiteX3" fmla="*/ 1953637 w 3462925"/>
              <a:gd name="connsiteY3" fmla="*/ 710747 h 1371377"/>
              <a:gd name="connsiteX4" fmla="*/ 3462925 w 3462925"/>
              <a:gd name="connsiteY4" fmla="*/ 1371377 h 1371377"/>
              <a:gd name="connsiteX0" fmla="*/ 0 w 3462925"/>
              <a:gd name="connsiteY0" fmla="*/ 1060450 h 1085149"/>
              <a:gd name="connsiteX1" fmla="*/ 454892 w 3462925"/>
              <a:gd name="connsiteY1" fmla="*/ 610820 h 1085149"/>
              <a:gd name="connsiteX2" fmla="*/ 773396 w 3462925"/>
              <a:gd name="connsiteY2" fmla="*/ 2437 h 1085149"/>
              <a:gd name="connsiteX3" fmla="*/ 1953637 w 3462925"/>
              <a:gd name="connsiteY3" fmla="*/ 424519 h 1085149"/>
              <a:gd name="connsiteX4" fmla="*/ 3462925 w 3462925"/>
              <a:gd name="connsiteY4" fmla="*/ 1085149 h 1085149"/>
              <a:gd name="connsiteX0" fmla="*/ 0 w 3462925"/>
              <a:gd name="connsiteY0" fmla="*/ 1058066 h 1082765"/>
              <a:gd name="connsiteX1" fmla="*/ 454892 w 3462925"/>
              <a:gd name="connsiteY1" fmla="*/ 608436 h 1082765"/>
              <a:gd name="connsiteX2" fmla="*/ 773396 w 3462925"/>
              <a:gd name="connsiteY2" fmla="*/ 53 h 1082765"/>
              <a:gd name="connsiteX3" fmla="*/ 1953637 w 3462925"/>
              <a:gd name="connsiteY3" fmla="*/ 422135 h 1082765"/>
              <a:gd name="connsiteX4" fmla="*/ 3462925 w 3462925"/>
              <a:gd name="connsiteY4" fmla="*/ 1082765 h 1082765"/>
              <a:gd name="connsiteX0" fmla="*/ 0 w 3462925"/>
              <a:gd name="connsiteY0" fmla="*/ 1058066 h 1082765"/>
              <a:gd name="connsiteX1" fmla="*/ 454892 w 3462925"/>
              <a:gd name="connsiteY1" fmla="*/ 608436 h 1082765"/>
              <a:gd name="connsiteX2" fmla="*/ 773396 w 3462925"/>
              <a:gd name="connsiteY2" fmla="*/ 53 h 1082765"/>
              <a:gd name="connsiteX3" fmla="*/ 1953637 w 3462925"/>
              <a:gd name="connsiteY3" fmla="*/ 422135 h 1082765"/>
              <a:gd name="connsiteX4" fmla="*/ 3462925 w 3462925"/>
              <a:gd name="connsiteY4" fmla="*/ 1082765 h 1082765"/>
              <a:gd name="connsiteX0" fmla="*/ 0 w 3462925"/>
              <a:gd name="connsiteY0" fmla="*/ 1058366 h 1083065"/>
              <a:gd name="connsiteX1" fmla="*/ 454892 w 3462925"/>
              <a:gd name="connsiteY1" fmla="*/ 608736 h 1083065"/>
              <a:gd name="connsiteX2" fmla="*/ 773396 w 3462925"/>
              <a:gd name="connsiteY2" fmla="*/ 353 h 1083065"/>
              <a:gd name="connsiteX3" fmla="*/ 2191747 w 3462925"/>
              <a:gd name="connsiteY3" fmla="*/ 519090 h 1083065"/>
              <a:gd name="connsiteX4" fmla="*/ 1953637 w 3462925"/>
              <a:gd name="connsiteY4" fmla="*/ 422435 h 1083065"/>
              <a:gd name="connsiteX5" fmla="*/ 3462925 w 3462925"/>
              <a:gd name="connsiteY5" fmla="*/ 1083065 h 1083065"/>
              <a:gd name="connsiteX0" fmla="*/ 0 w 3462925"/>
              <a:gd name="connsiteY0" fmla="*/ 1058366 h 1083065"/>
              <a:gd name="connsiteX1" fmla="*/ 454892 w 3462925"/>
              <a:gd name="connsiteY1" fmla="*/ 608736 h 1083065"/>
              <a:gd name="connsiteX2" fmla="*/ 773396 w 3462925"/>
              <a:gd name="connsiteY2" fmla="*/ 353 h 1083065"/>
              <a:gd name="connsiteX3" fmla="*/ 2260670 w 3462925"/>
              <a:gd name="connsiteY3" fmla="*/ 519090 h 1083065"/>
              <a:gd name="connsiteX4" fmla="*/ 1953637 w 3462925"/>
              <a:gd name="connsiteY4" fmla="*/ 422435 h 1083065"/>
              <a:gd name="connsiteX5" fmla="*/ 3462925 w 3462925"/>
              <a:gd name="connsiteY5" fmla="*/ 1083065 h 1083065"/>
              <a:gd name="connsiteX0" fmla="*/ 0 w 3462925"/>
              <a:gd name="connsiteY0" fmla="*/ 1062013 h 1086712"/>
              <a:gd name="connsiteX1" fmla="*/ 454892 w 3462925"/>
              <a:gd name="connsiteY1" fmla="*/ 612383 h 1086712"/>
              <a:gd name="connsiteX2" fmla="*/ 773396 w 3462925"/>
              <a:gd name="connsiteY2" fmla="*/ 4000 h 1086712"/>
              <a:gd name="connsiteX3" fmla="*/ 2370947 w 3462925"/>
              <a:gd name="connsiteY3" fmla="*/ 352408 h 1086712"/>
              <a:gd name="connsiteX4" fmla="*/ 1953637 w 3462925"/>
              <a:gd name="connsiteY4" fmla="*/ 426082 h 1086712"/>
              <a:gd name="connsiteX5" fmla="*/ 3462925 w 3462925"/>
              <a:gd name="connsiteY5" fmla="*/ 1086712 h 1086712"/>
              <a:gd name="connsiteX0" fmla="*/ 0 w 3462925"/>
              <a:gd name="connsiteY0" fmla="*/ 1062013 h 1086712"/>
              <a:gd name="connsiteX1" fmla="*/ 454892 w 3462925"/>
              <a:gd name="connsiteY1" fmla="*/ 612383 h 1086712"/>
              <a:gd name="connsiteX2" fmla="*/ 773396 w 3462925"/>
              <a:gd name="connsiteY2" fmla="*/ 4000 h 1086712"/>
              <a:gd name="connsiteX3" fmla="*/ 2370947 w 3462925"/>
              <a:gd name="connsiteY3" fmla="*/ 352408 h 1086712"/>
              <a:gd name="connsiteX4" fmla="*/ 2525697 w 3462925"/>
              <a:gd name="connsiteY4" fmla="*/ 632270 h 1086712"/>
              <a:gd name="connsiteX5" fmla="*/ 3462925 w 3462925"/>
              <a:gd name="connsiteY5" fmla="*/ 1086712 h 1086712"/>
              <a:gd name="connsiteX0" fmla="*/ 0 w 3462925"/>
              <a:gd name="connsiteY0" fmla="*/ 1062373 h 1087072"/>
              <a:gd name="connsiteX1" fmla="*/ 454892 w 3462925"/>
              <a:gd name="connsiteY1" fmla="*/ 612743 h 1087072"/>
              <a:gd name="connsiteX2" fmla="*/ 773396 w 3462925"/>
              <a:gd name="connsiteY2" fmla="*/ 4360 h 1087072"/>
              <a:gd name="connsiteX3" fmla="*/ 1929841 w 3462925"/>
              <a:gd name="connsiteY3" fmla="*/ 343803 h 1087072"/>
              <a:gd name="connsiteX4" fmla="*/ 2525697 w 3462925"/>
              <a:gd name="connsiteY4" fmla="*/ 632630 h 1087072"/>
              <a:gd name="connsiteX5" fmla="*/ 3462925 w 3462925"/>
              <a:gd name="connsiteY5" fmla="*/ 1087072 h 1087072"/>
              <a:gd name="connsiteX0" fmla="*/ 0 w 3462925"/>
              <a:gd name="connsiteY0" fmla="*/ 1062373 h 1087072"/>
              <a:gd name="connsiteX1" fmla="*/ 454892 w 3462925"/>
              <a:gd name="connsiteY1" fmla="*/ 612743 h 1087072"/>
              <a:gd name="connsiteX2" fmla="*/ 773396 w 3462925"/>
              <a:gd name="connsiteY2" fmla="*/ 4360 h 1087072"/>
              <a:gd name="connsiteX3" fmla="*/ 1929841 w 3462925"/>
              <a:gd name="connsiteY3" fmla="*/ 343803 h 1087072"/>
              <a:gd name="connsiteX4" fmla="*/ 2622189 w 3462925"/>
              <a:gd name="connsiteY4" fmla="*/ 695383 h 1087072"/>
              <a:gd name="connsiteX5" fmla="*/ 3462925 w 3462925"/>
              <a:gd name="connsiteY5" fmla="*/ 1087072 h 1087072"/>
              <a:gd name="connsiteX0" fmla="*/ 0 w 3462925"/>
              <a:gd name="connsiteY0" fmla="*/ 1065624 h 1090323"/>
              <a:gd name="connsiteX1" fmla="*/ 454892 w 3462925"/>
              <a:gd name="connsiteY1" fmla="*/ 615994 h 1090323"/>
              <a:gd name="connsiteX2" fmla="*/ 773396 w 3462925"/>
              <a:gd name="connsiteY2" fmla="*/ 7611 h 1090323"/>
              <a:gd name="connsiteX3" fmla="*/ 1743749 w 3462925"/>
              <a:gd name="connsiteY3" fmla="*/ 284301 h 1090323"/>
              <a:gd name="connsiteX4" fmla="*/ 2622189 w 3462925"/>
              <a:gd name="connsiteY4" fmla="*/ 698634 h 1090323"/>
              <a:gd name="connsiteX5" fmla="*/ 3462925 w 3462925"/>
              <a:gd name="connsiteY5" fmla="*/ 1090323 h 1090323"/>
              <a:gd name="connsiteX0" fmla="*/ 0 w 3462925"/>
              <a:gd name="connsiteY0" fmla="*/ 1065624 h 1090323"/>
              <a:gd name="connsiteX1" fmla="*/ 454892 w 3462925"/>
              <a:gd name="connsiteY1" fmla="*/ 615994 h 1090323"/>
              <a:gd name="connsiteX2" fmla="*/ 773396 w 3462925"/>
              <a:gd name="connsiteY2" fmla="*/ 7611 h 1090323"/>
              <a:gd name="connsiteX3" fmla="*/ 1743749 w 3462925"/>
              <a:gd name="connsiteY3" fmla="*/ 284301 h 1090323"/>
              <a:gd name="connsiteX4" fmla="*/ 2635973 w 3462925"/>
              <a:gd name="connsiteY4" fmla="*/ 761387 h 1090323"/>
              <a:gd name="connsiteX5" fmla="*/ 3462925 w 3462925"/>
              <a:gd name="connsiteY5" fmla="*/ 1090323 h 1090323"/>
              <a:gd name="connsiteX0" fmla="*/ 0 w 3462925"/>
              <a:gd name="connsiteY0" fmla="*/ 1065624 h 1090323"/>
              <a:gd name="connsiteX1" fmla="*/ 454892 w 3462925"/>
              <a:gd name="connsiteY1" fmla="*/ 615994 h 1090323"/>
              <a:gd name="connsiteX2" fmla="*/ 773396 w 3462925"/>
              <a:gd name="connsiteY2" fmla="*/ 7611 h 1090323"/>
              <a:gd name="connsiteX3" fmla="*/ 1743749 w 3462925"/>
              <a:gd name="connsiteY3" fmla="*/ 284301 h 1090323"/>
              <a:gd name="connsiteX4" fmla="*/ 2642866 w 3462925"/>
              <a:gd name="connsiteY4" fmla="*/ 877928 h 1090323"/>
              <a:gd name="connsiteX5" fmla="*/ 3462925 w 3462925"/>
              <a:gd name="connsiteY5" fmla="*/ 1090323 h 1090323"/>
              <a:gd name="connsiteX0" fmla="*/ 0 w 3462925"/>
              <a:gd name="connsiteY0" fmla="*/ 1065624 h 1090323"/>
              <a:gd name="connsiteX1" fmla="*/ 454892 w 3462925"/>
              <a:gd name="connsiteY1" fmla="*/ 615994 h 1090323"/>
              <a:gd name="connsiteX2" fmla="*/ 773396 w 3462925"/>
              <a:gd name="connsiteY2" fmla="*/ 7611 h 1090323"/>
              <a:gd name="connsiteX3" fmla="*/ 1743749 w 3462925"/>
              <a:gd name="connsiteY3" fmla="*/ 284301 h 1090323"/>
              <a:gd name="connsiteX4" fmla="*/ 2642866 w 3462925"/>
              <a:gd name="connsiteY4" fmla="*/ 877928 h 1090323"/>
              <a:gd name="connsiteX5" fmla="*/ 3462925 w 3462925"/>
              <a:gd name="connsiteY5" fmla="*/ 1090323 h 1090323"/>
              <a:gd name="connsiteX0" fmla="*/ 0 w 3462925"/>
              <a:gd name="connsiteY0" fmla="*/ 1065847 h 1090546"/>
              <a:gd name="connsiteX1" fmla="*/ 454892 w 3462925"/>
              <a:gd name="connsiteY1" fmla="*/ 616217 h 1090546"/>
              <a:gd name="connsiteX2" fmla="*/ 773396 w 3462925"/>
              <a:gd name="connsiteY2" fmla="*/ 7834 h 1090546"/>
              <a:gd name="connsiteX3" fmla="*/ 1743749 w 3462925"/>
              <a:gd name="connsiteY3" fmla="*/ 284524 h 1090546"/>
              <a:gd name="connsiteX4" fmla="*/ 2642866 w 3462925"/>
              <a:gd name="connsiteY4" fmla="*/ 878151 h 1090546"/>
              <a:gd name="connsiteX5" fmla="*/ 3462925 w 3462925"/>
              <a:gd name="connsiteY5" fmla="*/ 1090546 h 1090546"/>
              <a:gd name="connsiteX0" fmla="*/ 0 w 3462925"/>
              <a:gd name="connsiteY0" fmla="*/ 1064734 h 1089433"/>
              <a:gd name="connsiteX1" fmla="*/ 454892 w 3462925"/>
              <a:gd name="connsiteY1" fmla="*/ 615104 h 1089433"/>
              <a:gd name="connsiteX2" fmla="*/ 773396 w 3462925"/>
              <a:gd name="connsiteY2" fmla="*/ 6721 h 1089433"/>
              <a:gd name="connsiteX3" fmla="*/ 1771319 w 3462925"/>
              <a:gd name="connsiteY3" fmla="*/ 301341 h 1089433"/>
              <a:gd name="connsiteX4" fmla="*/ 2642866 w 3462925"/>
              <a:gd name="connsiteY4" fmla="*/ 877038 h 1089433"/>
              <a:gd name="connsiteX5" fmla="*/ 3462925 w 3462925"/>
              <a:gd name="connsiteY5" fmla="*/ 1089433 h 1089433"/>
              <a:gd name="connsiteX0" fmla="*/ 0 w 3462925"/>
              <a:gd name="connsiteY0" fmla="*/ 1064549 h 1089248"/>
              <a:gd name="connsiteX1" fmla="*/ 454892 w 3462925"/>
              <a:gd name="connsiteY1" fmla="*/ 614919 h 1089248"/>
              <a:gd name="connsiteX2" fmla="*/ 773396 w 3462925"/>
              <a:gd name="connsiteY2" fmla="*/ 6536 h 1089248"/>
              <a:gd name="connsiteX3" fmla="*/ 1771319 w 3462925"/>
              <a:gd name="connsiteY3" fmla="*/ 301156 h 1089248"/>
              <a:gd name="connsiteX4" fmla="*/ 2642866 w 3462925"/>
              <a:gd name="connsiteY4" fmla="*/ 876853 h 1089248"/>
              <a:gd name="connsiteX5" fmla="*/ 3462925 w 3462925"/>
              <a:gd name="connsiteY5" fmla="*/ 1089248 h 1089248"/>
              <a:gd name="connsiteX0" fmla="*/ 0 w 3462925"/>
              <a:gd name="connsiteY0" fmla="*/ 1063900 h 1088599"/>
              <a:gd name="connsiteX1" fmla="*/ 454892 w 3462925"/>
              <a:gd name="connsiteY1" fmla="*/ 614270 h 1088599"/>
              <a:gd name="connsiteX2" fmla="*/ 773396 w 3462925"/>
              <a:gd name="connsiteY2" fmla="*/ 5887 h 1088599"/>
              <a:gd name="connsiteX3" fmla="*/ 1771319 w 3462925"/>
              <a:gd name="connsiteY3" fmla="*/ 300507 h 1088599"/>
              <a:gd name="connsiteX4" fmla="*/ 2642866 w 3462925"/>
              <a:gd name="connsiteY4" fmla="*/ 876204 h 1088599"/>
              <a:gd name="connsiteX5" fmla="*/ 3462925 w 3462925"/>
              <a:gd name="connsiteY5" fmla="*/ 1088599 h 1088599"/>
              <a:gd name="connsiteX0" fmla="*/ 0 w 3462925"/>
              <a:gd name="connsiteY0" fmla="*/ 1063468 h 1088167"/>
              <a:gd name="connsiteX1" fmla="*/ 454892 w 3462925"/>
              <a:gd name="connsiteY1" fmla="*/ 613838 h 1088167"/>
              <a:gd name="connsiteX2" fmla="*/ 773396 w 3462925"/>
              <a:gd name="connsiteY2" fmla="*/ 5455 h 1088167"/>
              <a:gd name="connsiteX3" fmla="*/ 1743749 w 3462925"/>
              <a:gd name="connsiteY3" fmla="*/ 309040 h 1088167"/>
              <a:gd name="connsiteX4" fmla="*/ 2642866 w 3462925"/>
              <a:gd name="connsiteY4" fmla="*/ 875772 h 1088167"/>
              <a:gd name="connsiteX5" fmla="*/ 3462925 w 3462925"/>
              <a:gd name="connsiteY5" fmla="*/ 1088167 h 1088167"/>
              <a:gd name="connsiteX0" fmla="*/ 0 w 3462925"/>
              <a:gd name="connsiteY0" fmla="*/ 937311 h 962010"/>
              <a:gd name="connsiteX1" fmla="*/ 454892 w 3462925"/>
              <a:gd name="connsiteY1" fmla="*/ 487681 h 962010"/>
              <a:gd name="connsiteX2" fmla="*/ 773396 w 3462925"/>
              <a:gd name="connsiteY2" fmla="*/ 13768 h 962010"/>
              <a:gd name="connsiteX3" fmla="*/ 1743749 w 3462925"/>
              <a:gd name="connsiteY3" fmla="*/ 182883 h 962010"/>
              <a:gd name="connsiteX4" fmla="*/ 2642866 w 3462925"/>
              <a:gd name="connsiteY4" fmla="*/ 749615 h 962010"/>
              <a:gd name="connsiteX5" fmla="*/ 3462925 w 3462925"/>
              <a:gd name="connsiteY5" fmla="*/ 962010 h 962010"/>
              <a:gd name="connsiteX0" fmla="*/ 0 w 3462925"/>
              <a:gd name="connsiteY0" fmla="*/ 937311 h 962010"/>
              <a:gd name="connsiteX1" fmla="*/ 454892 w 3462925"/>
              <a:gd name="connsiteY1" fmla="*/ 487681 h 962010"/>
              <a:gd name="connsiteX2" fmla="*/ 773396 w 3462925"/>
              <a:gd name="connsiteY2" fmla="*/ 13768 h 962010"/>
              <a:gd name="connsiteX3" fmla="*/ 1743749 w 3462925"/>
              <a:gd name="connsiteY3" fmla="*/ 182883 h 962010"/>
              <a:gd name="connsiteX4" fmla="*/ 2642866 w 3462925"/>
              <a:gd name="connsiteY4" fmla="*/ 749615 h 962010"/>
              <a:gd name="connsiteX5" fmla="*/ 3462925 w 3462925"/>
              <a:gd name="connsiteY5" fmla="*/ 962010 h 962010"/>
              <a:gd name="connsiteX0" fmla="*/ 0 w 3462925"/>
              <a:gd name="connsiteY0" fmla="*/ 935323 h 960022"/>
              <a:gd name="connsiteX1" fmla="*/ 454892 w 3462925"/>
              <a:gd name="connsiteY1" fmla="*/ 485693 h 960022"/>
              <a:gd name="connsiteX2" fmla="*/ 773396 w 3462925"/>
              <a:gd name="connsiteY2" fmla="*/ 11780 h 960022"/>
              <a:gd name="connsiteX3" fmla="*/ 1743749 w 3462925"/>
              <a:gd name="connsiteY3" fmla="*/ 180895 h 960022"/>
              <a:gd name="connsiteX4" fmla="*/ 2642866 w 3462925"/>
              <a:gd name="connsiteY4" fmla="*/ 747627 h 960022"/>
              <a:gd name="connsiteX5" fmla="*/ 3462925 w 3462925"/>
              <a:gd name="connsiteY5" fmla="*/ 960022 h 960022"/>
              <a:gd name="connsiteX0" fmla="*/ 0 w 3462925"/>
              <a:gd name="connsiteY0" fmla="*/ 944741 h 969440"/>
              <a:gd name="connsiteX1" fmla="*/ 454892 w 3462925"/>
              <a:gd name="connsiteY1" fmla="*/ 495111 h 969440"/>
              <a:gd name="connsiteX2" fmla="*/ 773396 w 3462925"/>
              <a:gd name="connsiteY2" fmla="*/ 21198 h 969440"/>
              <a:gd name="connsiteX3" fmla="*/ 1743749 w 3462925"/>
              <a:gd name="connsiteY3" fmla="*/ 190313 h 969440"/>
              <a:gd name="connsiteX4" fmla="*/ 2642866 w 3462925"/>
              <a:gd name="connsiteY4" fmla="*/ 757045 h 969440"/>
              <a:gd name="connsiteX5" fmla="*/ 3462925 w 3462925"/>
              <a:gd name="connsiteY5" fmla="*/ 969440 h 96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2925" h="969440">
                <a:moveTo>
                  <a:pt x="0" y="944741"/>
                </a:moveTo>
                <a:cubicBezTo>
                  <a:pt x="223999" y="911638"/>
                  <a:pt x="450055" y="864188"/>
                  <a:pt x="454892" y="495111"/>
                </a:cubicBezTo>
                <a:cubicBezTo>
                  <a:pt x="459729" y="126034"/>
                  <a:pt x="558587" y="71998"/>
                  <a:pt x="773396" y="21198"/>
                </a:cubicBezTo>
                <a:cubicBezTo>
                  <a:pt x="988206" y="-29602"/>
                  <a:pt x="1439063" y="4919"/>
                  <a:pt x="1743749" y="190313"/>
                </a:cubicBezTo>
                <a:cubicBezTo>
                  <a:pt x="2048435" y="375707"/>
                  <a:pt x="2356337" y="627191"/>
                  <a:pt x="2642866" y="757045"/>
                </a:cubicBezTo>
                <a:cubicBezTo>
                  <a:pt x="2929395" y="886899"/>
                  <a:pt x="3179219" y="930421"/>
                  <a:pt x="3462925" y="969440"/>
                </a:cubicBezTo>
              </a:path>
            </a:pathLst>
          </a:custGeom>
          <a:noFill/>
          <a:ln w="57150">
            <a:solidFill>
              <a:srgbClr val="F64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>
            <a:off x="4312720" y="4237428"/>
            <a:ext cx="3733161" cy="1706704"/>
          </a:xfrm>
          <a:custGeom>
            <a:avLst/>
            <a:gdLst>
              <a:gd name="connsiteX0" fmla="*/ 0 w 3275045"/>
              <a:gd name="connsiteY0" fmla="*/ 0 h 2078515"/>
              <a:gd name="connsiteX1" fmla="*/ 671804 w 3275045"/>
              <a:gd name="connsiteY1" fmla="*/ 1922106 h 2078515"/>
              <a:gd name="connsiteX2" fmla="*/ 615820 w 3275045"/>
              <a:gd name="connsiteY2" fmla="*/ 1968759 h 2078515"/>
              <a:gd name="connsiteX3" fmla="*/ 2258008 w 3275045"/>
              <a:gd name="connsiteY3" fmla="*/ 2052735 h 2078515"/>
              <a:gd name="connsiteX4" fmla="*/ 3275045 w 3275045"/>
              <a:gd name="connsiteY4" fmla="*/ 1464906 h 2078515"/>
              <a:gd name="connsiteX0" fmla="*/ 0 w 3275045"/>
              <a:gd name="connsiteY0" fmla="*/ 0 h 2155572"/>
              <a:gd name="connsiteX1" fmla="*/ 671804 w 3275045"/>
              <a:gd name="connsiteY1" fmla="*/ 1922106 h 2155572"/>
              <a:gd name="connsiteX2" fmla="*/ 1175656 w 3275045"/>
              <a:gd name="connsiteY2" fmla="*/ 2136710 h 2155572"/>
              <a:gd name="connsiteX3" fmla="*/ 2258008 w 3275045"/>
              <a:gd name="connsiteY3" fmla="*/ 2052735 h 2155572"/>
              <a:gd name="connsiteX4" fmla="*/ 3275045 w 3275045"/>
              <a:gd name="connsiteY4" fmla="*/ 1464906 h 2155572"/>
              <a:gd name="connsiteX0" fmla="*/ 0 w 3275045"/>
              <a:gd name="connsiteY0" fmla="*/ 0 h 2186127"/>
              <a:gd name="connsiteX1" fmla="*/ 503853 w 3275045"/>
              <a:gd name="connsiteY1" fmla="*/ 1427583 h 2186127"/>
              <a:gd name="connsiteX2" fmla="*/ 1175656 w 3275045"/>
              <a:gd name="connsiteY2" fmla="*/ 2136710 h 2186127"/>
              <a:gd name="connsiteX3" fmla="*/ 2258008 w 3275045"/>
              <a:gd name="connsiteY3" fmla="*/ 2052735 h 2186127"/>
              <a:gd name="connsiteX4" fmla="*/ 3275045 w 3275045"/>
              <a:gd name="connsiteY4" fmla="*/ 1464906 h 2186127"/>
              <a:gd name="connsiteX0" fmla="*/ 0 w 3275045"/>
              <a:gd name="connsiteY0" fmla="*/ 0 h 2091484"/>
              <a:gd name="connsiteX1" fmla="*/ 503853 w 3275045"/>
              <a:gd name="connsiteY1" fmla="*/ 1427583 h 2091484"/>
              <a:gd name="connsiteX2" fmla="*/ 1138334 w 3275045"/>
              <a:gd name="connsiteY2" fmla="*/ 1968759 h 2091484"/>
              <a:gd name="connsiteX3" fmla="*/ 2258008 w 3275045"/>
              <a:gd name="connsiteY3" fmla="*/ 2052735 h 2091484"/>
              <a:gd name="connsiteX4" fmla="*/ 3275045 w 3275045"/>
              <a:gd name="connsiteY4" fmla="*/ 1464906 h 2091484"/>
              <a:gd name="connsiteX0" fmla="*/ 0 w 3275045"/>
              <a:gd name="connsiteY0" fmla="*/ 0 h 2106559"/>
              <a:gd name="connsiteX1" fmla="*/ 503853 w 3275045"/>
              <a:gd name="connsiteY1" fmla="*/ 1427583 h 2106559"/>
              <a:gd name="connsiteX2" fmla="*/ 1138334 w 3275045"/>
              <a:gd name="connsiteY2" fmla="*/ 1968759 h 2106559"/>
              <a:gd name="connsiteX3" fmla="*/ 2220686 w 3275045"/>
              <a:gd name="connsiteY3" fmla="*/ 2071396 h 2106559"/>
              <a:gd name="connsiteX4" fmla="*/ 3275045 w 3275045"/>
              <a:gd name="connsiteY4" fmla="*/ 1464906 h 2106559"/>
              <a:gd name="connsiteX0" fmla="*/ 0 w 3526971"/>
              <a:gd name="connsiteY0" fmla="*/ 0 h 2135542"/>
              <a:gd name="connsiteX1" fmla="*/ 503853 w 3526971"/>
              <a:gd name="connsiteY1" fmla="*/ 1427583 h 2135542"/>
              <a:gd name="connsiteX2" fmla="*/ 1138334 w 3526971"/>
              <a:gd name="connsiteY2" fmla="*/ 1968759 h 2135542"/>
              <a:gd name="connsiteX3" fmla="*/ 2220686 w 3526971"/>
              <a:gd name="connsiteY3" fmla="*/ 2071396 h 2135542"/>
              <a:gd name="connsiteX4" fmla="*/ 3526971 w 3526971"/>
              <a:gd name="connsiteY4" fmla="*/ 2043404 h 2135542"/>
              <a:gd name="connsiteX0" fmla="*/ 0 w 3526971"/>
              <a:gd name="connsiteY0" fmla="*/ 0 h 2071396"/>
              <a:gd name="connsiteX1" fmla="*/ 503853 w 3526971"/>
              <a:gd name="connsiteY1" fmla="*/ 1427583 h 2071396"/>
              <a:gd name="connsiteX2" fmla="*/ 1138334 w 3526971"/>
              <a:gd name="connsiteY2" fmla="*/ 1968759 h 2071396"/>
              <a:gd name="connsiteX3" fmla="*/ 2220686 w 3526971"/>
              <a:gd name="connsiteY3" fmla="*/ 2071396 h 2071396"/>
              <a:gd name="connsiteX4" fmla="*/ 3526971 w 3526971"/>
              <a:gd name="connsiteY4" fmla="*/ 2043404 h 2071396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503853 w 3526971"/>
              <a:gd name="connsiteY1" fmla="*/ 1371600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85191 w 3526971"/>
              <a:gd name="connsiteY1" fmla="*/ 1287624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5413"/>
              <a:gd name="connsiteX1" fmla="*/ 475860 w 3526971"/>
              <a:gd name="connsiteY1" fmla="*/ 1240971 h 2015413"/>
              <a:gd name="connsiteX2" fmla="*/ 1138334 w 3526971"/>
              <a:gd name="connsiteY2" fmla="*/ 1912776 h 2015413"/>
              <a:gd name="connsiteX3" fmla="*/ 2220686 w 3526971"/>
              <a:gd name="connsiteY3" fmla="*/ 2015413 h 2015413"/>
              <a:gd name="connsiteX4" fmla="*/ 3526971 w 3526971"/>
              <a:gd name="connsiteY4" fmla="*/ 1987421 h 2015413"/>
              <a:gd name="connsiteX0" fmla="*/ 0 w 3526971"/>
              <a:gd name="connsiteY0" fmla="*/ 0 h 2019085"/>
              <a:gd name="connsiteX1" fmla="*/ 475860 w 3526971"/>
              <a:gd name="connsiteY1" fmla="*/ 1240971 h 2019085"/>
              <a:gd name="connsiteX2" fmla="*/ 1119672 w 3526971"/>
              <a:gd name="connsiteY2" fmla="*/ 1931437 h 2019085"/>
              <a:gd name="connsiteX3" fmla="*/ 2220686 w 3526971"/>
              <a:gd name="connsiteY3" fmla="*/ 2015413 h 2019085"/>
              <a:gd name="connsiteX4" fmla="*/ 3526971 w 3526971"/>
              <a:gd name="connsiteY4" fmla="*/ 1987421 h 2019085"/>
              <a:gd name="connsiteX0" fmla="*/ 0 w 3526971"/>
              <a:gd name="connsiteY0" fmla="*/ 0 h 2018850"/>
              <a:gd name="connsiteX1" fmla="*/ 475860 w 3526971"/>
              <a:gd name="connsiteY1" fmla="*/ 1240971 h 2018850"/>
              <a:gd name="connsiteX2" fmla="*/ 1119672 w 3526971"/>
              <a:gd name="connsiteY2" fmla="*/ 1903445 h 2018850"/>
              <a:gd name="connsiteX3" fmla="*/ 2220686 w 3526971"/>
              <a:gd name="connsiteY3" fmla="*/ 2015413 h 2018850"/>
              <a:gd name="connsiteX4" fmla="*/ 3526971 w 3526971"/>
              <a:gd name="connsiteY4" fmla="*/ 1987421 h 2018850"/>
              <a:gd name="connsiteX0" fmla="*/ 0 w 3526971"/>
              <a:gd name="connsiteY0" fmla="*/ 0 h 2022709"/>
              <a:gd name="connsiteX1" fmla="*/ 475860 w 3526971"/>
              <a:gd name="connsiteY1" fmla="*/ 1240971 h 2022709"/>
              <a:gd name="connsiteX2" fmla="*/ 1119672 w 3526971"/>
              <a:gd name="connsiteY2" fmla="*/ 1903445 h 2022709"/>
              <a:gd name="connsiteX3" fmla="*/ 2220686 w 3526971"/>
              <a:gd name="connsiteY3" fmla="*/ 2015413 h 2022709"/>
              <a:gd name="connsiteX4" fmla="*/ 3526971 w 3526971"/>
              <a:gd name="connsiteY4" fmla="*/ 2006082 h 2022709"/>
              <a:gd name="connsiteX0" fmla="*/ 0 w 3526971"/>
              <a:gd name="connsiteY0" fmla="*/ 0 h 2054940"/>
              <a:gd name="connsiteX1" fmla="*/ 475860 w 3526971"/>
              <a:gd name="connsiteY1" fmla="*/ 1240971 h 2054940"/>
              <a:gd name="connsiteX2" fmla="*/ 1119672 w 3526971"/>
              <a:gd name="connsiteY2" fmla="*/ 1903445 h 2054940"/>
              <a:gd name="connsiteX3" fmla="*/ 2220686 w 3526971"/>
              <a:gd name="connsiteY3" fmla="*/ 2015413 h 2054940"/>
              <a:gd name="connsiteX4" fmla="*/ 3526971 w 3526971"/>
              <a:gd name="connsiteY4" fmla="*/ 2052735 h 2054940"/>
              <a:gd name="connsiteX0" fmla="*/ 0 w 3526971"/>
              <a:gd name="connsiteY0" fmla="*/ 0 h 2046327"/>
              <a:gd name="connsiteX1" fmla="*/ 475860 w 3526971"/>
              <a:gd name="connsiteY1" fmla="*/ 1240971 h 2046327"/>
              <a:gd name="connsiteX2" fmla="*/ 1119672 w 3526971"/>
              <a:gd name="connsiteY2" fmla="*/ 1903445 h 2046327"/>
              <a:gd name="connsiteX3" fmla="*/ 2220686 w 3526971"/>
              <a:gd name="connsiteY3" fmla="*/ 2015413 h 2046327"/>
              <a:gd name="connsiteX4" fmla="*/ 3526971 w 3526971"/>
              <a:gd name="connsiteY4" fmla="*/ 2043405 h 2046327"/>
              <a:gd name="connsiteX0" fmla="*/ 0 w 3526971"/>
              <a:gd name="connsiteY0" fmla="*/ 0 h 2046327"/>
              <a:gd name="connsiteX1" fmla="*/ 1119672 w 3526971"/>
              <a:gd name="connsiteY1" fmla="*/ 1903445 h 2046327"/>
              <a:gd name="connsiteX2" fmla="*/ 2220686 w 3526971"/>
              <a:gd name="connsiteY2" fmla="*/ 2015413 h 2046327"/>
              <a:gd name="connsiteX3" fmla="*/ 3526971 w 3526971"/>
              <a:gd name="connsiteY3" fmla="*/ 2043405 h 2046327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83051"/>
              <a:gd name="connsiteX1" fmla="*/ 765108 w 3526971"/>
              <a:gd name="connsiteY1" fmla="*/ 1278294 h 2083051"/>
              <a:gd name="connsiteX2" fmla="*/ 2220686 w 3526971"/>
              <a:gd name="connsiteY2" fmla="*/ 2015413 h 2083051"/>
              <a:gd name="connsiteX3" fmla="*/ 3526971 w 3526971"/>
              <a:gd name="connsiteY3" fmla="*/ 2043405 h 20830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98551"/>
              <a:gd name="connsiteX1" fmla="*/ 438536 w 3526971"/>
              <a:gd name="connsiteY1" fmla="*/ 1063690 h 2098551"/>
              <a:gd name="connsiteX2" fmla="*/ 2220686 w 3526971"/>
              <a:gd name="connsiteY2" fmla="*/ 2015413 h 2098551"/>
              <a:gd name="connsiteX3" fmla="*/ 3526971 w 3526971"/>
              <a:gd name="connsiteY3" fmla="*/ 2043405 h 2098551"/>
              <a:gd name="connsiteX0" fmla="*/ 0 w 3526971"/>
              <a:gd name="connsiteY0" fmla="*/ 0 h 2045167"/>
              <a:gd name="connsiteX1" fmla="*/ 438536 w 3526971"/>
              <a:gd name="connsiteY1" fmla="*/ 1063690 h 2045167"/>
              <a:gd name="connsiteX2" fmla="*/ 1670180 w 3526971"/>
              <a:gd name="connsiteY2" fmla="*/ 1866123 h 2045167"/>
              <a:gd name="connsiteX3" fmla="*/ 3526971 w 3526971"/>
              <a:gd name="connsiteY3" fmla="*/ 2043405 h 2045167"/>
              <a:gd name="connsiteX0" fmla="*/ 0 w 3526971"/>
              <a:gd name="connsiteY0" fmla="*/ 0 h 2043661"/>
              <a:gd name="connsiteX1" fmla="*/ 438536 w 3526971"/>
              <a:gd name="connsiteY1" fmla="*/ 1063690 h 2043661"/>
              <a:gd name="connsiteX2" fmla="*/ 1129005 w 3526971"/>
              <a:gd name="connsiteY2" fmla="*/ 1642188 h 2043661"/>
              <a:gd name="connsiteX3" fmla="*/ 3526971 w 3526971"/>
              <a:gd name="connsiteY3" fmla="*/ 2043405 h 2043661"/>
              <a:gd name="connsiteX0" fmla="*/ 0 w 3526971"/>
              <a:gd name="connsiteY0" fmla="*/ 0 h 2043860"/>
              <a:gd name="connsiteX1" fmla="*/ 438536 w 3526971"/>
              <a:gd name="connsiteY1" fmla="*/ 1063690 h 2043860"/>
              <a:gd name="connsiteX2" fmla="*/ 1166327 w 3526971"/>
              <a:gd name="connsiteY2" fmla="*/ 1754155 h 2043860"/>
              <a:gd name="connsiteX3" fmla="*/ 3526971 w 3526971"/>
              <a:gd name="connsiteY3" fmla="*/ 2043405 h 2043860"/>
              <a:gd name="connsiteX0" fmla="*/ 0 w 3526971"/>
              <a:gd name="connsiteY0" fmla="*/ 0 h 2043767"/>
              <a:gd name="connsiteX1" fmla="*/ 438536 w 3526971"/>
              <a:gd name="connsiteY1" fmla="*/ 1063690 h 2043767"/>
              <a:gd name="connsiteX2" fmla="*/ 1166327 w 3526971"/>
              <a:gd name="connsiteY2" fmla="*/ 1754155 h 2043767"/>
              <a:gd name="connsiteX3" fmla="*/ 3526971 w 3526971"/>
              <a:gd name="connsiteY3" fmla="*/ 2043405 h 2043767"/>
              <a:gd name="connsiteX0" fmla="*/ 0 w 3526971"/>
              <a:gd name="connsiteY0" fmla="*/ 0 h 2044147"/>
              <a:gd name="connsiteX1" fmla="*/ 438536 w 3526971"/>
              <a:gd name="connsiteY1" fmla="*/ 1063690 h 2044147"/>
              <a:gd name="connsiteX2" fmla="*/ 1390261 w 3526971"/>
              <a:gd name="connsiteY2" fmla="*/ 1847461 h 2044147"/>
              <a:gd name="connsiteX3" fmla="*/ 3526971 w 3526971"/>
              <a:gd name="connsiteY3" fmla="*/ 2043405 h 2044147"/>
              <a:gd name="connsiteX0" fmla="*/ 0 w 3526971"/>
              <a:gd name="connsiteY0" fmla="*/ 0 h 2044896"/>
              <a:gd name="connsiteX1" fmla="*/ 438536 w 3526971"/>
              <a:gd name="connsiteY1" fmla="*/ 1063690 h 2044896"/>
              <a:gd name="connsiteX2" fmla="*/ 1455576 w 3526971"/>
              <a:gd name="connsiteY2" fmla="*/ 1894114 h 2044896"/>
              <a:gd name="connsiteX3" fmla="*/ 3526971 w 3526971"/>
              <a:gd name="connsiteY3" fmla="*/ 2043405 h 2044896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401213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992"/>
              <a:gd name="connsiteX1" fmla="*/ 326568 w 3526971"/>
              <a:gd name="connsiteY1" fmla="*/ 1073021 h 2046992"/>
              <a:gd name="connsiteX2" fmla="*/ 1455576 w 3526971"/>
              <a:gd name="connsiteY2" fmla="*/ 1894114 h 2046992"/>
              <a:gd name="connsiteX3" fmla="*/ 3526971 w 3526971"/>
              <a:gd name="connsiteY3" fmla="*/ 2043405 h 2046992"/>
              <a:gd name="connsiteX0" fmla="*/ 0 w 3526971"/>
              <a:gd name="connsiteY0" fmla="*/ 0 h 2046552"/>
              <a:gd name="connsiteX1" fmla="*/ 289246 w 3526971"/>
              <a:gd name="connsiteY1" fmla="*/ 1101013 h 2046552"/>
              <a:gd name="connsiteX2" fmla="*/ 1455576 w 3526971"/>
              <a:gd name="connsiteY2" fmla="*/ 1894114 h 2046552"/>
              <a:gd name="connsiteX3" fmla="*/ 3526971 w 3526971"/>
              <a:gd name="connsiteY3" fmla="*/ 2043405 h 2046552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6420"/>
              <a:gd name="connsiteX1" fmla="*/ 251923 w 3526971"/>
              <a:gd name="connsiteY1" fmla="*/ 1110344 h 2046420"/>
              <a:gd name="connsiteX2" fmla="*/ 1455576 w 3526971"/>
              <a:gd name="connsiteY2" fmla="*/ 1894114 h 2046420"/>
              <a:gd name="connsiteX3" fmla="*/ 3526971 w 3526971"/>
              <a:gd name="connsiteY3" fmla="*/ 2043405 h 2046420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424"/>
              <a:gd name="connsiteX1" fmla="*/ 251923 w 3526971"/>
              <a:gd name="connsiteY1" fmla="*/ 1110344 h 2047424"/>
              <a:gd name="connsiteX2" fmla="*/ 1250303 w 3526971"/>
              <a:gd name="connsiteY2" fmla="*/ 1903444 h 2047424"/>
              <a:gd name="connsiteX3" fmla="*/ 3526971 w 3526971"/>
              <a:gd name="connsiteY3" fmla="*/ 2043405 h 2047424"/>
              <a:gd name="connsiteX0" fmla="*/ 0 w 3526971"/>
              <a:gd name="connsiteY0" fmla="*/ 0 h 2047078"/>
              <a:gd name="connsiteX1" fmla="*/ 251923 w 3526971"/>
              <a:gd name="connsiteY1" fmla="*/ 1129006 h 2047078"/>
              <a:gd name="connsiteX2" fmla="*/ 1250303 w 3526971"/>
              <a:gd name="connsiteY2" fmla="*/ 1903444 h 2047078"/>
              <a:gd name="connsiteX3" fmla="*/ 3526971 w 3526971"/>
              <a:gd name="connsiteY3" fmla="*/ 2043405 h 2047078"/>
              <a:gd name="connsiteX0" fmla="*/ 0 w 3526971"/>
              <a:gd name="connsiteY0" fmla="*/ 0 h 2045236"/>
              <a:gd name="connsiteX1" fmla="*/ 214600 w 3526971"/>
              <a:gd name="connsiteY1" fmla="*/ 1287626 h 2045236"/>
              <a:gd name="connsiteX2" fmla="*/ 1250303 w 3526971"/>
              <a:gd name="connsiteY2" fmla="*/ 1903444 h 2045236"/>
              <a:gd name="connsiteX3" fmla="*/ 3526971 w 3526971"/>
              <a:gd name="connsiteY3" fmla="*/ 2043405 h 2045236"/>
              <a:gd name="connsiteX0" fmla="*/ 0 w 3526971"/>
              <a:gd name="connsiteY0" fmla="*/ 0 h 2043929"/>
              <a:gd name="connsiteX1" fmla="*/ 214600 w 3526971"/>
              <a:gd name="connsiteY1" fmla="*/ 1287626 h 2043929"/>
              <a:gd name="connsiteX2" fmla="*/ 1250303 w 3526971"/>
              <a:gd name="connsiteY2" fmla="*/ 1810138 h 2043929"/>
              <a:gd name="connsiteX3" fmla="*/ 3526971 w 3526971"/>
              <a:gd name="connsiteY3" fmla="*/ 2043405 h 2043929"/>
              <a:gd name="connsiteX0" fmla="*/ 0 w 3526971"/>
              <a:gd name="connsiteY0" fmla="*/ 0 h 2043929"/>
              <a:gd name="connsiteX1" fmla="*/ 214600 w 3526971"/>
              <a:gd name="connsiteY1" fmla="*/ 1287626 h 2043929"/>
              <a:gd name="connsiteX2" fmla="*/ 1250303 w 3526971"/>
              <a:gd name="connsiteY2" fmla="*/ 1810138 h 2043929"/>
              <a:gd name="connsiteX3" fmla="*/ 3526971 w 3526971"/>
              <a:gd name="connsiteY3" fmla="*/ 2043405 h 2043929"/>
              <a:gd name="connsiteX0" fmla="*/ 0 w 3526971"/>
              <a:gd name="connsiteY0" fmla="*/ 0 h 2043917"/>
              <a:gd name="connsiteX1" fmla="*/ 195939 w 3526971"/>
              <a:gd name="connsiteY1" fmla="*/ 1306287 h 2043917"/>
              <a:gd name="connsiteX2" fmla="*/ 1250303 w 3526971"/>
              <a:gd name="connsiteY2" fmla="*/ 1810138 h 2043917"/>
              <a:gd name="connsiteX3" fmla="*/ 3526971 w 3526971"/>
              <a:gd name="connsiteY3" fmla="*/ 2043405 h 2043917"/>
              <a:gd name="connsiteX0" fmla="*/ 0 w 3526971"/>
              <a:gd name="connsiteY0" fmla="*/ 0 h 2043882"/>
              <a:gd name="connsiteX1" fmla="*/ 195939 w 3526971"/>
              <a:gd name="connsiteY1" fmla="*/ 1306287 h 2043882"/>
              <a:gd name="connsiteX2" fmla="*/ 1455576 w 3526971"/>
              <a:gd name="connsiteY2" fmla="*/ 1800808 h 2043882"/>
              <a:gd name="connsiteX3" fmla="*/ 3526971 w 3526971"/>
              <a:gd name="connsiteY3" fmla="*/ 2043405 h 2043882"/>
              <a:gd name="connsiteX0" fmla="*/ 3816 w 3530787"/>
              <a:gd name="connsiteY0" fmla="*/ 0 h 2043882"/>
              <a:gd name="connsiteX1" fmla="*/ 199755 w 3530787"/>
              <a:gd name="connsiteY1" fmla="*/ 1306287 h 2043882"/>
              <a:gd name="connsiteX2" fmla="*/ 1590021 w 3530787"/>
              <a:gd name="connsiteY2" fmla="*/ 1800808 h 2043882"/>
              <a:gd name="connsiteX3" fmla="*/ 3530787 w 3530787"/>
              <a:gd name="connsiteY3" fmla="*/ 2043405 h 2043882"/>
              <a:gd name="connsiteX0" fmla="*/ 7962 w 3534933"/>
              <a:gd name="connsiteY0" fmla="*/ 0 h 2043882"/>
              <a:gd name="connsiteX1" fmla="*/ 203901 w 3534933"/>
              <a:gd name="connsiteY1" fmla="*/ 1306287 h 2043882"/>
              <a:gd name="connsiteX2" fmla="*/ 1594167 w 3534933"/>
              <a:gd name="connsiteY2" fmla="*/ 1800808 h 2043882"/>
              <a:gd name="connsiteX3" fmla="*/ 3534933 w 3534933"/>
              <a:gd name="connsiteY3" fmla="*/ 2043405 h 2043882"/>
              <a:gd name="connsiteX0" fmla="*/ 1 w 3526972"/>
              <a:gd name="connsiteY0" fmla="*/ 0 h 2043830"/>
              <a:gd name="connsiteX1" fmla="*/ 279916 w 3526972"/>
              <a:gd name="connsiteY1" fmla="*/ 1408923 h 2043830"/>
              <a:gd name="connsiteX2" fmla="*/ 1586206 w 3526972"/>
              <a:gd name="connsiteY2" fmla="*/ 1800808 h 2043830"/>
              <a:gd name="connsiteX3" fmla="*/ 3526972 w 3526972"/>
              <a:gd name="connsiteY3" fmla="*/ 2043405 h 2043830"/>
              <a:gd name="connsiteX0" fmla="*/ 34 w 3527005"/>
              <a:gd name="connsiteY0" fmla="*/ 0 h 2043924"/>
              <a:gd name="connsiteX1" fmla="*/ 279949 w 3527005"/>
              <a:gd name="connsiteY1" fmla="*/ 1408923 h 2043924"/>
              <a:gd name="connsiteX2" fmla="*/ 1735528 w 3527005"/>
              <a:gd name="connsiteY2" fmla="*/ 1828800 h 2043924"/>
              <a:gd name="connsiteX3" fmla="*/ 3527005 w 3527005"/>
              <a:gd name="connsiteY3" fmla="*/ 2043405 h 2043924"/>
              <a:gd name="connsiteX0" fmla="*/ 663 w 3527634"/>
              <a:gd name="connsiteY0" fmla="*/ 0 h 2043924"/>
              <a:gd name="connsiteX1" fmla="*/ 280578 w 3527634"/>
              <a:gd name="connsiteY1" fmla="*/ 1408923 h 2043924"/>
              <a:gd name="connsiteX2" fmla="*/ 1848125 w 3527634"/>
              <a:gd name="connsiteY2" fmla="*/ 1828800 h 2043924"/>
              <a:gd name="connsiteX3" fmla="*/ 3527634 w 3527634"/>
              <a:gd name="connsiteY3" fmla="*/ 2043405 h 2043924"/>
              <a:gd name="connsiteX0" fmla="*/ 760 w 3527731"/>
              <a:gd name="connsiteY0" fmla="*/ 0 h 2044070"/>
              <a:gd name="connsiteX1" fmla="*/ 280675 w 3527731"/>
              <a:gd name="connsiteY1" fmla="*/ 1408923 h 2044070"/>
              <a:gd name="connsiteX2" fmla="*/ 1857553 w 3527731"/>
              <a:gd name="connsiteY2" fmla="*/ 1856792 h 2044070"/>
              <a:gd name="connsiteX3" fmla="*/ 3527731 w 3527731"/>
              <a:gd name="connsiteY3" fmla="*/ 2043405 h 2044070"/>
              <a:gd name="connsiteX0" fmla="*/ 760 w 3527731"/>
              <a:gd name="connsiteY0" fmla="*/ 0 h 2043405"/>
              <a:gd name="connsiteX1" fmla="*/ 280675 w 3527731"/>
              <a:gd name="connsiteY1" fmla="*/ 1408923 h 2043405"/>
              <a:gd name="connsiteX2" fmla="*/ 1857553 w 3527731"/>
              <a:gd name="connsiteY2" fmla="*/ 1856792 h 2043405"/>
              <a:gd name="connsiteX3" fmla="*/ 3527731 w 3527731"/>
              <a:gd name="connsiteY3" fmla="*/ 2043405 h 2043405"/>
              <a:gd name="connsiteX0" fmla="*/ 2721 w 3529692"/>
              <a:gd name="connsiteY0" fmla="*/ 0 h 2043405"/>
              <a:gd name="connsiteX1" fmla="*/ 263975 w 3529692"/>
              <a:gd name="connsiteY1" fmla="*/ 1408923 h 2043405"/>
              <a:gd name="connsiteX2" fmla="*/ 1859514 w 3529692"/>
              <a:gd name="connsiteY2" fmla="*/ 1856792 h 2043405"/>
              <a:gd name="connsiteX3" fmla="*/ 3529692 w 3529692"/>
              <a:gd name="connsiteY3" fmla="*/ 2043405 h 2043405"/>
              <a:gd name="connsiteX0" fmla="*/ 48 w 3527019"/>
              <a:gd name="connsiteY0" fmla="*/ 0 h 2043405"/>
              <a:gd name="connsiteX1" fmla="*/ 298624 w 3527019"/>
              <a:gd name="connsiteY1" fmla="*/ 1436915 h 2043405"/>
              <a:gd name="connsiteX2" fmla="*/ 1856841 w 3527019"/>
              <a:gd name="connsiteY2" fmla="*/ 1856792 h 2043405"/>
              <a:gd name="connsiteX3" fmla="*/ 3527019 w 3527019"/>
              <a:gd name="connsiteY3" fmla="*/ 2043405 h 2043405"/>
              <a:gd name="connsiteX0" fmla="*/ 270 w 3527241"/>
              <a:gd name="connsiteY0" fmla="*/ 0 h 2043405"/>
              <a:gd name="connsiteX1" fmla="*/ 289516 w 3527241"/>
              <a:gd name="connsiteY1" fmla="*/ 1474238 h 2043405"/>
              <a:gd name="connsiteX2" fmla="*/ 1857063 w 3527241"/>
              <a:gd name="connsiteY2" fmla="*/ 1856792 h 2043405"/>
              <a:gd name="connsiteX3" fmla="*/ 3527241 w 3527241"/>
              <a:gd name="connsiteY3" fmla="*/ 2043405 h 2043405"/>
              <a:gd name="connsiteX0" fmla="*/ 3572 w 3530543"/>
              <a:gd name="connsiteY0" fmla="*/ 0 h 2043405"/>
              <a:gd name="connsiteX1" fmla="*/ 292818 w 3530543"/>
              <a:gd name="connsiteY1" fmla="*/ 1474238 h 2043405"/>
              <a:gd name="connsiteX2" fmla="*/ 1860365 w 3530543"/>
              <a:gd name="connsiteY2" fmla="*/ 1856792 h 2043405"/>
              <a:gd name="connsiteX3" fmla="*/ 3530543 w 3530543"/>
              <a:gd name="connsiteY3" fmla="*/ 2043405 h 2043405"/>
              <a:gd name="connsiteX0" fmla="*/ 39 w 3527010"/>
              <a:gd name="connsiteY0" fmla="*/ 0 h 2043405"/>
              <a:gd name="connsiteX1" fmla="*/ 335938 w 3527010"/>
              <a:gd name="connsiteY1" fmla="*/ 1548883 h 2043405"/>
              <a:gd name="connsiteX2" fmla="*/ 1856832 w 3527010"/>
              <a:gd name="connsiteY2" fmla="*/ 1856792 h 2043405"/>
              <a:gd name="connsiteX3" fmla="*/ 3527010 w 3527010"/>
              <a:gd name="connsiteY3" fmla="*/ 2043405 h 2043405"/>
              <a:gd name="connsiteX0" fmla="*/ 1 w 3526972"/>
              <a:gd name="connsiteY0" fmla="*/ 0 h 2043405"/>
              <a:gd name="connsiteX1" fmla="*/ 335900 w 3526972"/>
              <a:gd name="connsiteY1" fmla="*/ 1548883 h 2043405"/>
              <a:gd name="connsiteX2" fmla="*/ 1987423 w 3526972"/>
              <a:gd name="connsiteY2" fmla="*/ 1819470 h 2043405"/>
              <a:gd name="connsiteX3" fmla="*/ 3526972 w 3526972"/>
              <a:gd name="connsiteY3" fmla="*/ 2043405 h 2043405"/>
              <a:gd name="connsiteX0" fmla="*/ 1 w 3526972"/>
              <a:gd name="connsiteY0" fmla="*/ 0 h 2043405"/>
              <a:gd name="connsiteX1" fmla="*/ 335900 w 3526972"/>
              <a:gd name="connsiteY1" fmla="*/ 1548883 h 2043405"/>
              <a:gd name="connsiteX2" fmla="*/ 1987423 w 3526972"/>
              <a:gd name="connsiteY2" fmla="*/ 1819470 h 2043405"/>
              <a:gd name="connsiteX3" fmla="*/ 3526972 w 3526972"/>
              <a:gd name="connsiteY3" fmla="*/ 2043405 h 2043405"/>
              <a:gd name="connsiteX0" fmla="*/ 55 w 3527026"/>
              <a:gd name="connsiteY0" fmla="*/ 0 h 2043405"/>
              <a:gd name="connsiteX1" fmla="*/ 335954 w 3527026"/>
              <a:gd name="connsiteY1" fmla="*/ 1548883 h 2043405"/>
              <a:gd name="connsiteX2" fmla="*/ 2090114 w 3527026"/>
              <a:gd name="connsiteY2" fmla="*/ 1903446 h 2043405"/>
              <a:gd name="connsiteX3" fmla="*/ 3527026 w 3527026"/>
              <a:gd name="connsiteY3" fmla="*/ 2043405 h 2043405"/>
              <a:gd name="connsiteX0" fmla="*/ 103 w 3527074"/>
              <a:gd name="connsiteY0" fmla="*/ 0 h 2043405"/>
              <a:gd name="connsiteX1" fmla="*/ 336002 w 3527074"/>
              <a:gd name="connsiteY1" fmla="*/ 1548883 h 2043405"/>
              <a:gd name="connsiteX2" fmla="*/ 2108823 w 3527074"/>
              <a:gd name="connsiteY2" fmla="*/ 1894115 h 2043405"/>
              <a:gd name="connsiteX3" fmla="*/ 3527074 w 3527074"/>
              <a:gd name="connsiteY3" fmla="*/ 2043405 h 2043405"/>
              <a:gd name="connsiteX0" fmla="*/ 308 w 3527279"/>
              <a:gd name="connsiteY0" fmla="*/ 0 h 2043405"/>
              <a:gd name="connsiteX1" fmla="*/ 336207 w 3527279"/>
              <a:gd name="connsiteY1" fmla="*/ 1548883 h 2043405"/>
              <a:gd name="connsiteX2" fmla="*/ 2155681 w 3527279"/>
              <a:gd name="connsiteY2" fmla="*/ 1940768 h 2043405"/>
              <a:gd name="connsiteX3" fmla="*/ 3527279 w 3527279"/>
              <a:gd name="connsiteY3" fmla="*/ 2043405 h 2043405"/>
              <a:gd name="connsiteX0" fmla="*/ 308 w 3527279"/>
              <a:gd name="connsiteY0" fmla="*/ 0 h 2043405"/>
              <a:gd name="connsiteX1" fmla="*/ 336207 w 3527279"/>
              <a:gd name="connsiteY1" fmla="*/ 1548883 h 2043405"/>
              <a:gd name="connsiteX2" fmla="*/ 2155681 w 3527279"/>
              <a:gd name="connsiteY2" fmla="*/ 1940768 h 2043405"/>
              <a:gd name="connsiteX3" fmla="*/ 3527279 w 3527279"/>
              <a:gd name="connsiteY3" fmla="*/ 2043405 h 2043405"/>
              <a:gd name="connsiteX0" fmla="*/ 104 w 3527075"/>
              <a:gd name="connsiteY0" fmla="*/ 0 h 2043405"/>
              <a:gd name="connsiteX1" fmla="*/ 336003 w 3527075"/>
              <a:gd name="connsiteY1" fmla="*/ 1548883 h 2043405"/>
              <a:gd name="connsiteX2" fmla="*/ 2108824 w 3527075"/>
              <a:gd name="connsiteY2" fmla="*/ 1950098 h 2043405"/>
              <a:gd name="connsiteX3" fmla="*/ 3527075 w 3527075"/>
              <a:gd name="connsiteY3" fmla="*/ 2043405 h 2043405"/>
              <a:gd name="connsiteX0" fmla="*/ 104 w 3527075"/>
              <a:gd name="connsiteY0" fmla="*/ 0 h 2043405"/>
              <a:gd name="connsiteX1" fmla="*/ 336003 w 3527075"/>
              <a:gd name="connsiteY1" fmla="*/ 1548883 h 2043405"/>
              <a:gd name="connsiteX2" fmla="*/ 2108824 w 3527075"/>
              <a:gd name="connsiteY2" fmla="*/ 1950098 h 2043405"/>
              <a:gd name="connsiteX3" fmla="*/ 3527075 w 3527075"/>
              <a:gd name="connsiteY3" fmla="*/ 2043405 h 2043405"/>
              <a:gd name="connsiteX0" fmla="*/ 104 w 3527075"/>
              <a:gd name="connsiteY0" fmla="*/ 0 h 2043405"/>
              <a:gd name="connsiteX1" fmla="*/ 336003 w 3527075"/>
              <a:gd name="connsiteY1" fmla="*/ 1548883 h 2043405"/>
              <a:gd name="connsiteX2" fmla="*/ 2108824 w 3527075"/>
              <a:gd name="connsiteY2" fmla="*/ 1950098 h 2043405"/>
              <a:gd name="connsiteX3" fmla="*/ 3527075 w 3527075"/>
              <a:gd name="connsiteY3" fmla="*/ 2043405 h 2043405"/>
              <a:gd name="connsiteX0" fmla="*/ 0 w 3526971"/>
              <a:gd name="connsiteY0" fmla="*/ 0 h 2043405"/>
              <a:gd name="connsiteX1" fmla="*/ 59233 w 3526971"/>
              <a:gd name="connsiteY1" fmla="*/ 1077770 h 2043405"/>
              <a:gd name="connsiteX2" fmla="*/ 335899 w 3526971"/>
              <a:gd name="connsiteY2" fmla="*/ 1548883 h 2043405"/>
              <a:gd name="connsiteX3" fmla="*/ 2108720 w 3526971"/>
              <a:gd name="connsiteY3" fmla="*/ 1950098 h 2043405"/>
              <a:gd name="connsiteX4" fmla="*/ 3526971 w 3526971"/>
              <a:gd name="connsiteY4" fmla="*/ 2043405 h 2043405"/>
              <a:gd name="connsiteX0" fmla="*/ 0 w 3831771"/>
              <a:gd name="connsiteY0" fmla="*/ 936552 h 998757"/>
              <a:gd name="connsiteX1" fmla="*/ 364033 w 3831771"/>
              <a:gd name="connsiteY1" fmla="*/ 33122 h 998757"/>
              <a:gd name="connsiteX2" fmla="*/ 640699 w 3831771"/>
              <a:gd name="connsiteY2" fmla="*/ 504235 h 998757"/>
              <a:gd name="connsiteX3" fmla="*/ 2413520 w 3831771"/>
              <a:gd name="connsiteY3" fmla="*/ 905450 h 998757"/>
              <a:gd name="connsiteX4" fmla="*/ 3831771 w 3831771"/>
              <a:gd name="connsiteY4" fmla="*/ 998757 h 998757"/>
              <a:gd name="connsiteX0" fmla="*/ 0 w 3831771"/>
              <a:gd name="connsiteY0" fmla="*/ 1297603 h 1359808"/>
              <a:gd name="connsiteX1" fmla="*/ 166810 w 3831771"/>
              <a:gd name="connsiteY1" fmla="*/ 26620 h 1359808"/>
              <a:gd name="connsiteX2" fmla="*/ 640699 w 3831771"/>
              <a:gd name="connsiteY2" fmla="*/ 865286 h 1359808"/>
              <a:gd name="connsiteX3" fmla="*/ 2413520 w 3831771"/>
              <a:gd name="connsiteY3" fmla="*/ 1266501 h 1359808"/>
              <a:gd name="connsiteX4" fmla="*/ 3831771 w 3831771"/>
              <a:gd name="connsiteY4" fmla="*/ 1359808 h 1359808"/>
              <a:gd name="connsiteX0" fmla="*/ 0 w 3831771"/>
              <a:gd name="connsiteY0" fmla="*/ 1297603 h 1359808"/>
              <a:gd name="connsiteX1" fmla="*/ 166810 w 3831771"/>
              <a:gd name="connsiteY1" fmla="*/ 26620 h 1359808"/>
              <a:gd name="connsiteX2" fmla="*/ 640699 w 3831771"/>
              <a:gd name="connsiteY2" fmla="*/ 865286 h 1359808"/>
              <a:gd name="connsiteX3" fmla="*/ 2413520 w 3831771"/>
              <a:gd name="connsiteY3" fmla="*/ 1266501 h 1359808"/>
              <a:gd name="connsiteX4" fmla="*/ 3831771 w 3831771"/>
              <a:gd name="connsiteY4" fmla="*/ 1359808 h 1359808"/>
              <a:gd name="connsiteX0" fmla="*/ 15639 w 3847410"/>
              <a:gd name="connsiteY0" fmla="*/ 1270987 h 1333192"/>
              <a:gd name="connsiteX1" fmla="*/ 182449 w 3847410"/>
              <a:gd name="connsiteY1" fmla="*/ 4 h 1333192"/>
              <a:gd name="connsiteX2" fmla="*/ 656338 w 3847410"/>
              <a:gd name="connsiteY2" fmla="*/ 838670 h 1333192"/>
              <a:gd name="connsiteX3" fmla="*/ 2429159 w 3847410"/>
              <a:gd name="connsiteY3" fmla="*/ 1239885 h 1333192"/>
              <a:gd name="connsiteX4" fmla="*/ 3847410 w 3847410"/>
              <a:gd name="connsiteY4" fmla="*/ 1333192 h 1333192"/>
              <a:gd name="connsiteX0" fmla="*/ 0 w 3876595"/>
              <a:gd name="connsiteY0" fmla="*/ 1276135 h 1338340"/>
              <a:gd name="connsiteX1" fmla="*/ 211634 w 3876595"/>
              <a:gd name="connsiteY1" fmla="*/ 5152 h 1338340"/>
              <a:gd name="connsiteX2" fmla="*/ 685523 w 3876595"/>
              <a:gd name="connsiteY2" fmla="*/ 843818 h 1338340"/>
              <a:gd name="connsiteX3" fmla="*/ 2458344 w 3876595"/>
              <a:gd name="connsiteY3" fmla="*/ 1245033 h 1338340"/>
              <a:gd name="connsiteX4" fmla="*/ 3876595 w 3876595"/>
              <a:gd name="connsiteY4" fmla="*/ 1338340 h 1338340"/>
              <a:gd name="connsiteX0" fmla="*/ 0 w 3876595"/>
              <a:gd name="connsiteY0" fmla="*/ 1276135 h 1338340"/>
              <a:gd name="connsiteX1" fmla="*/ 211634 w 3876595"/>
              <a:gd name="connsiteY1" fmla="*/ 5152 h 1338340"/>
              <a:gd name="connsiteX2" fmla="*/ 685523 w 3876595"/>
              <a:gd name="connsiteY2" fmla="*/ 843818 h 1338340"/>
              <a:gd name="connsiteX3" fmla="*/ 2458344 w 3876595"/>
              <a:gd name="connsiteY3" fmla="*/ 1245033 h 1338340"/>
              <a:gd name="connsiteX4" fmla="*/ 3876595 w 3876595"/>
              <a:gd name="connsiteY4" fmla="*/ 1338340 h 1338340"/>
              <a:gd name="connsiteX0" fmla="*/ 0 w 3876595"/>
              <a:gd name="connsiteY0" fmla="*/ 1498998 h 1561203"/>
              <a:gd name="connsiteX1" fmla="*/ 211634 w 3876595"/>
              <a:gd name="connsiteY1" fmla="*/ 228015 h 1561203"/>
              <a:gd name="connsiteX2" fmla="*/ 658629 w 3876595"/>
              <a:gd name="connsiteY2" fmla="*/ 116422 h 1561203"/>
              <a:gd name="connsiteX3" fmla="*/ 2458344 w 3876595"/>
              <a:gd name="connsiteY3" fmla="*/ 1467896 h 1561203"/>
              <a:gd name="connsiteX4" fmla="*/ 3876595 w 3876595"/>
              <a:gd name="connsiteY4" fmla="*/ 1561203 h 1561203"/>
              <a:gd name="connsiteX0" fmla="*/ 0 w 3876595"/>
              <a:gd name="connsiteY0" fmla="*/ 1606778 h 1668983"/>
              <a:gd name="connsiteX1" fmla="*/ 328176 w 3876595"/>
              <a:gd name="connsiteY1" fmla="*/ 138571 h 1668983"/>
              <a:gd name="connsiteX2" fmla="*/ 658629 w 3876595"/>
              <a:gd name="connsiteY2" fmla="*/ 224202 h 1668983"/>
              <a:gd name="connsiteX3" fmla="*/ 2458344 w 3876595"/>
              <a:gd name="connsiteY3" fmla="*/ 1575676 h 1668983"/>
              <a:gd name="connsiteX4" fmla="*/ 3876595 w 3876595"/>
              <a:gd name="connsiteY4" fmla="*/ 1668983 h 1668983"/>
              <a:gd name="connsiteX0" fmla="*/ 0 w 3876595"/>
              <a:gd name="connsiteY0" fmla="*/ 1569315 h 1631520"/>
              <a:gd name="connsiteX1" fmla="*/ 328176 w 3876595"/>
              <a:gd name="connsiteY1" fmla="*/ 101108 h 1631520"/>
              <a:gd name="connsiteX2" fmla="*/ 658629 w 3876595"/>
              <a:gd name="connsiteY2" fmla="*/ 186739 h 1631520"/>
              <a:gd name="connsiteX3" fmla="*/ 2458344 w 3876595"/>
              <a:gd name="connsiteY3" fmla="*/ 1538213 h 1631520"/>
              <a:gd name="connsiteX4" fmla="*/ 3876595 w 3876595"/>
              <a:gd name="connsiteY4" fmla="*/ 1631520 h 1631520"/>
              <a:gd name="connsiteX0" fmla="*/ 0 w 3876595"/>
              <a:gd name="connsiteY0" fmla="*/ 1490388 h 1552593"/>
              <a:gd name="connsiteX1" fmla="*/ 328176 w 3876595"/>
              <a:gd name="connsiteY1" fmla="*/ 22181 h 1552593"/>
              <a:gd name="connsiteX2" fmla="*/ 1079970 w 3876595"/>
              <a:gd name="connsiteY2" fmla="*/ 663623 h 1552593"/>
              <a:gd name="connsiteX3" fmla="*/ 2458344 w 3876595"/>
              <a:gd name="connsiteY3" fmla="*/ 1459286 h 1552593"/>
              <a:gd name="connsiteX4" fmla="*/ 3876595 w 3876595"/>
              <a:gd name="connsiteY4" fmla="*/ 1552593 h 1552593"/>
              <a:gd name="connsiteX0" fmla="*/ 0 w 3876595"/>
              <a:gd name="connsiteY0" fmla="*/ 1488506 h 1550711"/>
              <a:gd name="connsiteX1" fmla="*/ 328176 w 3876595"/>
              <a:gd name="connsiteY1" fmla="*/ 20299 h 1550711"/>
              <a:gd name="connsiteX2" fmla="*/ 1079970 w 3876595"/>
              <a:gd name="connsiteY2" fmla="*/ 661741 h 1550711"/>
              <a:gd name="connsiteX3" fmla="*/ 2458344 w 3876595"/>
              <a:gd name="connsiteY3" fmla="*/ 1457404 h 1550711"/>
              <a:gd name="connsiteX4" fmla="*/ 3876595 w 3876595"/>
              <a:gd name="connsiteY4" fmla="*/ 1550711 h 1550711"/>
              <a:gd name="connsiteX0" fmla="*/ 0 w 3876595"/>
              <a:gd name="connsiteY0" fmla="*/ 1488506 h 1550711"/>
              <a:gd name="connsiteX1" fmla="*/ 328176 w 3876595"/>
              <a:gd name="connsiteY1" fmla="*/ 20299 h 1550711"/>
              <a:gd name="connsiteX2" fmla="*/ 1079970 w 3876595"/>
              <a:gd name="connsiteY2" fmla="*/ 661741 h 1550711"/>
              <a:gd name="connsiteX3" fmla="*/ 2458344 w 3876595"/>
              <a:gd name="connsiteY3" fmla="*/ 1457404 h 1550711"/>
              <a:gd name="connsiteX4" fmla="*/ 3876595 w 3876595"/>
              <a:gd name="connsiteY4" fmla="*/ 1550711 h 1550711"/>
              <a:gd name="connsiteX0" fmla="*/ 0 w 4091748"/>
              <a:gd name="connsiteY0" fmla="*/ 1516507 h 1551818"/>
              <a:gd name="connsiteX1" fmla="*/ 543329 w 4091748"/>
              <a:gd name="connsiteY1" fmla="*/ 21406 h 1551818"/>
              <a:gd name="connsiteX2" fmla="*/ 1295123 w 4091748"/>
              <a:gd name="connsiteY2" fmla="*/ 662848 h 1551818"/>
              <a:gd name="connsiteX3" fmla="*/ 2673497 w 4091748"/>
              <a:gd name="connsiteY3" fmla="*/ 1458511 h 1551818"/>
              <a:gd name="connsiteX4" fmla="*/ 4091748 w 4091748"/>
              <a:gd name="connsiteY4" fmla="*/ 1551818 h 1551818"/>
              <a:gd name="connsiteX0" fmla="*/ 0 w 4091748"/>
              <a:gd name="connsiteY0" fmla="*/ 1516507 h 1551818"/>
              <a:gd name="connsiteX1" fmla="*/ 543329 w 4091748"/>
              <a:gd name="connsiteY1" fmla="*/ 21406 h 1551818"/>
              <a:gd name="connsiteX2" fmla="*/ 1295123 w 4091748"/>
              <a:gd name="connsiteY2" fmla="*/ 662848 h 1551818"/>
              <a:gd name="connsiteX3" fmla="*/ 2673497 w 4091748"/>
              <a:gd name="connsiteY3" fmla="*/ 1458511 h 1551818"/>
              <a:gd name="connsiteX4" fmla="*/ 4091748 w 4091748"/>
              <a:gd name="connsiteY4" fmla="*/ 1551818 h 1551818"/>
              <a:gd name="connsiteX0" fmla="*/ 0 w 4037960"/>
              <a:gd name="connsiteY0" fmla="*/ 1497838 h 1551078"/>
              <a:gd name="connsiteX1" fmla="*/ 489541 w 4037960"/>
              <a:gd name="connsiteY1" fmla="*/ 20666 h 1551078"/>
              <a:gd name="connsiteX2" fmla="*/ 1241335 w 4037960"/>
              <a:gd name="connsiteY2" fmla="*/ 662108 h 1551078"/>
              <a:gd name="connsiteX3" fmla="*/ 2619709 w 4037960"/>
              <a:gd name="connsiteY3" fmla="*/ 1457771 h 1551078"/>
              <a:gd name="connsiteX4" fmla="*/ 4037960 w 4037960"/>
              <a:gd name="connsiteY4" fmla="*/ 1551078 h 1551078"/>
              <a:gd name="connsiteX0" fmla="*/ 0 w 4037960"/>
              <a:gd name="connsiteY0" fmla="*/ 1508453 h 1561693"/>
              <a:gd name="connsiteX1" fmla="*/ 471611 w 4037960"/>
              <a:gd name="connsiteY1" fmla="*/ 22316 h 1561693"/>
              <a:gd name="connsiteX2" fmla="*/ 1241335 w 4037960"/>
              <a:gd name="connsiteY2" fmla="*/ 672723 h 1561693"/>
              <a:gd name="connsiteX3" fmla="*/ 2619709 w 4037960"/>
              <a:gd name="connsiteY3" fmla="*/ 1468386 h 1561693"/>
              <a:gd name="connsiteX4" fmla="*/ 4037960 w 4037960"/>
              <a:gd name="connsiteY4" fmla="*/ 1561693 h 1561693"/>
              <a:gd name="connsiteX0" fmla="*/ 0 w 4037960"/>
              <a:gd name="connsiteY0" fmla="*/ 1486179 h 1539419"/>
              <a:gd name="connsiteX1" fmla="*/ 471611 w 4037960"/>
              <a:gd name="connsiteY1" fmla="*/ 42 h 1539419"/>
              <a:gd name="connsiteX2" fmla="*/ 1241335 w 4037960"/>
              <a:gd name="connsiteY2" fmla="*/ 650449 h 1539419"/>
              <a:gd name="connsiteX3" fmla="*/ 2619709 w 4037960"/>
              <a:gd name="connsiteY3" fmla="*/ 1446112 h 1539419"/>
              <a:gd name="connsiteX4" fmla="*/ 4037960 w 4037960"/>
              <a:gd name="connsiteY4" fmla="*/ 1539419 h 1539419"/>
              <a:gd name="connsiteX0" fmla="*/ 0 w 4037960"/>
              <a:gd name="connsiteY0" fmla="*/ 1512151 h 1565391"/>
              <a:gd name="connsiteX1" fmla="*/ 471611 w 4037960"/>
              <a:gd name="connsiteY1" fmla="*/ 26014 h 1565391"/>
              <a:gd name="connsiteX2" fmla="*/ 1250300 w 4037960"/>
              <a:gd name="connsiteY2" fmla="*/ 631597 h 1565391"/>
              <a:gd name="connsiteX3" fmla="*/ 2619709 w 4037960"/>
              <a:gd name="connsiteY3" fmla="*/ 1472084 h 1565391"/>
              <a:gd name="connsiteX4" fmla="*/ 4037960 w 4037960"/>
              <a:gd name="connsiteY4" fmla="*/ 1565391 h 1565391"/>
              <a:gd name="connsiteX0" fmla="*/ 0 w 4037960"/>
              <a:gd name="connsiteY0" fmla="*/ 1509891 h 1563131"/>
              <a:gd name="connsiteX1" fmla="*/ 471611 w 4037960"/>
              <a:gd name="connsiteY1" fmla="*/ 23754 h 1563131"/>
              <a:gd name="connsiteX2" fmla="*/ 1250300 w 4037960"/>
              <a:gd name="connsiteY2" fmla="*/ 629337 h 1563131"/>
              <a:gd name="connsiteX3" fmla="*/ 2619709 w 4037960"/>
              <a:gd name="connsiteY3" fmla="*/ 1469824 h 1563131"/>
              <a:gd name="connsiteX4" fmla="*/ 4037960 w 4037960"/>
              <a:gd name="connsiteY4" fmla="*/ 1563131 h 1563131"/>
              <a:gd name="connsiteX0" fmla="*/ 0 w 4037960"/>
              <a:gd name="connsiteY0" fmla="*/ 1514845 h 1568085"/>
              <a:gd name="connsiteX1" fmla="*/ 471611 w 4037960"/>
              <a:gd name="connsiteY1" fmla="*/ 28708 h 1568085"/>
              <a:gd name="connsiteX2" fmla="*/ 1250300 w 4037960"/>
              <a:gd name="connsiteY2" fmla="*/ 634291 h 1568085"/>
              <a:gd name="connsiteX3" fmla="*/ 2619709 w 4037960"/>
              <a:gd name="connsiteY3" fmla="*/ 1474778 h 1568085"/>
              <a:gd name="connsiteX4" fmla="*/ 4037960 w 4037960"/>
              <a:gd name="connsiteY4" fmla="*/ 1568085 h 1568085"/>
              <a:gd name="connsiteX0" fmla="*/ 0 w 4037960"/>
              <a:gd name="connsiteY0" fmla="*/ 1512270 h 1565510"/>
              <a:gd name="connsiteX1" fmla="*/ 471611 w 4037960"/>
              <a:gd name="connsiteY1" fmla="*/ 26133 h 1565510"/>
              <a:gd name="connsiteX2" fmla="*/ 1250300 w 4037960"/>
              <a:gd name="connsiteY2" fmla="*/ 631716 h 1565510"/>
              <a:gd name="connsiteX3" fmla="*/ 1920462 w 4037960"/>
              <a:gd name="connsiteY3" fmla="*/ 1490132 h 1565510"/>
              <a:gd name="connsiteX4" fmla="*/ 4037960 w 4037960"/>
              <a:gd name="connsiteY4" fmla="*/ 1565510 h 1565510"/>
              <a:gd name="connsiteX0" fmla="*/ 0 w 4037960"/>
              <a:gd name="connsiteY0" fmla="*/ 1486146 h 1539386"/>
              <a:gd name="connsiteX1" fmla="*/ 471611 w 4037960"/>
              <a:gd name="connsiteY1" fmla="*/ 9 h 1539386"/>
              <a:gd name="connsiteX2" fmla="*/ 1920462 w 4037960"/>
              <a:gd name="connsiteY2" fmla="*/ 1464008 h 1539386"/>
              <a:gd name="connsiteX3" fmla="*/ 4037960 w 4037960"/>
              <a:gd name="connsiteY3" fmla="*/ 1539386 h 1539386"/>
              <a:gd name="connsiteX0" fmla="*/ 0 w 4037960"/>
              <a:gd name="connsiteY0" fmla="*/ 1486146 h 1539386"/>
              <a:gd name="connsiteX1" fmla="*/ 534364 w 4037960"/>
              <a:gd name="connsiteY1" fmla="*/ 9 h 1539386"/>
              <a:gd name="connsiteX2" fmla="*/ 1920462 w 4037960"/>
              <a:gd name="connsiteY2" fmla="*/ 1464008 h 1539386"/>
              <a:gd name="connsiteX3" fmla="*/ 4037960 w 4037960"/>
              <a:gd name="connsiteY3" fmla="*/ 1539386 h 1539386"/>
              <a:gd name="connsiteX0" fmla="*/ 0 w 4037960"/>
              <a:gd name="connsiteY0" fmla="*/ 1486153 h 1539393"/>
              <a:gd name="connsiteX1" fmla="*/ 534364 w 4037960"/>
              <a:gd name="connsiteY1" fmla="*/ 16 h 1539393"/>
              <a:gd name="connsiteX2" fmla="*/ 1920462 w 4037960"/>
              <a:gd name="connsiteY2" fmla="*/ 1455050 h 1539393"/>
              <a:gd name="connsiteX3" fmla="*/ 4037960 w 4037960"/>
              <a:gd name="connsiteY3" fmla="*/ 1539393 h 1539393"/>
              <a:gd name="connsiteX0" fmla="*/ 0 w 4037960"/>
              <a:gd name="connsiteY0" fmla="*/ 1486152 h 1539392"/>
              <a:gd name="connsiteX1" fmla="*/ 534364 w 4037960"/>
              <a:gd name="connsiteY1" fmla="*/ 15 h 1539392"/>
              <a:gd name="connsiteX2" fmla="*/ 1920462 w 4037960"/>
              <a:gd name="connsiteY2" fmla="*/ 1455049 h 1539392"/>
              <a:gd name="connsiteX3" fmla="*/ 4037960 w 4037960"/>
              <a:gd name="connsiteY3" fmla="*/ 1539392 h 1539392"/>
              <a:gd name="connsiteX0" fmla="*/ 0 w 4037960"/>
              <a:gd name="connsiteY0" fmla="*/ 1486153 h 1587514"/>
              <a:gd name="connsiteX1" fmla="*/ 659870 w 4037960"/>
              <a:gd name="connsiteY1" fmla="*/ 16 h 1587514"/>
              <a:gd name="connsiteX2" fmla="*/ 1920462 w 4037960"/>
              <a:gd name="connsiteY2" fmla="*/ 1455050 h 1587514"/>
              <a:gd name="connsiteX3" fmla="*/ 4037960 w 4037960"/>
              <a:gd name="connsiteY3" fmla="*/ 1539393 h 1587514"/>
              <a:gd name="connsiteX0" fmla="*/ 0 w 4037960"/>
              <a:gd name="connsiteY0" fmla="*/ 1522012 h 1625953"/>
              <a:gd name="connsiteX1" fmla="*/ 659870 w 4037960"/>
              <a:gd name="connsiteY1" fmla="*/ 16 h 1625953"/>
              <a:gd name="connsiteX2" fmla="*/ 1920462 w 4037960"/>
              <a:gd name="connsiteY2" fmla="*/ 1490909 h 1625953"/>
              <a:gd name="connsiteX3" fmla="*/ 4037960 w 4037960"/>
              <a:gd name="connsiteY3" fmla="*/ 1575252 h 1625953"/>
              <a:gd name="connsiteX0" fmla="*/ 0 w 4037960"/>
              <a:gd name="connsiteY0" fmla="*/ 1522181 h 1585540"/>
              <a:gd name="connsiteX1" fmla="*/ 659870 w 4037960"/>
              <a:gd name="connsiteY1" fmla="*/ 185 h 1585540"/>
              <a:gd name="connsiteX2" fmla="*/ 1884603 w 4037960"/>
              <a:gd name="connsiteY2" fmla="*/ 1419361 h 1585540"/>
              <a:gd name="connsiteX3" fmla="*/ 4037960 w 4037960"/>
              <a:gd name="connsiteY3" fmla="*/ 1575421 h 1585540"/>
              <a:gd name="connsiteX0" fmla="*/ 0 w 4037960"/>
              <a:gd name="connsiteY0" fmla="*/ 1522174 h 1575414"/>
              <a:gd name="connsiteX1" fmla="*/ 659870 w 4037960"/>
              <a:gd name="connsiteY1" fmla="*/ 178 h 1575414"/>
              <a:gd name="connsiteX2" fmla="*/ 1884603 w 4037960"/>
              <a:gd name="connsiteY2" fmla="*/ 1419354 h 1575414"/>
              <a:gd name="connsiteX3" fmla="*/ 4037960 w 4037960"/>
              <a:gd name="connsiteY3" fmla="*/ 1575414 h 1575414"/>
              <a:gd name="connsiteX0" fmla="*/ 0 w 4037960"/>
              <a:gd name="connsiteY0" fmla="*/ 1593889 h 1661572"/>
              <a:gd name="connsiteX1" fmla="*/ 731588 w 4037960"/>
              <a:gd name="connsiteY1" fmla="*/ 176 h 1661572"/>
              <a:gd name="connsiteX2" fmla="*/ 1884603 w 4037960"/>
              <a:gd name="connsiteY2" fmla="*/ 1491069 h 1661572"/>
              <a:gd name="connsiteX3" fmla="*/ 4037960 w 4037960"/>
              <a:gd name="connsiteY3" fmla="*/ 1647129 h 1661572"/>
              <a:gd name="connsiteX0" fmla="*/ 0 w 4037960"/>
              <a:gd name="connsiteY0" fmla="*/ 1593877 h 1661560"/>
              <a:gd name="connsiteX1" fmla="*/ 731588 w 4037960"/>
              <a:gd name="connsiteY1" fmla="*/ 164 h 1661560"/>
              <a:gd name="connsiteX2" fmla="*/ 1884603 w 4037960"/>
              <a:gd name="connsiteY2" fmla="*/ 1491057 h 1661560"/>
              <a:gd name="connsiteX3" fmla="*/ 4037960 w 4037960"/>
              <a:gd name="connsiteY3" fmla="*/ 1647117 h 1661560"/>
              <a:gd name="connsiteX0" fmla="*/ 0 w 3706266"/>
              <a:gd name="connsiteY0" fmla="*/ 1593877 h 1666836"/>
              <a:gd name="connsiteX1" fmla="*/ 731588 w 3706266"/>
              <a:gd name="connsiteY1" fmla="*/ 164 h 1666836"/>
              <a:gd name="connsiteX2" fmla="*/ 1884603 w 3706266"/>
              <a:gd name="connsiteY2" fmla="*/ 1491057 h 1666836"/>
              <a:gd name="connsiteX3" fmla="*/ 3706266 w 3706266"/>
              <a:gd name="connsiteY3" fmla="*/ 1656082 h 1666836"/>
              <a:gd name="connsiteX0" fmla="*/ 0 w 3535937"/>
              <a:gd name="connsiteY0" fmla="*/ 1593877 h 1661560"/>
              <a:gd name="connsiteX1" fmla="*/ 731588 w 3535937"/>
              <a:gd name="connsiteY1" fmla="*/ 164 h 1661560"/>
              <a:gd name="connsiteX2" fmla="*/ 1884603 w 3535937"/>
              <a:gd name="connsiteY2" fmla="*/ 1491057 h 1661560"/>
              <a:gd name="connsiteX3" fmla="*/ 3535937 w 3535937"/>
              <a:gd name="connsiteY3" fmla="*/ 1647117 h 1661560"/>
              <a:gd name="connsiteX0" fmla="*/ 0 w 3491113"/>
              <a:gd name="connsiteY0" fmla="*/ 1593877 h 1651639"/>
              <a:gd name="connsiteX1" fmla="*/ 731588 w 3491113"/>
              <a:gd name="connsiteY1" fmla="*/ 164 h 1651639"/>
              <a:gd name="connsiteX2" fmla="*/ 1884603 w 3491113"/>
              <a:gd name="connsiteY2" fmla="*/ 1491057 h 1651639"/>
              <a:gd name="connsiteX3" fmla="*/ 3491113 w 3491113"/>
              <a:gd name="connsiteY3" fmla="*/ 1629188 h 1651639"/>
              <a:gd name="connsiteX0" fmla="*/ 0 w 3491113"/>
              <a:gd name="connsiteY0" fmla="*/ 1594086 h 1631159"/>
              <a:gd name="connsiteX1" fmla="*/ 731588 w 3491113"/>
              <a:gd name="connsiteY1" fmla="*/ 373 h 1631159"/>
              <a:gd name="connsiteX2" fmla="*/ 1866673 w 3491113"/>
              <a:gd name="connsiteY2" fmla="*/ 1446442 h 1631159"/>
              <a:gd name="connsiteX3" fmla="*/ 3491113 w 3491113"/>
              <a:gd name="connsiteY3" fmla="*/ 1629397 h 1631159"/>
              <a:gd name="connsiteX0" fmla="*/ 0 w 3491113"/>
              <a:gd name="connsiteY0" fmla="*/ 1594086 h 1631159"/>
              <a:gd name="connsiteX1" fmla="*/ 731588 w 3491113"/>
              <a:gd name="connsiteY1" fmla="*/ 373 h 1631159"/>
              <a:gd name="connsiteX2" fmla="*/ 1768061 w 3491113"/>
              <a:gd name="connsiteY2" fmla="*/ 1446442 h 1631159"/>
              <a:gd name="connsiteX3" fmla="*/ 3491113 w 3491113"/>
              <a:gd name="connsiteY3" fmla="*/ 1629397 h 1631159"/>
              <a:gd name="connsiteX0" fmla="*/ 0 w 3491113"/>
              <a:gd name="connsiteY0" fmla="*/ 1594086 h 1631159"/>
              <a:gd name="connsiteX1" fmla="*/ 803305 w 3491113"/>
              <a:gd name="connsiteY1" fmla="*/ 373 h 1631159"/>
              <a:gd name="connsiteX2" fmla="*/ 1768061 w 3491113"/>
              <a:gd name="connsiteY2" fmla="*/ 1446442 h 1631159"/>
              <a:gd name="connsiteX3" fmla="*/ 3491113 w 3491113"/>
              <a:gd name="connsiteY3" fmla="*/ 1629397 h 1631159"/>
              <a:gd name="connsiteX0" fmla="*/ 0 w 3491113"/>
              <a:gd name="connsiteY0" fmla="*/ 1593742 h 1630815"/>
              <a:gd name="connsiteX1" fmla="*/ 803305 w 3491113"/>
              <a:gd name="connsiteY1" fmla="*/ 29 h 1630815"/>
              <a:gd name="connsiteX2" fmla="*/ 1768061 w 3491113"/>
              <a:gd name="connsiteY2" fmla="*/ 1446098 h 1630815"/>
              <a:gd name="connsiteX3" fmla="*/ 3491113 w 3491113"/>
              <a:gd name="connsiteY3" fmla="*/ 1629053 h 1630815"/>
              <a:gd name="connsiteX0" fmla="*/ 0 w 3491113"/>
              <a:gd name="connsiteY0" fmla="*/ 1611669 h 1649658"/>
              <a:gd name="connsiteX1" fmla="*/ 821234 w 3491113"/>
              <a:gd name="connsiteY1" fmla="*/ 27 h 1649658"/>
              <a:gd name="connsiteX2" fmla="*/ 1768061 w 3491113"/>
              <a:gd name="connsiteY2" fmla="*/ 1464025 h 1649658"/>
              <a:gd name="connsiteX3" fmla="*/ 3491113 w 3491113"/>
              <a:gd name="connsiteY3" fmla="*/ 1646980 h 1649658"/>
              <a:gd name="connsiteX0" fmla="*/ 0 w 3491113"/>
              <a:gd name="connsiteY0" fmla="*/ 1611884 h 1661638"/>
              <a:gd name="connsiteX1" fmla="*/ 821234 w 3491113"/>
              <a:gd name="connsiteY1" fmla="*/ 242 h 1661638"/>
              <a:gd name="connsiteX2" fmla="*/ 1732202 w 3491113"/>
              <a:gd name="connsiteY2" fmla="*/ 1491134 h 1661638"/>
              <a:gd name="connsiteX3" fmla="*/ 3491113 w 3491113"/>
              <a:gd name="connsiteY3" fmla="*/ 1647195 h 1661638"/>
              <a:gd name="connsiteX0" fmla="*/ 0 w 3491113"/>
              <a:gd name="connsiteY0" fmla="*/ 1611880 h 1652126"/>
              <a:gd name="connsiteX1" fmla="*/ 821234 w 3491113"/>
              <a:gd name="connsiteY1" fmla="*/ 238 h 1652126"/>
              <a:gd name="connsiteX2" fmla="*/ 1732202 w 3491113"/>
              <a:gd name="connsiteY2" fmla="*/ 1491130 h 1652126"/>
              <a:gd name="connsiteX3" fmla="*/ 3491113 w 3491113"/>
              <a:gd name="connsiteY3" fmla="*/ 1647191 h 1652126"/>
              <a:gd name="connsiteX0" fmla="*/ 0 w 3491113"/>
              <a:gd name="connsiteY0" fmla="*/ 1665665 h 1718745"/>
              <a:gd name="connsiteX1" fmla="*/ 812270 w 3491113"/>
              <a:gd name="connsiteY1" fmla="*/ 234 h 1718745"/>
              <a:gd name="connsiteX2" fmla="*/ 1732202 w 3491113"/>
              <a:gd name="connsiteY2" fmla="*/ 1544915 h 1718745"/>
              <a:gd name="connsiteX3" fmla="*/ 3491113 w 3491113"/>
              <a:gd name="connsiteY3" fmla="*/ 1700976 h 1718745"/>
              <a:gd name="connsiteX0" fmla="*/ 0 w 3491113"/>
              <a:gd name="connsiteY0" fmla="*/ 1665452 h 1718532"/>
              <a:gd name="connsiteX1" fmla="*/ 812270 w 3491113"/>
              <a:gd name="connsiteY1" fmla="*/ 21 h 1718532"/>
              <a:gd name="connsiteX2" fmla="*/ 1732202 w 3491113"/>
              <a:gd name="connsiteY2" fmla="*/ 1544702 h 1718532"/>
              <a:gd name="connsiteX3" fmla="*/ 3491113 w 3491113"/>
              <a:gd name="connsiteY3" fmla="*/ 1700763 h 1718532"/>
              <a:gd name="connsiteX0" fmla="*/ 0 w 3491113"/>
              <a:gd name="connsiteY0" fmla="*/ 1665786 h 1706614"/>
              <a:gd name="connsiteX1" fmla="*/ 812270 w 3491113"/>
              <a:gd name="connsiteY1" fmla="*/ 355 h 1706614"/>
              <a:gd name="connsiteX2" fmla="*/ 1705308 w 3491113"/>
              <a:gd name="connsiteY2" fmla="*/ 1518142 h 1706614"/>
              <a:gd name="connsiteX3" fmla="*/ 3491113 w 3491113"/>
              <a:gd name="connsiteY3" fmla="*/ 1701097 h 1706614"/>
              <a:gd name="connsiteX0" fmla="*/ 0 w 3724196"/>
              <a:gd name="connsiteY0" fmla="*/ 1665786 h 1706614"/>
              <a:gd name="connsiteX1" fmla="*/ 1045353 w 3724196"/>
              <a:gd name="connsiteY1" fmla="*/ 355 h 1706614"/>
              <a:gd name="connsiteX2" fmla="*/ 1938391 w 3724196"/>
              <a:gd name="connsiteY2" fmla="*/ 1518142 h 1706614"/>
              <a:gd name="connsiteX3" fmla="*/ 3724196 w 3724196"/>
              <a:gd name="connsiteY3" fmla="*/ 1701097 h 1706614"/>
              <a:gd name="connsiteX0" fmla="*/ 0 w 3733161"/>
              <a:gd name="connsiteY0" fmla="*/ 1683805 h 1706704"/>
              <a:gd name="connsiteX1" fmla="*/ 1054318 w 3733161"/>
              <a:gd name="connsiteY1" fmla="*/ 445 h 1706704"/>
              <a:gd name="connsiteX2" fmla="*/ 1947356 w 3733161"/>
              <a:gd name="connsiteY2" fmla="*/ 1518232 h 1706704"/>
              <a:gd name="connsiteX3" fmla="*/ 3733161 w 3733161"/>
              <a:gd name="connsiteY3" fmla="*/ 1701187 h 170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161" h="1706704">
                <a:moveTo>
                  <a:pt x="0" y="1683805"/>
                </a:moveTo>
                <a:cubicBezTo>
                  <a:pt x="377425" y="1666209"/>
                  <a:pt x="729759" y="28040"/>
                  <a:pt x="1054318" y="445"/>
                </a:cubicBezTo>
                <a:cubicBezTo>
                  <a:pt x="1378877" y="-27150"/>
                  <a:pt x="1500882" y="1234775"/>
                  <a:pt x="1947356" y="1518232"/>
                </a:cubicBezTo>
                <a:cubicBezTo>
                  <a:pt x="2393830" y="1801689"/>
                  <a:pt x="3232420" y="1673196"/>
                  <a:pt x="3733161" y="1701187"/>
                </a:cubicBezTo>
              </a:path>
            </a:pathLst>
          </a:custGeom>
          <a:noFill/>
          <a:ln w="57150">
            <a:solidFill>
              <a:srgbClr val="DA0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659191" y="3423145"/>
            <a:ext cx="185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System Risk</a:t>
            </a:r>
            <a:endParaRPr lang="en-US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326148" y="995730"/>
            <a:ext cx="851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Performance-Based Risk Management over All Assets</a:t>
            </a:r>
            <a:endParaRPr lang="en-US" dirty="0"/>
          </a:p>
        </p:txBody>
      </p:sp>
      <p:sp>
        <p:nvSpPr>
          <p:cNvPr id="83" name="Right Brace 82"/>
          <p:cNvSpPr/>
          <p:nvPr/>
        </p:nvSpPr>
        <p:spPr>
          <a:xfrm rot="5400000">
            <a:off x="4405237" y="-1749808"/>
            <a:ext cx="322683" cy="8941137"/>
          </a:xfrm>
          <a:prstGeom prst="rightBrace">
            <a:avLst/>
          </a:prstGeom>
          <a:ln>
            <a:solidFill>
              <a:srgbClr val="DA00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3006818" y="2796139"/>
            <a:ext cx="313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Balanced risk policy</a:t>
            </a:r>
          </a:p>
          <a:p>
            <a:pPr algn="ctr"/>
            <a:r>
              <a:rPr lang="en-US" sz="1600" dirty="0" smtClean="0"/>
              <a:t>that incorporates renewables</a:t>
            </a:r>
            <a:endParaRPr lang="en-US" sz="1600" dirty="0"/>
          </a:p>
        </p:txBody>
      </p:sp>
      <p:cxnSp>
        <p:nvCxnSpPr>
          <p:cNvPr id="70" name="Straight Connector 69"/>
          <p:cNvCxnSpPr/>
          <p:nvPr/>
        </p:nvCxnSpPr>
        <p:spPr>
          <a:xfrm flipH="1" flipV="1">
            <a:off x="4448638" y="3908583"/>
            <a:ext cx="0" cy="205692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272961" y="3703344"/>
            <a:ext cx="127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Forced</a:t>
            </a:r>
          </a:p>
          <a:p>
            <a:pPr algn="ctr"/>
            <a:r>
              <a:rPr lang="en-US" sz="1400" dirty="0" smtClean="0"/>
              <a:t>Curtailment</a:t>
            </a:r>
            <a:endParaRPr lang="en-US" dirty="0" smtClean="0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361046" y="5258074"/>
            <a:ext cx="3291840" cy="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61046" y="6089512"/>
            <a:ext cx="3291840" cy="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849855" y="5359100"/>
            <a:ext cx="0" cy="731520"/>
          </a:xfrm>
          <a:prstGeom prst="line">
            <a:avLst/>
          </a:prstGeom>
          <a:ln w="222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862413" y="5455816"/>
            <a:ext cx="1316736" cy="204763"/>
          </a:xfrm>
          <a:prstGeom prst="rect">
            <a:avLst/>
          </a:prstGeom>
          <a:gradFill>
            <a:gsLst>
              <a:gs pos="100000">
                <a:srgbClr val="FFAD7B"/>
              </a:gs>
              <a:gs pos="0">
                <a:srgbClr val="DE3000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-6268" y="5443201"/>
            <a:ext cx="957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Load</a:t>
            </a:r>
            <a:endParaRPr lang="en-US" sz="1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" y="5700181"/>
            <a:ext cx="9304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Available</a:t>
            </a:r>
          </a:p>
          <a:p>
            <a:pPr algn="ctr"/>
            <a:r>
              <a:rPr lang="en-US" sz="1000" dirty="0"/>
              <a:t>System Gen.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154854" y="5440454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0.93</a:t>
            </a:r>
            <a:endParaRPr lang="en-US" sz="9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3776" y="3329273"/>
            <a:ext cx="0" cy="1920240"/>
          </a:xfrm>
          <a:prstGeom prst="line">
            <a:avLst/>
          </a:prstGeom>
          <a:ln w="222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491079" y="5392895"/>
            <a:ext cx="1326478" cy="461665"/>
            <a:chOff x="2643479" y="5316695"/>
            <a:chExt cx="1326478" cy="461665"/>
          </a:xfrm>
        </p:grpSpPr>
        <p:sp>
          <p:nvSpPr>
            <p:cNvPr id="174" name="Down Arrow 173"/>
            <p:cNvSpPr/>
            <p:nvPr/>
          </p:nvSpPr>
          <p:spPr>
            <a:xfrm rot="3471559">
              <a:off x="2694476" y="5392297"/>
              <a:ext cx="232258" cy="334251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892884" y="5316695"/>
              <a:ext cx="1077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Sufficient Reserves with Firm Offers from Mix of Assets</a:t>
              </a:r>
              <a:endParaRPr lang="en-US" sz="800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9144" y="3346704"/>
            <a:ext cx="742806" cy="1904394"/>
            <a:chOff x="9144" y="3345976"/>
            <a:chExt cx="742806" cy="1904394"/>
          </a:xfrm>
        </p:grpSpPr>
        <p:sp>
          <p:nvSpPr>
            <p:cNvPr id="217" name="TextBox 216"/>
            <p:cNvSpPr txBox="1"/>
            <p:nvPr/>
          </p:nvSpPr>
          <p:spPr>
            <a:xfrm>
              <a:off x="62862" y="4453097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A</a:t>
              </a:r>
              <a:endParaRPr lang="en-US" sz="1000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2862" y="4637031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B</a:t>
              </a:r>
              <a:endParaRPr lang="en-US" sz="1000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62862" y="4817734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C</a:t>
              </a:r>
              <a:endParaRPr lang="en-US" sz="1000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2862" y="5004149"/>
              <a:ext cx="6450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Plant D</a:t>
              </a:r>
              <a:endParaRPr lang="en-US" sz="1000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9144" y="3345976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A</a:t>
              </a:r>
              <a:endParaRPr lang="en-US" sz="1000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9144" y="3524093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B</a:t>
              </a:r>
              <a:endParaRPr lang="en-US" sz="1000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9144" y="3697447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C</a:t>
              </a:r>
              <a:endParaRPr lang="en-US" sz="1000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9144" y="3885090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D</a:t>
              </a:r>
              <a:endParaRPr lang="en-US" sz="1000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9144" y="4065113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E</a:t>
              </a:r>
              <a:endParaRPr lang="en-US" sz="1000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9144" y="4245136"/>
              <a:ext cx="7428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Renew F</a:t>
              </a:r>
              <a:endParaRPr lang="en-US" sz="1000" dirty="0"/>
            </a:p>
          </p:txBody>
        </p:sp>
      </p:grpSp>
      <p:sp>
        <p:nvSpPr>
          <p:cNvPr id="263" name="Rectangle 262"/>
          <p:cNvSpPr/>
          <p:nvPr/>
        </p:nvSpPr>
        <p:spPr>
          <a:xfrm>
            <a:off x="683115" y="5065776"/>
            <a:ext cx="2194560" cy="11887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/>
          <p:cNvSpPr txBox="1"/>
          <p:nvPr/>
        </p:nvSpPr>
        <p:spPr>
          <a:xfrm>
            <a:off x="2849079" y="5011974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600</a:t>
            </a:r>
            <a:endParaRPr lang="en-US" sz="900" dirty="0"/>
          </a:p>
        </p:txBody>
      </p:sp>
      <p:sp>
        <p:nvSpPr>
          <p:cNvPr id="279" name="TextBox 278"/>
          <p:cNvSpPr txBox="1"/>
          <p:nvPr/>
        </p:nvSpPr>
        <p:spPr>
          <a:xfrm>
            <a:off x="2854000" y="5011184"/>
            <a:ext cx="264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0</a:t>
            </a:r>
            <a:endParaRPr lang="en-US" sz="900" dirty="0"/>
          </a:p>
        </p:txBody>
      </p:sp>
      <p:grpSp>
        <p:nvGrpSpPr>
          <p:cNvPr id="280" name="Group 279"/>
          <p:cNvGrpSpPr/>
          <p:nvPr/>
        </p:nvGrpSpPr>
        <p:grpSpPr>
          <a:xfrm>
            <a:off x="685800" y="3346704"/>
            <a:ext cx="943059" cy="1147101"/>
            <a:chOff x="692080" y="3344973"/>
            <a:chExt cx="943059" cy="1147101"/>
          </a:xfrm>
        </p:grpSpPr>
        <p:sp>
          <p:nvSpPr>
            <p:cNvPr id="287" name="Rectangle 286"/>
            <p:cNvSpPr/>
            <p:nvPr/>
          </p:nvSpPr>
          <p:spPr>
            <a:xfrm>
              <a:off x="692080" y="3401568"/>
              <a:ext cx="256032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952862" y="3344973"/>
              <a:ext cx="3194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70</a:t>
              </a:r>
              <a:endParaRPr lang="en-US" sz="900" dirty="0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694944" y="3584448"/>
              <a:ext cx="365760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1065839" y="3529722"/>
              <a:ext cx="4136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100</a:t>
              </a:r>
              <a:endParaRPr lang="en-US" sz="900" dirty="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694944" y="3767328"/>
              <a:ext cx="548640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1251586" y="3707839"/>
              <a:ext cx="3835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150</a:t>
              </a:r>
              <a:endParaRPr lang="en-US" sz="900" dirty="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694944" y="3950208"/>
              <a:ext cx="146304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842962" y="3890719"/>
              <a:ext cx="3445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40</a:t>
              </a:r>
              <a:endParaRPr lang="en-US" sz="900" dirty="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694944" y="4133088"/>
              <a:ext cx="475488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1175398" y="4075505"/>
              <a:ext cx="3958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130</a:t>
              </a:r>
              <a:endParaRPr lang="en-US" sz="900" dirty="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94944" y="4314444"/>
              <a:ext cx="329184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1028703" y="4261242"/>
              <a:ext cx="322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90</a:t>
              </a:r>
              <a:endParaRPr lang="en-US" sz="900" dirty="0"/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859536" y="5783389"/>
            <a:ext cx="2135781" cy="237744"/>
            <a:chOff x="3235659" y="6549950"/>
            <a:chExt cx="2135781" cy="230832"/>
          </a:xfrm>
        </p:grpSpPr>
        <p:sp>
          <p:nvSpPr>
            <p:cNvPr id="308" name="Rectangle 307"/>
            <p:cNvSpPr/>
            <p:nvPr/>
          </p:nvSpPr>
          <p:spPr>
            <a:xfrm>
              <a:off x="3235659" y="6562874"/>
              <a:ext cx="1417320" cy="204763"/>
            </a:xfrm>
            <a:prstGeom prst="rect">
              <a:avLst/>
            </a:prstGeom>
            <a:gradFill>
              <a:gsLst>
                <a:gs pos="100000">
                  <a:schemeClr val="bg2">
                    <a:lumMod val="40000"/>
                    <a:lumOff val="60000"/>
                  </a:schemeClr>
                </a:gs>
                <a:gs pos="0">
                  <a:schemeClr val="bg2">
                    <a:lumMod val="7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656249" y="6562874"/>
              <a:ext cx="347472" cy="204763"/>
            </a:xfrm>
            <a:prstGeom prst="rect">
              <a:avLst/>
            </a:prstGeom>
            <a:gradFill>
              <a:gsLst>
                <a:gs pos="100000">
                  <a:srgbClr val="FFFFA5"/>
                </a:gs>
                <a:gs pos="0">
                  <a:srgbClr val="D6E600"/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4954458" y="6549950"/>
              <a:ext cx="4169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1.25</a:t>
              </a:r>
              <a:endParaRPr lang="en-US" sz="900" dirty="0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2846089" y="4418121"/>
            <a:ext cx="898321" cy="612474"/>
            <a:chOff x="2770392" y="4429038"/>
            <a:chExt cx="898321" cy="612474"/>
          </a:xfrm>
        </p:grpSpPr>
        <p:sp>
          <p:nvSpPr>
            <p:cNvPr id="320" name="Down Arrow 319"/>
            <p:cNvSpPr/>
            <p:nvPr/>
          </p:nvSpPr>
          <p:spPr>
            <a:xfrm rot="1663662">
              <a:off x="2770392" y="4707261"/>
              <a:ext cx="232258" cy="334251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2866612" y="4429038"/>
              <a:ext cx="802101" cy="338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Unexpected Plant Failure</a:t>
              </a:r>
              <a:endParaRPr lang="en-US" sz="800" dirty="0"/>
            </a:p>
          </p:txBody>
        </p:sp>
      </p:grpSp>
      <p:grpSp>
        <p:nvGrpSpPr>
          <p:cNvPr id="380" name="Group 379"/>
          <p:cNvGrpSpPr/>
          <p:nvPr/>
        </p:nvGrpSpPr>
        <p:grpSpPr>
          <a:xfrm>
            <a:off x="6617510" y="5236511"/>
            <a:ext cx="790598" cy="535319"/>
            <a:chOff x="8398768" y="3895498"/>
            <a:chExt cx="790598" cy="535319"/>
          </a:xfrm>
        </p:grpSpPr>
        <p:sp>
          <p:nvSpPr>
            <p:cNvPr id="378" name="Down Arrow 377"/>
            <p:cNvSpPr/>
            <p:nvPr/>
          </p:nvSpPr>
          <p:spPr>
            <a:xfrm rot="1663662">
              <a:off x="8547400" y="4096566"/>
              <a:ext cx="232258" cy="334251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TextBox 378"/>
            <p:cNvSpPr txBox="1"/>
            <p:nvPr/>
          </p:nvSpPr>
          <p:spPr>
            <a:xfrm>
              <a:off x="8398768" y="3895498"/>
              <a:ext cx="7905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Avoid Failure</a:t>
              </a:r>
              <a:endParaRPr lang="en-US" sz="8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66944" y="1209917"/>
            <a:ext cx="3881995" cy="1466812"/>
            <a:chOff x="5346363" y="1209917"/>
            <a:chExt cx="3881995" cy="1466812"/>
          </a:xfrm>
        </p:grpSpPr>
        <p:grpSp>
          <p:nvGrpSpPr>
            <p:cNvPr id="188" name="Group 187"/>
            <p:cNvGrpSpPr/>
            <p:nvPr/>
          </p:nvGrpSpPr>
          <p:grpSpPr>
            <a:xfrm>
              <a:off x="5346363" y="1317539"/>
              <a:ext cx="3770205" cy="1329523"/>
              <a:chOff x="5346363" y="1317539"/>
              <a:chExt cx="3770205" cy="1329523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6601830" y="1317539"/>
                <a:ext cx="1190061" cy="640145"/>
                <a:chOff x="6601830" y="1317539"/>
                <a:chExt cx="1190061" cy="640145"/>
              </a:xfrm>
            </p:grpSpPr>
            <p:cxnSp>
              <p:nvCxnSpPr>
                <p:cNvPr id="244" name="Straight Arrow Connector 243"/>
                <p:cNvCxnSpPr/>
                <p:nvPr/>
              </p:nvCxnSpPr>
              <p:spPr>
                <a:xfrm flipV="1">
                  <a:off x="7196825" y="1317539"/>
                  <a:ext cx="0" cy="64014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Arrow Connector 244"/>
                <p:cNvCxnSpPr/>
                <p:nvPr/>
              </p:nvCxnSpPr>
              <p:spPr>
                <a:xfrm flipV="1">
                  <a:off x="7196825" y="1951997"/>
                  <a:ext cx="595066" cy="26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Freeform 245"/>
                <p:cNvSpPr/>
                <p:nvPr/>
              </p:nvSpPr>
              <p:spPr>
                <a:xfrm>
                  <a:off x="6685217" y="1615166"/>
                  <a:ext cx="1025115" cy="327181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3076"/>
                    <a:gd name="connsiteX1" fmla="*/ 373221 w 3610946"/>
                    <a:gd name="connsiteY1" fmla="*/ 998377 h 2033076"/>
                    <a:gd name="connsiteX2" fmla="*/ 1212980 w 3610946"/>
                    <a:gd name="connsiteY2" fmla="*/ 1922105 h 2033076"/>
                    <a:gd name="connsiteX3" fmla="*/ 3610946 w 3610946"/>
                    <a:gd name="connsiteY3" fmla="*/ 2015413 h 2033076"/>
                    <a:gd name="connsiteX0" fmla="*/ 0 w 3610946"/>
                    <a:gd name="connsiteY0" fmla="*/ 0 h 2021867"/>
                    <a:gd name="connsiteX1" fmla="*/ 373221 w 3610946"/>
                    <a:gd name="connsiteY1" fmla="*/ 998377 h 2021867"/>
                    <a:gd name="connsiteX2" fmla="*/ 1212980 w 3610946"/>
                    <a:gd name="connsiteY2" fmla="*/ 1922105 h 2021867"/>
                    <a:gd name="connsiteX3" fmla="*/ 3610946 w 3610946"/>
                    <a:gd name="connsiteY3" fmla="*/ 2015413 h 2021867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026368 w 3610946"/>
                    <a:gd name="connsiteY1" fmla="*/ 1856791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7665"/>
                    <a:gd name="connsiteX1" fmla="*/ 1082351 w 3610946"/>
                    <a:gd name="connsiteY1" fmla="*/ 1912774 h 2017665"/>
                    <a:gd name="connsiteX2" fmla="*/ 3610946 w 3610946"/>
                    <a:gd name="connsiteY2" fmla="*/ 2015413 h 2017665"/>
                    <a:gd name="connsiteX0" fmla="*/ 0 w 2267337"/>
                    <a:gd name="connsiteY0" fmla="*/ 0 h 2088665"/>
                    <a:gd name="connsiteX1" fmla="*/ 1082351 w 2267337"/>
                    <a:gd name="connsiteY1" fmla="*/ 1912774 h 2088665"/>
                    <a:gd name="connsiteX2" fmla="*/ 2267337 w 2267337"/>
                    <a:gd name="connsiteY2" fmla="*/ 2015413 h 2088665"/>
                    <a:gd name="connsiteX0" fmla="*/ 0 w 1782145"/>
                    <a:gd name="connsiteY0" fmla="*/ 0 h 1052122"/>
                    <a:gd name="connsiteX1" fmla="*/ 597159 w 1782145"/>
                    <a:gd name="connsiteY1" fmla="*/ 942390 h 1052122"/>
                    <a:gd name="connsiteX2" fmla="*/ 1782145 w 1782145"/>
                    <a:gd name="connsiteY2" fmla="*/ 1045029 h 1052122"/>
                    <a:gd name="connsiteX0" fmla="*/ 0 w 1782145"/>
                    <a:gd name="connsiteY0" fmla="*/ 0 h 1045029"/>
                    <a:gd name="connsiteX1" fmla="*/ 298579 w 1782145"/>
                    <a:gd name="connsiteY1" fmla="*/ 87707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46571"/>
                    <a:gd name="connsiteX1" fmla="*/ 345232 w 1782145"/>
                    <a:gd name="connsiteY1" fmla="*/ 951721 h 1046571"/>
                    <a:gd name="connsiteX2" fmla="*/ 1782145 w 1782145"/>
                    <a:gd name="connsiteY2" fmla="*/ 1045029 h 1046571"/>
                    <a:gd name="connsiteX0" fmla="*/ 0 w 1782145"/>
                    <a:gd name="connsiteY0" fmla="*/ 0 h 1067745"/>
                    <a:gd name="connsiteX1" fmla="*/ 345232 w 1782145"/>
                    <a:gd name="connsiteY1" fmla="*/ 951721 h 1067745"/>
                    <a:gd name="connsiteX2" fmla="*/ 1782145 w 1782145"/>
                    <a:gd name="connsiteY2" fmla="*/ 1045029 h 1067745"/>
                    <a:gd name="connsiteX0" fmla="*/ 0 w 1782145"/>
                    <a:gd name="connsiteY0" fmla="*/ 0 h 1053446"/>
                    <a:gd name="connsiteX1" fmla="*/ 391885 w 1782145"/>
                    <a:gd name="connsiteY1" fmla="*/ 923729 h 1053446"/>
                    <a:gd name="connsiteX2" fmla="*/ 1782145 w 1782145"/>
                    <a:gd name="connsiteY2" fmla="*/ 1045029 h 1053446"/>
                    <a:gd name="connsiteX0" fmla="*/ 0 w 1782145"/>
                    <a:gd name="connsiteY0" fmla="*/ 0 h 1068778"/>
                    <a:gd name="connsiteX1" fmla="*/ 391885 w 1782145"/>
                    <a:gd name="connsiteY1" fmla="*/ 923729 h 1068778"/>
                    <a:gd name="connsiteX2" fmla="*/ 1782145 w 1782145"/>
                    <a:gd name="connsiteY2" fmla="*/ 1045029 h 1068778"/>
                    <a:gd name="connsiteX0" fmla="*/ 0 w 1782145"/>
                    <a:gd name="connsiteY0" fmla="*/ 0 h 1049779"/>
                    <a:gd name="connsiteX1" fmla="*/ 391885 w 1782145"/>
                    <a:gd name="connsiteY1" fmla="*/ 923729 h 1049779"/>
                    <a:gd name="connsiteX2" fmla="*/ 1782145 w 1782145"/>
                    <a:gd name="connsiteY2" fmla="*/ 1045029 h 1049779"/>
                    <a:gd name="connsiteX0" fmla="*/ 0 w 1782145"/>
                    <a:gd name="connsiteY0" fmla="*/ 0 h 1045029"/>
                    <a:gd name="connsiteX1" fmla="*/ 410546 w 1782145"/>
                    <a:gd name="connsiteY1" fmla="*/ 88640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63893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7216"/>
                    <a:gd name="connsiteX1" fmla="*/ 373224 w 1782145"/>
                    <a:gd name="connsiteY1" fmla="*/ 877075 h 1047216"/>
                    <a:gd name="connsiteX2" fmla="*/ 1782145 w 1782145"/>
                    <a:gd name="connsiteY2" fmla="*/ 1045029 h 1047216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54516"/>
                    <a:gd name="connsiteX1" fmla="*/ 345233 w 1782145"/>
                    <a:gd name="connsiteY1" fmla="*/ 793099 h 1054516"/>
                    <a:gd name="connsiteX2" fmla="*/ 794967 w 1782145"/>
                    <a:gd name="connsiteY2" fmla="*/ 1033831 h 1054516"/>
                    <a:gd name="connsiteX3" fmla="*/ 1782145 w 1782145"/>
                    <a:gd name="connsiteY3" fmla="*/ 1045029 h 1054516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270588 w 1782145"/>
                    <a:gd name="connsiteY1" fmla="*/ 802430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63483"/>
                    <a:gd name="connsiteY0" fmla="*/ 0 h 746449"/>
                    <a:gd name="connsiteX1" fmla="*/ 251926 w 1763483"/>
                    <a:gd name="connsiteY1" fmla="*/ 485189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466530 w 1763483"/>
                    <a:gd name="connsiteY1" fmla="*/ 475858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82795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429448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86407 w 1763483"/>
                    <a:gd name="connsiteY1" fmla="*/ 559834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39753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951720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800805"/>
                    <a:gd name="connsiteY0" fmla="*/ 0 h 1184987"/>
                    <a:gd name="connsiteX1" fmla="*/ 951720 w 1800805"/>
                    <a:gd name="connsiteY1" fmla="*/ 494520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23728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886405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83768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614195"/>
                    <a:gd name="connsiteX1" fmla="*/ 867743 w 1800805"/>
                    <a:gd name="connsiteY1" fmla="*/ 1091679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63685 w 1800805"/>
                    <a:gd name="connsiteY1" fmla="*/ 1063688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35693 w 1800805"/>
                    <a:gd name="connsiteY1" fmla="*/ 979713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11759 w 1800805"/>
                    <a:gd name="connsiteY1" fmla="*/ 942390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511558"/>
                    <a:gd name="connsiteX1" fmla="*/ 811759 w 1800805"/>
                    <a:gd name="connsiteY1" fmla="*/ 94239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51718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063685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2900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66323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89042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14398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830422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05067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2418728"/>
                    <a:gd name="connsiteY0" fmla="*/ 42045 h 672404"/>
                    <a:gd name="connsiteX1" fmla="*/ 1550981 w 2418728"/>
                    <a:gd name="connsiteY1" fmla="*/ 599 h 672404"/>
                    <a:gd name="connsiteX2" fmla="*/ 2418728 w 2418728"/>
                    <a:gd name="connsiteY2" fmla="*/ 672404 h 672404"/>
                    <a:gd name="connsiteX0" fmla="*/ 0 w 2418728"/>
                    <a:gd name="connsiteY0" fmla="*/ 536277 h 1166636"/>
                    <a:gd name="connsiteX1" fmla="*/ 544650 w 2418728"/>
                    <a:gd name="connsiteY1" fmla="*/ 280 h 1166636"/>
                    <a:gd name="connsiteX2" fmla="*/ 2418728 w 2418728"/>
                    <a:gd name="connsiteY2" fmla="*/ 1166636 h 1166636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2074457"/>
                    <a:gd name="connsiteY0" fmla="*/ 617181 h 697899"/>
                    <a:gd name="connsiteX1" fmla="*/ 641752 w 2074457"/>
                    <a:gd name="connsiteY1" fmla="*/ 258 h 697899"/>
                    <a:gd name="connsiteX2" fmla="*/ 2074457 w 2074457"/>
                    <a:gd name="connsiteY2" fmla="*/ 681055 h 697899"/>
                    <a:gd name="connsiteX0" fmla="*/ 0 w 2074457"/>
                    <a:gd name="connsiteY0" fmla="*/ 618322 h 682197"/>
                    <a:gd name="connsiteX1" fmla="*/ 641752 w 2074457"/>
                    <a:gd name="connsiteY1" fmla="*/ 1399 h 682197"/>
                    <a:gd name="connsiteX2" fmla="*/ 2074457 w 2074457"/>
                    <a:gd name="connsiteY2" fmla="*/ 682196 h 682197"/>
                    <a:gd name="connsiteX0" fmla="*/ 0 w 2074457"/>
                    <a:gd name="connsiteY0" fmla="*/ 673894 h 737768"/>
                    <a:gd name="connsiteX1" fmla="*/ 217765 w 2074457"/>
                    <a:gd name="connsiteY1" fmla="*/ 108341 h 737768"/>
                    <a:gd name="connsiteX2" fmla="*/ 641752 w 2074457"/>
                    <a:gd name="connsiteY2" fmla="*/ 56971 h 737768"/>
                    <a:gd name="connsiteX3" fmla="*/ 2074457 w 2074457"/>
                    <a:gd name="connsiteY3" fmla="*/ 737768 h 737768"/>
                    <a:gd name="connsiteX0" fmla="*/ 0 w 2074457"/>
                    <a:gd name="connsiteY0" fmla="*/ 639071 h 702945"/>
                    <a:gd name="connsiteX1" fmla="*/ 226593 w 2074457"/>
                    <a:gd name="connsiteY1" fmla="*/ 316297 h 702945"/>
                    <a:gd name="connsiteX2" fmla="*/ 641752 w 2074457"/>
                    <a:gd name="connsiteY2" fmla="*/ 22148 h 702945"/>
                    <a:gd name="connsiteX3" fmla="*/ 2074457 w 2074457"/>
                    <a:gd name="connsiteY3" fmla="*/ 702945 h 702945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3731 h 733731"/>
                    <a:gd name="connsiteX1" fmla="*/ 226594 w 2109767"/>
                    <a:gd name="connsiteY1" fmla="*/ 401966 h 733731"/>
                    <a:gd name="connsiteX2" fmla="*/ 677062 w 2109767"/>
                    <a:gd name="connsiteY2" fmla="*/ 17897 h 733731"/>
                    <a:gd name="connsiteX3" fmla="*/ 2109767 w 2109767"/>
                    <a:gd name="connsiteY3" fmla="*/ 698694 h 733731"/>
                    <a:gd name="connsiteX0" fmla="*/ 0 w 2109767"/>
                    <a:gd name="connsiteY0" fmla="*/ 716668 h 716668"/>
                    <a:gd name="connsiteX1" fmla="*/ 226594 w 2109767"/>
                    <a:gd name="connsiteY1" fmla="*/ 384903 h 716668"/>
                    <a:gd name="connsiteX2" fmla="*/ 677062 w 2109767"/>
                    <a:gd name="connsiteY2" fmla="*/ 834 h 716668"/>
                    <a:gd name="connsiteX3" fmla="*/ 2109767 w 2109767"/>
                    <a:gd name="connsiteY3" fmla="*/ 681631 h 716668"/>
                    <a:gd name="connsiteX0" fmla="*/ 0 w 2109767"/>
                    <a:gd name="connsiteY0" fmla="*/ 725637 h 725637"/>
                    <a:gd name="connsiteX1" fmla="*/ 226594 w 2109767"/>
                    <a:gd name="connsiteY1" fmla="*/ 393872 h 725637"/>
                    <a:gd name="connsiteX2" fmla="*/ 712372 w 2109767"/>
                    <a:gd name="connsiteY2" fmla="*/ 810 h 725637"/>
                    <a:gd name="connsiteX3" fmla="*/ 2109767 w 2109767"/>
                    <a:gd name="connsiteY3" fmla="*/ 690600 h 725637"/>
                    <a:gd name="connsiteX0" fmla="*/ 0 w 2109767"/>
                    <a:gd name="connsiteY0" fmla="*/ 726895 h 726895"/>
                    <a:gd name="connsiteX1" fmla="*/ 226594 w 2109767"/>
                    <a:gd name="connsiteY1" fmla="*/ 395130 h 726895"/>
                    <a:gd name="connsiteX2" fmla="*/ 712372 w 2109767"/>
                    <a:gd name="connsiteY2" fmla="*/ 2068 h 726895"/>
                    <a:gd name="connsiteX3" fmla="*/ 1744916 w 2109767"/>
                    <a:gd name="connsiteY3" fmla="*/ 260252 h 726895"/>
                    <a:gd name="connsiteX4" fmla="*/ 2109767 w 2109767"/>
                    <a:gd name="connsiteY4" fmla="*/ 691858 h 726895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4969 h 724969"/>
                    <a:gd name="connsiteX1" fmla="*/ 226594 w 2109767"/>
                    <a:gd name="connsiteY1" fmla="*/ 393204 h 724969"/>
                    <a:gd name="connsiteX2" fmla="*/ 712372 w 2109767"/>
                    <a:gd name="connsiteY2" fmla="*/ 142 h 724969"/>
                    <a:gd name="connsiteX3" fmla="*/ 1656641 w 2109767"/>
                    <a:gd name="connsiteY3" fmla="*/ 339252 h 724969"/>
                    <a:gd name="connsiteX4" fmla="*/ 2109767 w 2109767"/>
                    <a:gd name="connsiteY4" fmla="*/ 689932 h 724969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827 h 724827"/>
                    <a:gd name="connsiteX1" fmla="*/ 712372 w 2109767"/>
                    <a:gd name="connsiteY1" fmla="*/ 0 h 724827"/>
                    <a:gd name="connsiteX2" fmla="*/ 1321197 w 2109767"/>
                    <a:gd name="connsiteY2" fmla="*/ 429030 h 724827"/>
                    <a:gd name="connsiteX3" fmla="*/ 2109767 w 2109767"/>
                    <a:gd name="connsiteY3" fmla="*/ 689790 h 724827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29397 h 729397"/>
                    <a:gd name="connsiteX1" fmla="*/ 562305 w 1933217"/>
                    <a:gd name="connsiteY1" fmla="*/ 4570 h 729397"/>
                    <a:gd name="connsiteX2" fmla="*/ 1144647 w 1933217"/>
                    <a:gd name="connsiteY2" fmla="*/ 433600 h 729397"/>
                    <a:gd name="connsiteX3" fmla="*/ 1933217 w 1933217"/>
                    <a:gd name="connsiteY3" fmla="*/ 694360 h 729397"/>
                    <a:gd name="connsiteX0" fmla="*/ 0 w 1933217"/>
                    <a:gd name="connsiteY0" fmla="*/ 724850 h 724850"/>
                    <a:gd name="connsiteX1" fmla="*/ 562305 w 1933217"/>
                    <a:gd name="connsiteY1" fmla="*/ 23 h 724850"/>
                    <a:gd name="connsiteX2" fmla="*/ 1144647 w 1933217"/>
                    <a:gd name="connsiteY2" fmla="*/ 429053 h 724850"/>
                    <a:gd name="connsiteX3" fmla="*/ 1933217 w 1933217"/>
                    <a:gd name="connsiteY3" fmla="*/ 689813 h 724850"/>
                    <a:gd name="connsiteX0" fmla="*/ 0 w 1933217"/>
                    <a:gd name="connsiteY0" fmla="*/ 728428 h 728428"/>
                    <a:gd name="connsiteX1" fmla="*/ 562305 w 1933217"/>
                    <a:gd name="connsiteY1" fmla="*/ 3601 h 728428"/>
                    <a:gd name="connsiteX2" fmla="*/ 1074027 w 1933217"/>
                    <a:gd name="connsiteY2" fmla="*/ 459606 h 728428"/>
                    <a:gd name="connsiteX3" fmla="*/ 1933217 w 1933217"/>
                    <a:gd name="connsiteY3" fmla="*/ 693391 h 728428"/>
                    <a:gd name="connsiteX0" fmla="*/ 0 w 1933217"/>
                    <a:gd name="connsiteY0" fmla="*/ 728586 h 728586"/>
                    <a:gd name="connsiteX1" fmla="*/ 562305 w 1933217"/>
                    <a:gd name="connsiteY1" fmla="*/ 3759 h 728586"/>
                    <a:gd name="connsiteX2" fmla="*/ 1074027 w 1933217"/>
                    <a:gd name="connsiteY2" fmla="*/ 459764 h 728586"/>
                    <a:gd name="connsiteX3" fmla="*/ 1933217 w 1933217"/>
                    <a:gd name="connsiteY3" fmla="*/ 693549 h 728586"/>
                    <a:gd name="connsiteX0" fmla="*/ 0 w 1933217"/>
                    <a:gd name="connsiteY0" fmla="*/ 730381 h 730381"/>
                    <a:gd name="connsiteX1" fmla="*/ 562305 w 1933217"/>
                    <a:gd name="connsiteY1" fmla="*/ 5554 h 730381"/>
                    <a:gd name="connsiteX2" fmla="*/ 1074027 w 1933217"/>
                    <a:gd name="connsiteY2" fmla="*/ 461559 h 730381"/>
                    <a:gd name="connsiteX3" fmla="*/ 1933217 w 1933217"/>
                    <a:gd name="connsiteY3" fmla="*/ 695344 h 730381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41356 h 741356"/>
                    <a:gd name="connsiteX1" fmla="*/ 562305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37955 h 737955"/>
                    <a:gd name="connsiteX1" fmla="*/ 562305 w 1933217"/>
                    <a:gd name="connsiteY1" fmla="*/ 13128 h 737955"/>
                    <a:gd name="connsiteX2" fmla="*/ 1065199 w 1933217"/>
                    <a:gd name="connsiteY2" fmla="*/ 361232 h 737955"/>
                    <a:gd name="connsiteX3" fmla="*/ 1933217 w 1933217"/>
                    <a:gd name="connsiteY3" fmla="*/ 702918 h 737955"/>
                    <a:gd name="connsiteX0" fmla="*/ 0 w 1933217"/>
                    <a:gd name="connsiteY0" fmla="*/ 733473 h 733473"/>
                    <a:gd name="connsiteX1" fmla="*/ 526996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3473 h 733473"/>
                    <a:gd name="connsiteX1" fmla="*/ 544650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1475 h 731475"/>
                    <a:gd name="connsiteX1" fmla="*/ 544650 w 1933217"/>
                    <a:gd name="connsiteY1" fmla="*/ 6648 h 731475"/>
                    <a:gd name="connsiteX2" fmla="*/ 1065199 w 1933217"/>
                    <a:gd name="connsiteY2" fmla="*/ 354752 h 731475"/>
                    <a:gd name="connsiteX3" fmla="*/ 1933217 w 1933217"/>
                    <a:gd name="connsiteY3" fmla="*/ 696438 h 731475"/>
                    <a:gd name="connsiteX0" fmla="*/ 0 w 1933217"/>
                    <a:gd name="connsiteY0" fmla="*/ 733472 h 733472"/>
                    <a:gd name="connsiteX1" fmla="*/ 544650 w 1933217"/>
                    <a:gd name="connsiteY1" fmla="*/ 8645 h 733472"/>
                    <a:gd name="connsiteX2" fmla="*/ 1065199 w 1933217"/>
                    <a:gd name="connsiteY2" fmla="*/ 356749 h 733472"/>
                    <a:gd name="connsiteX3" fmla="*/ 1933217 w 1933217"/>
                    <a:gd name="connsiteY3" fmla="*/ 698435 h 73347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954 h 737954"/>
                    <a:gd name="connsiteX1" fmla="*/ 544650 w 1933217"/>
                    <a:gd name="connsiteY1" fmla="*/ 13127 h 737954"/>
                    <a:gd name="connsiteX2" fmla="*/ 1065199 w 1933217"/>
                    <a:gd name="connsiteY2" fmla="*/ 361231 h 737954"/>
                    <a:gd name="connsiteX3" fmla="*/ 1933217 w 1933217"/>
                    <a:gd name="connsiteY3" fmla="*/ 702917 h 737954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4496 h 744496"/>
                    <a:gd name="connsiteX1" fmla="*/ 544650 w 1933217"/>
                    <a:gd name="connsiteY1" fmla="*/ 19669 h 744496"/>
                    <a:gd name="connsiteX2" fmla="*/ 1065199 w 1933217"/>
                    <a:gd name="connsiteY2" fmla="*/ 367773 h 744496"/>
                    <a:gd name="connsiteX3" fmla="*/ 1933217 w 1933217"/>
                    <a:gd name="connsiteY3" fmla="*/ 709459 h 744496"/>
                    <a:gd name="connsiteX0" fmla="*/ 0 w 1933217"/>
                    <a:gd name="connsiteY0" fmla="*/ 728170 h 728170"/>
                    <a:gd name="connsiteX1" fmla="*/ 279557 w 1933217"/>
                    <a:gd name="connsiteY1" fmla="*/ 450357 h 728170"/>
                    <a:gd name="connsiteX2" fmla="*/ 544650 w 1933217"/>
                    <a:gd name="connsiteY2" fmla="*/ 3343 h 728170"/>
                    <a:gd name="connsiteX3" fmla="*/ 1065199 w 1933217"/>
                    <a:gd name="connsiteY3" fmla="*/ 351447 h 728170"/>
                    <a:gd name="connsiteX4" fmla="*/ 1933217 w 1933217"/>
                    <a:gd name="connsiteY4" fmla="*/ 693133 h 728170"/>
                    <a:gd name="connsiteX0" fmla="*/ 0 w 2312798"/>
                    <a:gd name="connsiteY0" fmla="*/ 764138 h 764138"/>
                    <a:gd name="connsiteX1" fmla="*/ 659138 w 2312798"/>
                    <a:gd name="connsiteY1" fmla="*/ 450357 h 764138"/>
                    <a:gd name="connsiteX2" fmla="*/ 924231 w 2312798"/>
                    <a:gd name="connsiteY2" fmla="*/ 3343 h 764138"/>
                    <a:gd name="connsiteX3" fmla="*/ 1444780 w 2312798"/>
                    <a:gd name="connsiteY3" fmla="*/ 351447 h 764138"/>
                    <a:gd name="connsiteX4" fmla="*/ 2312798 w 2312798"/>
                    <a:gd name="connsiteY4" fmla="*/ 693133 h 764138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06830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15822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25318 h 735240"/>
                    <a:gd name="connsiteX1" fmla="*/ 509074 w 2171560"/>
                    <a:gd name="connsiteY1" fmla="*/ 582382 h 735240"/>
                    <a:gd name="connsiteX2" fmla="*/ 1012507 w 2171560"/>
                    <a:gd name="connsiteY2" fmla="*/ 18475 h 735240"/>
                    <a:gd name="connsiteX3" fmla="*/ 1303542 w 2171560"/>
                    <a:gd name="connsiteY3" fmla="*/ 393554 h 735240"/>
                    <a:gd name="connsiteX4" fmla="*/ 2171560 w 2171560"/>
                    <a:gd name="connsiteY4" fmla="*/ 735240 h 735240"/>
                    <a:gd name="connsiteX0" fmla="*/ 0 w 2171560"/>
                    <a:gd name="connsiteY0" fmla="*/ 717854 h 727776"/>
                    <a:gd name="connsiteX1" fmla="*/ 509074 w 2171560"/>
                    <a:gd name="connsiteY1" fmla="*/ 574918 h 727776"/>
                    <a:gd name="connsiteX2" fmla="*/ 1012507 w 2171560"/>
                    <a:gd name="connsiteY2" fmla="*/ 11011 h 727776"/>
                    <a:gd name="connsiteX3" fmla="*/ 1303542 w 2171560"/>
                    <a:gd name="connsiteY3" fmla="*/ 386090 h 727776"/>
                    <a:gd name="connsiteX4" fmla="*/ 2171560 w 2171560"/>
                    <a:gd name="connsiteY4" fmla="*/ 727776 h 727776"/>
                    <a:gd name="connsiteX0" fmla="*/ 0 w 2171560"/>
                    <a:gd name="connsiteY0" fmla="*/ 730461 h 740383"/>
                    <a:gd name="connsiteX1" fmla="*/ 509074 w 2171560"/>
                    <a:gd name="connsiteY1" fmla="*/ 587525 h 740383"/>
                    <a:gd name="connsiteX2" fmla="*/ 1012507 w 2171560"/>
                    <a:gd name="connsiteY2" fmla="*/ 23618 h 740383"/>
                    <a:gd name="connsiteX3" fmla="*/ 1303542 w 2171560"/>
                    <a:gd name="connsiteY3" fmla="*/ 398697 h 740383"/>
                    <a:gd name="connsiteX4" fmla="*/ 2171560 w 2171560"/>
                    <a:gd name="connsiteY4" fmla="*/ 740383 h 740383"/>
                    <a:gd name="connsiteX0" fmla="*/ 0 w 2171560"/>
                    <a:gd name="connsiteY0" fmla="*/ 716090 h 726012"/>
                    <a:gd name="connsiteX1" fmla="*/ 509074 w 2171560"/>
                    <a:gd name="connsiteY1" fmla="*/ 573154 h 726012"/>
                    <a:gd name="connsiteX2" fmla="*/ 1012507 w 2171560"/>
                    <a:gd name="connsiteY2" fmla="*/ 9247 h 726012"/>
                    <a:gd name="connsiteX3" fmla="*/ 1303542 w 2171560"/>
                    <a:gd name="connsiteY3" fmla="*/ 384326 h 726012"/>
                    <a:gd name="connsiteX4" fmla="*/ 2171560 w 2171560"/>
                    <a:gd name="connsiteY4" fmla="*/ 726012 h 726012"/>
                    <a:gd name="connsiteX0" fmla="*/ 0 w 2171560"/>
                    <a:gd name="connsiteY0" fmla="*/ 710366 h 720288"/>
                    <a:gd name="connsiteX1" fmla="*/ 641487 w 2171560"/>
                    <a:gd name="connsiteY1" fmla="*/ 612389 h 720288"/>
                    <a:gd name="connsiteX2" fmla="*/ 1012507 w 2171560"/>
                    <a:gd name="connsiteY2" fmla="*/ 3523 h 720288"/>
                    <a:gd name="connsiteX3" fmla="*/ 1303542 w 2171560"/>
                    <a:gd name="connsiteY3" fmla="*/ 378602 h 720288"/>
                    <a:gd name="connsiteX4" fmla="*/ 2171560 w 2171560"/>
                    <a:gd name="connsiteY4" fmla="*/ 720288 h 720288"/>
                    <a:gd name="connsiteX0" fmla="*/ 0 w 2171560"/>
                    <a:gd name="connsiteY0" fmla="*/ 710366 h 722026"/>
                    <a:gd name="connsiteX1" fmla="*/ 641487 w 2171560"/>
                    <a:gd name="connsiteY1" fmla="*/ 612389 h 722026"/>
                    <a:gd name="connsiteX2" fmla="*/ 1012507 w 2171560"/>
                    <a:gd name="connsiteY2" fmla="*/ 3523 h 722026"/>
                    <a:gd name="connsiteX3" fmla="*/ 1303542 w 2171560"/>
                    <a:gd name="connsiteY3" fmla="*/ 378602 h 722026"/>
                    <a:gd name="connsiteX4" fmla="*/ 2171560 w 2171560"/>
                    <a:gd name="connsiteY4" fmla="*/ 720288 h 722026"/>
                    <a:gd name="connsiteX0" fmla="*/ 0 w 2171560"/>
                    <a:gd name="connsiteY0" fmla="*/ 707545 h 719205"/>
                    <a:gd name="connsiteX1" fmla="*/ 641487 w 2171560"/>
                    <a:gd name="connsiteY1" fmla="*/ 609568 h 719205"/>
                    <a:gd name="connsiteX2" fmla="*/ 1012507 w 2171560"/>
                    <a:gd name="connsiteY2" fmla="*/ 702 h 719205"/>
                    <a:gd name="connsiteX3" fmla="*/ 1382989 w 2171560"/>
                    <a:gd name="connsiteY3" fmla="*/ 492674 h 719205"/>
                    <a:gd name="connsiteX4" fmla="*/ 2171560 w 2171560"/>
                    <a:gd name="connsiteY4" fmla="*/ 717467 h 719205"/>
                    <a:gd name="connsiteX0" fmla="*/ 0 w 2171560"/>
                    <a:gd name="connsiteY0" fmla="*/ 709210 h 756119"/>
                    <a:gd name="connsiteX1" fmla="*/ 641487 w 2171560"/>
                    <a:gd name="connsiteY1" fmla="*/ 611233 h 756119"/>
                    <a:gd name="connsiteX2" fmla="*/ 1012507 w 2171560"/>
                    <a:gd name="connsiteY2" fmla="*/ 2367 h 756119"/>
                    <a:gd name="connsiteX3" fmla="*/ 1382989 w 2171560"/>
                    <a:gd name="connsiteY3" fmla="*/ 494339 h 756119"/>
                    <a:gd name="connsiteX4" fmla="*/ 2171560 w 2171560"/>
                    <a:gd name="connsiteY4" fmla="*/ 719132 h 756119"/>
                    <a:gd name="connsiteX0" fmla="*/ 0 w 2171560"/>
                    <a:gd name="connsiteY0" fmla="*/ 707996 h 719656"/>
                    <a:gd name="connsiteX1" fmla="*/ 641487 w 2171560"/>
                    <a:gd name="connsiteY1" fmla="*/ 610019 h 719656"/>
                    <a:gd name="connsiteX2" fmla="*/ 1012507 w 2171560"/>
                    <a:gd name="connsiteY2" fmla="*/ 1153 h 719656"/>
                    <a:gd name="connsiteX3" fmla="*/ 1382989 w 2171560"/>
                    <a:gd name="connsiteY3" fmla="*/ 493125 h 719656"/>
                    <a:gd name="connsiteX4" fmla="*/ 2171560 w 2171560"/>
                    <a:gd name="connsiteY4" fmla="*/ 717918 h 719656"/>
                    <a:gd name="connsiteX0" fmla="*/ 0 w 2171560"/>
                    <a:gd name="connsiteY0" fmla="*/ 706937 h 718597"/>
                    <a:gd name="connsiteX1" fmla="*/ 641487 w 2171560"/>
                    <a:gd name="connsiteY1" fmla="*/ 608960 h 718597"/>
                    <a:gd name="connsiteX2" fmla="*/ 1012507 w 2171560"/>
                    <a:gd name="connsiteY2" fmla="*/ 94 h 718597"/>
                    <a:gd name="connsiteX3" fmla="*/ 1382989 w 2171560"/>
                    <a:gd name="connsiteY3" fmla="*/ 492066 h 718597"/>
                    <a:gd name="connsiteX4" fmla="*/ 2171560 w 2171560"/>
                    <a:gd name="connsiteY4" fmla="*/ 716859 h 718597"/>
                    <a:gd name="connsiteX0" fmla="*/ 0 w 2171560"/>
                    <a:gd name="connsiteY0" fmla="*/ 706843 h 716764"/>
                    <a:gd name="connsiteX1" fmla="*/ 703279 w 2171560"/>
                    <a:gd name="connsiteY1" fmla="*/ 491973 h 716764"/>
                    <a:gd name="connsiteX2" fmla="*/ 1012507 w 2171560"/>
                    <a:gd name="connsiteY2" fmla="*/ 0 h 716764"/>
                    <a:gd name="connsiteX3" fmla="*/ 1382989 w 2171560"/>
                    <a:gd name="connsiteY3" fmla="*/ 491972 h 716764"/>
                    <a:gd name="connsiteX4" fmla="*/ 2171560 w 2171560"/>
                    <a:gd name="connsiteY4" fmla="*/ 716765 h 716764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7081 h 717003"/>
                    <a:gd name="connsiteX1" fmla="*/ 703279 w 2171560"/>
                    <a:gd name="connsiteY1" fmla="*/ 492211 h 717003"/>
                    <a:gd name="connsiteX2" fmla="*/ 1012507 w 2171560"/>
                    <a:gd name="connsiteY2" fmla="*/ 238 h 717003"/>
                    <a:gd name="connsiteX3" fmla="*/ 1382989 w 2171560"/>
                    <a:gd name="connsiteY3" fmla="*/ 492210 h 717003"/>
                    <a:gd name="connsiteX4" fmla="*/ 2171560 w 2171560"/>
                    <a:gd name="connsiteY4" fmla="*/ 717003 h 717003"/>
                    <a:gd name="connsiteX0" fmla="*/ 0 w 2171560"/>
                    <a:gd name="connsiteY0" fmla="*/ 707059 h 716981"/>
                    <a:gd name="connsiteX1" fmla="*/ 703279 w 2171560"/>
                    <a:gd name="connsiteY1" fmla="*/ 492189 h 716981"/>
                    <a:gd name="connsiteX2" fmla="*/ 1012507 w 2171560"/>
                    <a:gd name="connsiteY2" fmla="*/ 216 h 716981"/>
                    <a:gd name="connsiteX3" fmla="*/ 1382989 w 2171560"/>
                    <a:gd name="connsiteY3" fmla="*/ 492188 h 716981"/>
                    <a:gd name="connsiteX4" fmla="*/ 2171560 w 2171560"/>
                    <a:gd name="connsiteY4" fmla="*/ 716981 h 716981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908 h 708830"/>
                    <a:gd name="connsiteX1" fmla="*/ 703279 w 2171560"/>
                    <a:gd name="connsiteY1" fmla="*/ 484038 h 708830"/>
                    <a:gd name="connsiteX2" fmla="*/ 1083127 w 2171560"/>
                    <a:gd name="connsiteY2" fmla="*/ 1057 h 708830"/>
                    <a:gd name="connsiteX3" fmla="*/ 1647813 w 2171560"/>
                    <a:gd name="connsiteY3" fmla="*/ 627906 h 708830"/>
                    <a:gd name="connsiteX4" fmla="*/ 2171560 w 2171560"/>
                    <a:gd name="connsiteY4" fmla="*/ 708830 h 708830"/>
                    <a:gd name="connsiteX0" fmla="*/ 0 w 2171560"/>
                    <a:gd name="connsiteY0" fmla="*/ 698086 h 708008"/>
                    <a:gd name="connsiteX1" fmla="*/ 871002 w 2171560"/>
                    <a:gd name="connsiteY1" fmla="*/ 555150 h 708008"/>
                    <a:gd name="connsiteX2" fmla="*/ 1083127 w 2171560"/>
                    <a:gd name="connsiteY2" fmla="*/ 235 h 708008"/>
                    <a:gd name="connsiteX3" fmla="*/ 1647813 w 2171560"/>
                    <a:gd name="connsiteY3" fmla="*/ 627084 h 708008"/>
                    <a:gd name="connsiteX4" fmla="*/ 2171560 w 2171560"/>
                    <a:gd name="connsiteY4" fmla="*/ 708008 h 708008"/>
                    <a:gd name="connsiteX0" fmla="*/ 0 w 2171560"/>
                    <a:gd name="connsiteY0" fmla="*/ 698135 h 708057"/>
                    <a:gd name="connsiteX1" fmla="*/ 871002 w 2171560"/>
                    <a:gd name="connsiteY1" fmla="*/ 555199 h 708057"/>
                    <a:gd name="connsiteX2" fmla="*/ 1083127 w 2171560"/>
                    <a:gd name="connsiteY2" fmla="*/ 284 h 708057"/>
                    <a:gd name="connsiteX3" fmla="*/ 1647813 w 2171560"/>
                    <a:gd name="connsiteY3" fmla="*/ 627133 h 708057"/>
                    <a:gd name="connsiteX4" fmla="*/ 2171560 w 2171560"/>
                    <a:gd name="connsiteY4" fmla="*/ 708057 h 708057"/>
                    <a:gd name="connsiteX0" fmla="*/ 0 w 2171560"/>
                    <a:gd name="connsiteY0" fmla="*/ 698135 h 771319"/>
                    <a:gd name="connsiteX1" fmla="*/ 871002 w 2171560"/>
                    <a:gd name="connsiteY1" fmla="*/ 555199 h 771319"/>
                    <a:gd name="connsiteX2" fmla="*/ 1083127 w 2171560"/>
                    <a:gd name="connsiteY2" fmla="*/ 284 h 771319"/>
                    <a:gd name="connsiteX3" fmla="*/ 1647813 w 2171560"/>
                    <a:gd name="connsiteY3" fmla="*/ 627133 h 771319"/>
                    <a:gd name="connsiteX4" fmla="*/ 2171560 w 2171560"/>
                    <a:gd name="connsiteY4" fmla="*/ 708057 h 771319"/>
                    <a:gd name="connsiteX0" fmla="*/ 0 w 2171560"/>
                    <a:gd name="connsiteY0" fmla="*/ 699054 h 708976"/>
                    <a:gd name="connsiteX1" fmla="*/ 871002 w 2171560"/>
                    <a:gd name="connsiteY1" fmla="*/ 556118 h 708976"/>
                    <a:gd name="connsiteX2" fmla="*/ 1083127 w 2171560"/>
                    <a:gd name="connsiteY2" fmla="*/ 1203 h 708976"/>
                    <a:gd name="connsiteX3" fmla="*/ 1656640 w 2171560"/>
                    <a:gd name="connsiteY3" fmla="*/ 448215 h 708976"/>
                    <a:gd name="connsiteX4" fmla="*/ 2171560 w 2171560"/>
                    <a:gd name="connsiteY4" fmla="*/ 708976 h 708976"/>
                    <a:gd name="connsiteX0" fmla="*/ 0 w 2171560"/>
                    <a:gd name="connsiteY0" fmla="*/ 699108 h 709030"/>
                    <a:gd name="connsiteX1" fmla="*/ 871002 w 2171560"/>
                    <a:gd name="connsiteY1" fmla="*/ 556172 h 709030"/>
                    <a:gd name="connsiteX2" fmla="*/ 1083127 w 2171560"/>
                    <a:gd name="connsiteY2" fmla="*/ 1257 h 709030"/>
                    <a:gd name="connsiteX3" fmla="*/ 1656640 w 2171560"/>
                    <a:gd name="connsiteY3" fmla="*/ 448269 h 709030"/>
                    <a:gd name="connsiteX4" fmla="*/ 2171560 w 2171560"/>
                    <a:gd name="connsiteY4" fmla="*/ 709030 h 709030"/>
                    <a:gd name="connsiteX0" fmla="*/ 0 w 2171560"/>
                    <a:gd name="connsiteY0" fmla="*/ 698446 h 708368"/>
                    <a:gd name="connsiteX1" fmla="*/ 844519 w 2171560"/>
                    <a:gd name="connsiteY1" fmla="*/ 519542 h 708368"/>
                    <a:gd name="connsiteX2" fmla="*/ 1083127 w 2171560"/>
                    <a:gd name="connsiteY2" fmla="*/ 595 h 708368"/>
                    <a:gd name="connsiteX3" fmla="*/ 1656640 w 2171560"/>
                    <a:gd name="connsiteY3" fmla="*/ 447607 h 708368"/>
                    <a:gd name="connsiteX4" fmla="*/ 2171560 w 2171560"/>
                    <a:gd name="connsiteY4" fmla="*/ 708368 h 708368"/>
                    <a:gd name="connsiteX0" fmla="*/ 0 w 2171560"/>
                    <a:gd name="connsiteY0" fmla="*/ 698197 h 708119"/>
                    <a:gd name="connsiteX1" fmla="*/ 809209 w 2171560"/>
                    <a:gd name="connsiteY1" fmla="*/ 501309 h 708119"/>
                    <a:gd name="connsiteX2" fmla="*/ 1083127 w 2171560"/>
                    <a:gd name="connsiteY2" fmla="*/ 346 h 708119"/>
                    <a:gd name="connsiteX3" fmla="*/ 1656640 w 2171560"/>
                    <a:gd name="connsiteY3" fmla="*/ 447358 h 708119"/>
                    <a:gd name="connsiteX4" fmla="*/ 2171560 w 2171560"/>
                    <a:gd name="connsiteY4" fmla="*/ 708119 h 708119"/>
                    <a:gd name="connsiteX0" fmla="*/ 0 w 2171560"/>
                    <a:gd name="connsiteY0" fmla="*/ 698010 h 707932"/>
                    <a:gd name="connsiteX1" fmla="*/ 756245 w 2171560"/>
                    <a:gd name="connsiteY1" fmla="*/ 483139 h 707932"/>
                    <a:gd name="connsiteX2" fmla="*/ 1083127 w 2171560"/>
                    <a:gd name="connsiteY2" fmla="*/ 159 h 707932"/>
                    <a:gd name="connsiteX3" fmla="*/ 1656640 w 2171560"/>
                    <a:gd name="connsiteY3" fmla="*/ 447171 h 707932"/>
                    <a:gd name="connsiteX4" fmla="*/ 2171560 w 2171560"/>
                    <a:gd name="connsiteY4" fmla="*/ 707932 h 707932"/>
                    <a:gd name="connsiteX0" fmla="*/ 0 w 2171560"/>
                    <a:gd name="connsiteY0" fmla="*/ 698587 h 708509"/>
                    <a:gd name="connsiteX1" fmla="*/ 756245 w 2171560"/>
                    <a:gd name="connsiteY1" fmla="*/ 483716 h 708509"/>
                    <a:gd name="connsiteX2" fmla="*/ 1083127 w 2171560"/>
                    <a:gd name="connsiteY2" fmla="*/ 736 h 708509"/>
                    <a:gd name="connsiteX3" fmla="*/ 1638986 w 2171560"/>
                    <a:gd name="connsiteY3" fmla="*/ 411781 h 708509"/>
                    <a:gd name="connsiteX4" fmla="*/ 2171560 w 2171560"/>
                    <a:gd name="connsiteY4" fmla="*/ 708509 h 708509"/>
                    <a:gd name="connsiteX0" fmla="*/ 0 w 2171560"/>
                    <a:gd name="connsiteY0" fmla="*/ 698633 h 708555"/>
                    <a:gd name="connsiteX1" fmla="*/ 756245 w 2171560"/>
                    <a:gd name="connsiteY1" fmla="*/ 483762 h 708555"/>
                    <a:gd name="connsiteX2" fmla="*/ 1083127 w 2171560"/>
                    <a:gd name="connsiteY2" fmla="*/ 782 h 708555"/>
                    <a:gd name="connsiteX3" fmla="*/ 1638986 w 2171560"/>
                    <a:gd name="connsiteY3" fmla="*/ 411827 h 708555"/>
                    <a:gd name="connsiteX4" fmla="*/ 2171560 w 2171560"/>
                    <a:gd name="connsiteY4" fmla="*/ 708555 h 708555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506573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560" h="714121">
                      <a:moveTo>
                        <a:pt x="0" y="704199"/>
                      </a:moveTo>
                      <a:cubicBezTo>
                        <a:pt x="231970" y="693865"/>
                        <a:pt x="549242" y="686564"/>
                        <a:pt x="756245" y="489328"/>
                      </a:cubicBezTo>
                      <a:cubicBezTo>
                        <a:pt x="963248" y="292092"/>
                        <a:pt x="965428" y="33324"/>
                        <a:pt x="1083127" y="6348"/>
                      </a:cubicBezTo>
                      <a:cubicBezTo>
                        <a:pt x="1200826" y="-20628"/>
                        <a:pt x="1422271" y="29675"/>
                        <a:pt x="1462437" y="327473"/>
                      </a:cubicBezTo>
                      <a:cubicBezTo>
                        <a:pt x="1502603" y="625271"/>
                        <a:pt x="1890066" y="696137"/>
                        <a:pt x="2171560" y="714121"/>
                      </a:cubicBezTo>
                    </a:path>
                  </a:pathLst>
                </a:custGeom>
                <a:noFill/>
                <a:ln w="57150">
                  <a:solidFill>
                    <a:srgbClr val="C6A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7" name="Straight Arrow Connector 246"/>
                <p:cNvCxnSpPr/>
                <p:nvPr/>
              </p:nvCxnSpPr>
              <p:spPr>
                <a:xfrm flipH="1">
                  <a:off x="6601830" y="1951997"/>
                  <a:ext cx="595066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>
                <a:off x="7865829" y="1317539"/>
                <a:ext cx="1190061" cy="640145"/>
                <a:chOff x="7865829" y="1317539"/>
                <a:chExt cx="1190061" cy="640145"/>
              </a:xfrm>
            </p:grpSpPr>
            <p:cxnSp>
              <p:nvCxnSpPr>
                <p:cNvPr id="240" name="Straight Arrow Connector 239"/>
                <p:cNvCxnSpPr/>
                <p:nvPr/>
              </p:nvCxnSpPr>
              <p:spPr>
                <a:xfrm flipV="1">
                  <a:off x="8460824" y="1317539"/>
                  <a:ext cx="0" cy="64014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Arrow Connector 240"/>
                <p:cNvCxnSpPr/>
                <p:nvPr/>
              </p:nvCxnSpPr>
              <p:spPr>
                <a:xfrm flipV="1">
                  <a:off x="8460824" y="1951997"/>
                  <a:ext cx="595066" cy="26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Freeform 241"/>
                <p:cNvSpPr/>
                <p:nvPr/>
              </p:nvSpPr>
              <p:spPr>
                <a:xfrm>
                  <a:off x="7949216" y="1615166"/>
                  <a:ext cx="1025115" cy="327181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3076"/>
                    <a:gd name="connsiteX1" fmla="*/ 373221 w 3610946"/>
                    <a:gd name="connsiteY1" fmla="*/ 998377 h 2033076"/>
                    <a:gd name="connsiteX2" fmla="*/ 1212980 w 3610946"/>
                    <a:gd name="connsiteY2" fmla="*/ 1922105 h 2033076"/>
                    <a:gd name="connsiteX3" fmla="*/ 3610946 w 3610946"/>
                    <a:gd name="connsiteY3" fmla="*/ 2015413 h 2033076"/>
                    <a:gd name="connsiteX0" fmla="*/ 0 w 3610946"/>
                    <a:gd name="connsiteY0" fmla="*/ 0 h 2021867"/>
                    <a:gd name="connsiteX1" fmla="*/ 373221 w 3610946"/>
                    <a:gd name="connsiteY1" fmla="*/ 998377 h 2021867"/>
                    <a:gd name="connsiteX2" fmla="*/ 1212980 w 3610946"/>
                    <a:gd name="connsiteY2" fmla="*/ 1922105 h 2021867"/>
                    <a:gd name="connsiteX3" fmla="*/ 3610946 w 3610946"/>
                    <a:gd name="connsiteY3" fmla="*/ 2015413 h 2021867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026368 w 3610946"/>
                    <a:gd name="connsiteY1" fmla="*/ 1856791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7665"/>
                    <a:gd name="connsiteX1" fmla="*/ 1082351 w 3610946"/>
                    <a:gd name="connsiteY1" fmla="*/ 1912774 h 2017665"/>
                    <a:gd name="connsiteX2" fmla="*/ 3610946 w 3610946"/>
                    <a:gd name="connsiteY2" fmla="*/ 2015413 h 2017665"/>
                    <a:gd name="connsiteX0" fmla="*/ 0 w 2267337"/>
                    <a:gd name="connsiteY0" fmla="*/ 0 h 2088665"/>
                    <a:gd name="connsiteX1" fmla="*/ 1082351 w 2267337"/>
                    <a:gd name="connsiteY1" fmla="*/ 1912774 h 2088665"/>
                    <a:gd name="connsiteX2" fmla="*/ 2267337 w 2267337"/>
                    <a:gd name="connsiteY2" fmla="*/ 2015413 h 2088665"/>
                    <a:gd name="connsiteX0" fmla="*/ 0 w 1782145"/>
                    <a:gd name="connsiteY0" fmla="*/ 0 h 1052122"/>
                    <a:gd name="connsiteX1" fmla="*/ 597159 w 1782145"/>
                    <a:gd name="connsiteY1" fmla="*/ 942390 h 1052122"/>
                    <a:gd name="connsiteX2" fmla="*/ 1782145 w 1782145"/>
                    <a:gd name="connsiteY2" fmla="*/ 1045029 h 1052122"/>
                    <a:gd name="connsiteX0" fmla="*/ 0 w 1782145"/>
                    <a:gd name="connsiteY0" fmla="*/ 0 h 1045029"/>
                    <a:gd name="connsiteX1" fmla="*/ 298579 w 1782145"/>
                    <a:gd name="connsiteY1" fmla="*/ 87707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46571"/>
                    <a:gd name="connsiteX1" fmla="*/ 345232 w 1782145"/>
                    <a:gd name="connsiteY1" fmla="*/ 951721 h 1046571"/>
                    <a:gd name="connsiteX2" fmla="*/ 1782145 w 1782145"/>
                    <a:gd name="connsiteY2" fmla="*/ 1045029 h 1046571"/>
                    <a:gd name="connsiteX0" fmla="*/ 0 w 1782145"/>
                    <a:gd name="connsiteY0" fmla="*/ 0 h 1067745"/>
                    <a:gd name="connsiteX1" fmla="*/ 345232 w 1782145"/>
                    <a:gd name="connsiteY1" fmla="*/ 951721 h 1067745"/>
                    <a:gd name="connsiteX2" fmla="*/ 1782145 w 1782145"/>
                    <a:gd name="connsiteY2" fmla="*/ 1045029 h 1067745"/>
                    <a:gd name="connsiteX0" fmla="*/ 0 w 1782145"/>
                    <a:gd name="connsiteY0" fmla="*/ 0 h 1053446"/>
                    <a:gd name="connsiteX1" fmla="*/ 391885 w 1782145"/>
                    <a:gd name="connsiteY1" fmla="*/ 923729 h 1053446"/>
                    <a:gd name="connsiteX2" fmla="*/ 1782145 w 1782145"/>
                    <a:gd name="connsiteY2" fmla="*/ 1045029 h 1053446"/>
                    <a:gd name="connsiteX0" fmla="*/ 0 w 1782145"/>
                    <a:gd name="connsiteY0" fmla="*/ 0 h 1068778"/>
                    <a:gd name="connsiteX1" fmla="*/ 391885 w 1782145"/>
                    <a:gd name="connsiteY1" fmla="*/ 923729 h 1068778"/>
                    <a:gd name="connsiteX2" fmla="*/ 1782145 w 1782145"/>
                    <a:gd name="connsiteY2" fmla="*/ 1045029 h 1068778"/>
                    <a:gd name="connsiteX0" fmla="*/ 0 w 1782145"/>
                    <a:gd name="connsiteY0" fmla="*/ 0 h 1049779"/>
                    <a:gd name="connsiteX1" fmla="*/ 391885 w 1782145"/>
                    <a:gd name="connsiteY1" fmla="*/ 923729 h 1049779"/>
                    <a:gd name="connsiteX2" fmla="*/ 1782145 w 1782145"/>
                    <a:gd name="connsiteY2" fmla="*/ 1045029 h 1049779"/>
                    <a:gd name="connsiteX0" fmla="*/ 0 w 1782145"/>
                    <a:gd name="connsiteY0" fmla="*/ 0 h 1045029"/>
                    <a:gd name="connsiteX1" fmla="*/ 410546 w 1782145"/>
                    <a:gd name="connsiteY1" fmla="*/ 88640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63893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7216"/>
                    <a:gd name="connsiteX1" fmla="*/ 373224 w 1782145"/>
                    <a:gd name="connsiteY1" fmla="*/ 877075 h 1047216"/>
                    <a:gd name="connsiteX2" fmla="*/ 1782145 w 1782145"/>
                    <a:gd name="connsiteY2" fmla="*/ 1045029 h 1047216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54516"/>
                    <a:gd name="connsiteX1" fmla="*/ 345233 w 1782145"/>
                    <a:gd name="connsiteY1" fmla="*/ 793099 h 1054516"/>
                    <a:gd name="connsiteX2" fmla="*/ 794967 w 1782145"/>
                    <a:gd name="connsiteY2" fmla="*/ 1033831 h 1054516"/>
                    <a:gd name="connsiteX3" fmla="*/ 1782145 w 1782145"/>
                    <a:gd name="connsiteY3" fmla="*/ 1045029 h 1054516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270588 w 1782145"/>
                    <a:gd name="connsiteY1" fmla="*/ 802430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63483"/>
                    <a:gd name="connsiteY0" fmla="*/ 0 h 746449"/>
                    <a:gd name="connsiteX1" fmla="*/ 251926 w 1763483"/>
                    <a:gd name="connsiteY1" fmla="*/ 485189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466530 w 1763483"/>
                    <a:gd name="connsiteY1" fmla="*/ 475858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82795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429448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86407 w 1763483"/>
                    <a:gd name="connsiteY1" fmla="*/ 559834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39753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951720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800805"/>
                    <a:gd name="connsiteY0" fmla="*/ 0 h 1184987"/>
                    <a:gd name="connsiteX1" fmla="*/ 951720 w 1800805"/>
                    <a:gd name="connsiteY1" fmla="*/ 494520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23728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886405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83768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614195"/>
                    <a:gd name="connsiteX1" fmla="*/ 867743 w 1800805"/>
                    <a:gd name="connsiteY1" fmla="*/ 1091679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63685 w 1800805"/>
                    <a:gd name="connsiteY1" fmla="*/ 1063688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35693 w 1800805"/>
                    <a:gd name="connsiteY1" fmla="*/ 979713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11759 w 1800805"/>
                    <a:gd name="connsiteY1" fmla="*/ 942390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511558"/>
                    <a:gd name="connsiteX1" fmla="*/ 811759 w 1800805"/>
                    <a:gd name="connsiteY1" fmla="*/ 94239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51718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063685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2900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66323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89042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14398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830422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05067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2418728"/>
                    <a:gd name="connsiteY0" fmla="*/ 42045 h 672404"/>
                    <a:gd name="connsiteX1" fmla="*/ 1550981 w 2418728"/>
                    <a:gd name="connsiteY1" fmla="*/ 599 h 672404"/>
                    <a:gd name="connsiteX2" fmla="*/ 2418728 w 2418728"/>
                    <a:gd name="connsiteY2" fmla="*/ 672404 h 672404"/>
                    <a:gd name="connsiteX0" fmla="*/ 0 w 2418728"/>
                    <a:gd name="connsiteY0" fmla="*/ 536277 h 1166636"/>
                    <a:gd name="connsiteX1" fmla="*/ 544650 w 2418728"/>
                    <a:gd name="connsiteY1" fmla="*/ 280 h 1166636"/>
                    <a:gd name="connsiteX2" fmla="*/ 2418728 w 2418728"/>
                    <a:gd name="connsiteY2" fmla="*/ 1166636 h 1166636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2074457"/>
                    <a:gd name="connsiteY0" fmla="*/ 617181 h 697899"/>
                    <a:gd name="connsiteX1" fmla="*/ 641752 w 2074457"/>
                    <a:gd name="connsiteY1" fmla="*/ 258 h 697899"/>
                    <a:gd name="connsiteX2" fmla="*/ 2074457 w 2074457"/>
                    <a:gd name="connsiteY2" fmla="*/ 681055 h 697899"/>
                    <a:gd name="connsiteX0" fmla="*/ 0 w 2074457"/>
                    <a:gd name="connsiteY0" fmla="*/ 618322 h 682197"/>
                    <a:gd name="connsiteX1" fmla="*/ 641752 w 2074457"/>
                    <a:gd name="connsiteY1" fmla="*/ 1399 h 682197"/>
                    <a:gd name="connsiteX2" fmla="*/ 2074457 w 2074457"/>
                    <a:gd name="connsiteY2" fmla="*/ 682196 h 682197"/>
                    <a:gd name="connsiteX0" fmla="*/ 0 w 2074457"/>
                    <a:gd name="connsiteY0" fmla="*/ 673894 h 737768"/>
                    <a:gd name="connsiteX1" fmla="*/ 217765 w 2074457"/>
                    <a:gd name="connsiteY1" fmla="*/ 108341 h 737768"/>
                    <a:gd name="connsiteX2" fmla="*/ 641752 w 2074457"/>
                    <a:gd name="connsiteY2" fmla="*/ 56971 h 737768"/>
                    <a:gd name="connsiteX3" fmla="*/ 2074457 w 2074457"/>
                    <a:gd name="connsiteY3" fmla="*/ 737768 h 737768"/>
                    <a:gd name="connsiteX0" fmla="*/ 0 w 2074457"/>
                    <a:gd name="connsiteY0" fmla="*/ 639071 h 702945"/>
                    <a:gd name="connsiteX1" fmla="*/ 226593 w 2074457"/>
                    <a:gd name="connsiteY1" fmla="*/ 316297 h 702945"/>
                    <a:gd name="connsiteX2" fmla="*/ 641752 w 2074457"/>
                    <a:gd name="connsiteY2" fmla="*/ 22148 h 702945"/>
                    <a:gd name="connsiteX3" fmla="*/ 2074457 w 2074457"/>
                    <a:gd name="connsiteY3" fmla="*/ 702945 h 702945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3731 h 733731"/>
                    <a:gd name="connsiteX1" fmla="*/ 226594 w 2109767"/>
                    <a:gd name="connsiteY1" fmla="*/ 401966 h 733731"/>
                    <a:gd name="connsiteX2" fmla="*/ 677062 w 2109767"/>
                    <a:gd name="connsiteY2" fmla="*/ 17897 h 733731"/>
                    <a:gd name="connsiteX3" fmla="*/ 2109767 w 2109767"/>
                    <a:gd name="connsiteY3" fmla="*/ 698694 h 733731"/>
                    <a:gd name="connsiteX0" fmla="*/ 0 w 2109767"/>
                    <a:gd name="connsiteY0" fmla="*/ 716668 h 716668"/>
                    <a:gd name="connsiteX1" fmla="*/ 226594 w 2109767"/>
                    <a:gd name="connsiteY1" fmla="*/ 384903 h 716668"/>
                    <a:gd name="connsiteX2" fmla="*/ 677062 w 2109767"/>
                    <a:gd name="connsiteY2" fmla="*/ 834 h 716668"/>
                    <a:gd name="connsiteX3" fmla="*/ 2109767 w 2109767"/>
                    <a:gd name="connsiteY3" fmla="*/ 681631 h 716668"/>
                    <a:gd name="connsiteX0" fmla="*/ 0 w 2109767"/>
                    <a:gd name="connsiteY0" fmla="*/ 725637 h 725637"/>
                    <a:gd name="connsiteX1" fmla="*/ 226594 w 2109767"/>
                    <a:gd name="connsiteY1" fmla="*/ 393872 h 725637"/>
                    <a:gd name="connsiteX2" fmla="*/ 712372 w 2109767"/>
                    <a:gd name="connsiteY2" fmla="*/ 810 h 725637"/>
                    <a:gd name="connsiteX3" fmla="*/ 2109767 w 2109767"/>
                    <a:gd name="connsiteY3" fmla="*/ 690600 h 725637"/>
                    <a:gd name="connsiteX0" fmla="*/ 0 w 2109767"/>
                    <a:gd name="connsiteY0" fmla="*/ 726895 h 726895"/>
                    <a:gd name="connsiteX1" fmla="*/ 226594 w 2109767"/>
                    <a:gd name="connsiteY1" fmla="*/ 395130 h 726895"/>
                    <a:gd name="connsiteX2" fmla="*/ 712372 w 2109767"/>
                    <a:gd name="connsiteY2" fmla="*/ 2068 h 726895"/>
                    <a:gd name="connsiteX3" fmla="*/ 1744916 w 2109767"/>
                    <a:gd name="connsiteY3" fmla="*/ 260252 h 726895"/>
                    <a:gd name="connsiteX4" fmla="*/ 2109767 w 2109767"/>
                    <a:gd name="connsiteY4" fmla="*/ 691858 h 726895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4969 h 724969"/>
                    <a:gd name="connsiteX1" fmla="*/ 226594 w 2109767"/>
                    <a:gd name="connsiteY1" fmla="*/ 393204 h 724969"/>
                    <a:gd name="connsiteX2" fmla="*/ 712372 w 2109767"/>
                    <a:gd name="connsiteY2" fmla="*/ 142 h 724969"/>
                    <a:gd name="connsiteX3" fmla="*/ 1656641 w 2109767"/>
                    <a:gd name="connsiteY3" fmla="*/ 339252 h 724969"/>
                    <a:gd name="connsiteX4" fmla="*/ 2109767 w 2109767"/>
                    <a:gd name="connsiteY4" fmla="*/ 689932 h 724969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827 h 724827"/>
                    <a:gd name="connsiteX1" fmla="*/ 712372 w 2109767"/>
                    <a:gd name="connsiteY1" fmla="*/ 0 h 724827"/>
                    <a:gd name="connsiteX2" fmla="*/ 1321197 w 2109767"/>
                    <a:gd name="connsiteY2" fmla="*/ 429030 h 724827"/>
                    <a:gd name="connsiteX3" fmla="*/ 2109767 w 2109767"/>
                    <a:gd name="connsiteY3" fmla="*/ 689790 h 724827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29397 h 729397"/>
                    <a:gd name="connsiteX1" fmla="*/ 562305 w 1933217"/>
                    <a:gd name="connsiteY1" fmla="*/ 4570 h 729397"/>
                    <a:gd name="connsiteX2" fmla="*/ 1144647 w 1933217"/>
                    <a:gd name="connsiteY2" fmla="*/ 433600 h 729397"/>
                    <a:gd name="connsiteX3" fmla="*/ 1933217 w 1933217"/>
                    <a:gd name="connsiteY3" fmla="*/ 694360 h 729397"/>
                    <a:gd name="connsiteX0" fmla="*/ 0 w 1933217"/>
                    <a:gd name="connsiteY0" fmla="*/ 724850 h 724850"/>
                    <a:gd name="connsiteX1" fmla="*/ 562305 w 1933217"/>
                    <a:gd name="connsiteY1" fmla="*/ 23 h 724850"/>
                    <a:gd name="connsiteX2" fmla="*/ 1144647 w 1933217"/>
                    <a:gd name="connsiteY2" fmla="*/ 429053 h 724850"/>
                    <a:gd name="connsiteX3" fmla="*/ 1933217 w 1933217"/>
                    <a:gd name="connsiteY3" fmla="*/ 689813 h 724850"/>
                    <a:gd name="connsiteX0" fmla="*/ 0 w 1933217"/>
                    <a:gd name="connsiteY0" fmla="*/ 728428 h 728428"/>
                    <a:gd name="connsiteX1" fmla="*/ 562305 w 1933217"/>
                    <a:gd name="connsiteY1" fmla="*/ 3601 h 728428"/>
                    <a:gd name="connsiteX2" fmla="*/ 1074027 w 1933217"/>
                    <a:gd name="connsiteY2" fmla="*/ 459606 h 728428"/>
                    <a:gd name="connsiteX3" fmla="*/ 1933217 w 1933217"/>
                    <a:gd name="connsiteY3" fmla="*/ 693391 h 728428"/>
                    <a:gd name="connsiteX0" fmla="*/ 0 w 1933217"/>
                    <a:gd name="connsiteY0" fmla="*/ 728586 h 728586"/>
                    <a:gd name="connsiteX1" fmla="*/ 562305 w 1933217"/>
                    <a:gd name="connsiteY1" fmla="*/ 3759 h 728586"/>
                    <a:gd name="connsiteX2" fmla="*/ 1074027 w 1933217"/>
                    <a:gd name="connsiteY2" fmla="*/ 459764 h 728586"/>
                    <a:gd name="connsiteX3" fmla="*/ 1933217 w 1933217"/>
                    <a:gd name="connsiteY3" fmla="*/ 693549 h 728586"/>
                    <a:gd name="connsiteX0" fmla="*/ 0 w 1933217"/>
                    <a:gd name="connsiteY0" fmla="*/ 730381 h 730381"/>
                    <a:gd name="connsiteX1" fmla="*/ 562305 w 1933217"/>
                    <a:gd name="connsiteY1" fmla="*/ 5554 h 730381"/>
                    <a:gd name="connsiteX2" fmla="*/ 1074027 w 1933217"/>
                    <a:gd name="connsiteY2" fmla="*/ 461559 h 730381"/>
                    <a:gd name="connsiteX3" fmla="*/ 1933217 w 1933217"/>
                    <a:gd name="connsiteY3" fmla="*/ 695344 h 730381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41356 h 741356"/>
                    <a:gd name="connsiteX1" fmla="*/ 562305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37955 h 737955"/>
                    <a:gd name="connsiteX1" fmla="*/ 562305 w 1933217"/>
                    <a:gd name="connsiteY1" fmla="*/ 13128 h 737955"/>
                    <a:gd name="connsiteX2" fmla="*/ 1065199 w 1933217"/>
                    <a:gd name="connsiteY2" fmla="*/ 361232 h 737955"/>
                    <a:gd name="connsiteX3" fmla="*/ 1933217 w 1933217"/>
                    <a:gd name="connsiteY3" fmla="*/ 702918 h 737955"/>
                    <a:gd name="connsiteX0" fmla="*/ 0 w 1933217"/>
                    <a:gd name="connsiteY0" fmla="*/ 733473 h 733473"/>
                    <a:gd name="connsiteX1" fmla="*/ 526996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3473 h 733473"/>
                    <a:gd name="connsiteX1" fmla="*/ 544650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1475 h 731475"/>
                    <a:gd name="connsiteX1" fmla="*/ 544650 w 1933217"/>
                    <a:gd name="connsiteY1" fmla="*/ 6648 h 731475"/>
                    <a:gd name="connsiteX2" fmla="*/ 1065199 w 1933217"/>
                    <a:gd name="connsiteY2" fmla="*/ 354752 h 731475"/>
                    <a:gd name="connsiteX3" fmla="*/ 1933217 w 1933217"/>
                    <a:gd name="connsiteY3" fmla="*/ 696438 h 731475"/>
                    <a:gd name="connsiteX0" fmla="*/ 0 w 1933217"/>
                    <a:gd name="connsiteY0" fmla="*/ 733472 h 733472"/>
                    <a:gd name="connsiteX1" fmla="*/ 544650 w 1933217"/>
                    <a:gd name="connsiteY1" fmla="*/ 8645 h 733472"/>
                    <a:gd name="connsiteX2" fmla="*/ 1065199 w 1933217"/>
                    <a:gd name="connsiteY2" fmla="*/ 356749 h 733472"/>
                    <a:gd name="connsiteX3" fmla="*/ 1933217 w 1933217"/>
                    <a:gd name="connsiteY3" fmla="*/ 698435 h 73347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954 h 737954"/>
                    <a:gd name="connsiteX1" fmla="*/ 544650 w 1933217"/>
                    <a:gd name="connsiteY1" fmla="*/ 13127 h 737954"/>
                    <a:gd name="connsiteX2" fmla="*/ 1065199 w 1933217"/>
                    <a:gd name="connsiteY2" fmla="*/ 361231 h 737954"/>
                    <a:gd name="connsiteX3" fmla="*/ 1933217 w 1933217"/>
                    <a:gd name="connsiteY3" fmla="*/ 702917 h 737954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4496 h 744496"/>
                    <a:gd name="connsiteX1" fmla="*/ 544650 w 1933217"/>
                    <a:gd name="connsiteY1" fmla="*/ 19669 h 744496"/>
                    <a:gd name="connsiteX2" fmla="*/ 1065199 w 1933217"/>
                    <a:gd name="connsiteY2" fmla="*/ 367773 h 744496"/>
                    <a:gd name="connsiteX3" fmla="*/ 1933217 w 1933217"/>
                    <a:gd name="connsiteY3" fmla="*/ 709459 h 744496"/>
                    <a:gd name="connsiteX0" fmla="*/ 0 w 1933217"/>
                    <a:gd name="connsiteY0" fmla="*/ 728170 h 728170"/>
                    <a:gd name="connsiteX1" fmla="*/ 279557 w 1933217"/>
                    <a:gd name="connsiteY1" fmla="*/ 450357 h 728170"/>
                    <a:gd name="connsiteX2" fmla="*/ 544650 w 1933217"/>
                    <a:gd name="connsiteY2" fmla="*/ 3343 h 728170"/>
                    <a:gd name="connsiteX3" fmla="*/ 1065199 w 1933217"/>
                    <a:gd name="connsiteY3" fmla="*/ 351447 h 728170"/>
                    <a:gd name="connsiteX4" fmla="*/ 1933217 w 1933217"/>
                    <a:gd name="connsiteY4" fmla="*/ 693133 h 728170"/>
                    <a:gd name="connsiteX0" fmla="*/ 0 w 2312798"/>
                    <a:gd name="connsiteY0" fmla="*/ 764138 h 764138"/>
                    <a:gd name="connsiteX1" fmla="*/ 659138 w 2312798"/>
                    <a:gd name="connsiteY1" fmla="*/ 450357 h 764138"/>
                    <a:gd name="connsiteX2" fmla="*/ 924231 w 2312798"/>
                    <a:gd name="connsiteY2" fmla="*/ 3343 h 764138"/>
                    <a:gd name="connsiteX3" fmla="*/ 1444780 w 2312798"/>
                    <a:gd name="connsiteY3" fmla="*/ 351447 h 764138"/>
                    <a:gd name="connsiteX4" fmla="*/ 2312798 w 2312798"/>
                    <a:gd name="connsiteY4" fmla="*/ 693133 h 764138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06830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15822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25318 h 735240"/>
                    <a:gd name="connsiteX1" fmla="*/ 509074 w 2171560"/>
                    <a:gd name="connsiteY1" fmla="*/ 582382 h 735240"/>
                    <a:gd name="connsiteX2" fmla="*/ 1012507 w 2171560"/>
                    <a:gd name="connsiteY2" fmla="*/ 18475 h 735240"/>
                    <a:gd name="connsiteX3" fmla="*/ 1303542 w 2171560"/>
                    <a:gd name="connsiteY3" fmla="*/ 393554 h 735240"/>
                    <a:gd name="connsiteX4" fmla="*/ 2171560 w 2171560"/>
                    <a:gd name="connsiteY4" fmla="*/ 735240 h 735240"/>
                    <a:gd name="connsiteX0" fmla="*/ 0 w 2171560"/>
                    <a:gd name="connsiteY0" fmla="*/ 717854 h 727776"/>
                    <a:gd name="connsiteX1" fmla="*/ 509074 w 2171560"/>
                    <a:gd name="connsiteY1" fmla="*/ 574918 h 727776"/>
                    <a:gd name="connsiteX2" fmla="*/ 1012507 w 2171560"/>
                    <a:gd name="connsiteY2" fmla="*/ 11011 h 727776"/>
                    <a:gd name="connsiteX3" fmla="*/ 1303542 w 2171560"/>
                    <a:gd name="connsiteY3" fmla="*/ 386090 h 727776"/>
                    <a:gd name="connsiteX4" fmla="*/ 2171560 w 2171560"/>
                    <a:gd name="connsiteY4" fmla="*/ 727776 h 727776"/>
                    <a:gd name="connsiteX0" fmla="*/ 0 w 2171560"/>
                    <a:gd name="connsiteY0" fmla="*/ 730461 h 740383"/>
                    <a:gd name="connsiteX1" fmla="*/ 509074 w 2171560"/>
                    <a:gd name="connsiteY1" fmla="*/ 587525 h 740383"/>
                    <a:gd name="connsiteX2" fmla="*/ 1012507 w 2171560"/>
                    <a:gd name="connsiteY2" fmla="*/ 23618 h 740383"/>
                    <a:gd name="connsiteX3" fmla="*/ 1303542 w 2171560"/>
                    <a:gd name="connsiteY3" fmla="*/ 398697 h 740383"/>
                    <a:gd name="connsiteX4" fmla="*/ 2171560 w 2171560"/>
                    <a:gd name="connsiteY4" fmla="*/ 740383 h 740383"/>
                    <a:gd name="connsiteX0" fmla="*/ 0 w 2171560"/>
                    <a:gd name="connsiteY0" fmla="*/ 716090 h 726012"/>
                    <a:gd name="connsiteX1" fmla="*/ 509074 w 2171560"/>
                    <a:gd name="connsiteY1" fmla="*/ 573154 h 726012"/>
                    <a:gd name="connsiteX2" fmla="*/ 1012507 w 2171560"/>
                    <a:gd name="connsiteY2" fmla="*/ 9247 h 726012"/>
                    <a:gd name="connsiteX3" fmla="*/ 1303542 w 2171560"/>
                    <a:gd name="connsiteY3" fmla="*/ 384326 h 726012"/>
                    <a:gd name="connsiteX4" fmla="*/ 2171560 w 2171560"/>
                    <a:gd name="connsiteY4" fmla="*/ 726012 h 726012"/>
                    <a:gd name="connsiteX0" fmla="*/ 0 w 2171560"/>
                    <a:gd name="connsiteY0" fmla="*/ 710366 h 720288"/>
                    <a:gd name="connsiteX1" fmla="*/ 641487 w 2171560"/>
                    <a:gd name="connsiteY1" fmla="*/ 612389 h 720288"/>
                    <a:gd name="connsiteX2" fmla="*/ 1012507 w 2171560"/>
                    <a:gd name="connsiteY2" fmla="*/ 3523 h 720288"/>
                    <a:gd name="connsiteX3" fmla="*/ 1303542 w 2171560"/>
                    <a:gd name="connsiteY3" fmla="*/ 378602 h 720288"/>
                    <a:gd name="connsiteX4" fmla="*/ 2171560 w 2171560"/>
                    <a:gd name="connsiteY4" fmla="*/ 720288 h 720288"/>
                    <a:gd name="connsiteX0" fmla="*/ 0 w 2171560"/>
                    <a:gd name="connsiteY0" fmla="*/ 710366 h 722026"/>
                    <a:gd name="connsiteX1" fmla="*/ 641487 w 2171560"/>
                    <a:gd name="connsiteY1" fmla="*/ 612389 h 722026"/>
                    <a:gd name="connsiteX2" fmla="*/ 1012507 w 2171560"/>
                    <a:gd name="connsiteY2" fmla="*/ 3523 h 722026"/>
                    <a:gd name="connsiteX3" fmla="*/ 1303542 w 2171560"/>
                    <a:gd name="connsiteY3" fmla="*/ 378602 h 722026"/>
                    <a:gd name="connsiteX4" fmla="*/ 2171560 w 2171560"/>
                    <a:gd name="connsiteY4" fmla="*/ 720288 h 722026"/>
                    <a:gd name="connsiteX0" fmla="*/ 0 w 2171560"/>
                    <a:gd name="connsiteY0" fmla="*/ 707545 h 719205"/>
                    <a:gd name="connsiteX1" fmla="*/ 641487 w 2171560"/>
                    <a:gd name="connsiteY1" fmla="*/ 609568 h 719205"/>
                    <a:gd name="connsiteX2" fmla="*/ 1012507 w 2171560"/>
                    <a:gd name="connsiteY2" fmla="*/ 702 h 719205"/>
                    <a:gd name="connsiteX3" fmla="*/ 1382989 w 2171560"/>
                    <a:gd name="connsiteY3" fmla="*/ 492674 h 719205"/>
                    <a:gd name="connsiteX4" fmla="*/ 2171560 w 2171560"/>
                    <a:gd name="connsiteY4" fmla="*/ 717467 h 719205"/>
                    <a:gd name="connsiteX0" fmla="*/ 0 w 2171560"/>
                    <a:gd name="connsiteY0" fmla="*/ 709210 h 756119"/>
                    <a:gd name="connsiteX1" fmla="*/ 641487 w 2171560"/>
                    <a:gd name="connsiteY1" fmla="*/ 611233 h 756119"/>
                    <a:gd name="connsiteX2" fmla="*/ 1012507 w 2171560"/>
                    <a:gd name="connsiteY2" fmla="*/ 2367 h 756119"/>
                    <a:gd name="connsiteX3" fmla="*/ 1382989 w 2171560"/>
                    <a:gd name="connsiteY3" fmla="*/ 494339 h 756119"/>
                    <a:gd name="connsiteX4" fmla="*/ 2171560 w 2171560"/>
                    <a:gd name="connsiteY4" fmla="*/ 719132 h 756119"/>
                    <a:gd name="connsiteX0" fmla="*/ 0 w 2171560"/>
                    <a:gd name="connsiteY0" fmla="*/ 707996 h 719656"/>
                    <a:gd name="connsiteX1" fmla="*/ 641487 w 2171560"/>
                    <a:gd name="connsiteY1" fmla="*/ 610019 h 719656"/>
                    <a:gd name="connsiteX2" fmla="*/ 1012507 w 2171560"/>
                    <a:gd name="connsiteY2" fmla="*/ 1153 h 719656"/>
                    <a:gd name="connsiteX3" fmla="*/ 1382989 w 2171560"/>
                    <a:gd name="connsiteY3" fmla="*/ 493125 h 719656"/>
                    <a:gd name="connsiteX4" fmla="*/ 2171560 w 2171560"/>
                    <a:gd name="connsiteY4" fmla="*/ 717918 h 719656"/>
                    <a:gd name="connsiteX0" fmla="*/ 0 w 2171560"/>
                    <a:gd name="connsiteY0" fmla="*/ 706937 h 718597"/>
                    <a:gd name="connsiteX1" fmla="*/ 641487 w 2171560"/>
                    <a:gd name="connsiteY1" fmla="*/ 608960 h 718597"/>
                    <a:gd name="connsiteX2" fmla="*/ 1012507 w 2171560"/>
                    <a:gd name="connsiteY2" fmla="*/ 94 h 718597"/>
                    <a:gd name="connsiteX3" fmla="*/ 1382989 w 2171560"/>
                    <a:gd name="connsiteY3" fmla="*/ 492066 h 718597"/>
                    <a:gd name="connsiteX4" fmla="*/ 2171560 w 2171560"/>
                    <a:gd name="connsiteY4" fmla="*/ 716859 h 718597"/>
                    <a:gd name="connsiteX0" fmla="*/ 0 w 2171560"/>
                    <a:gd name="connsiteY0" fmla="*/ 706843 h 716764"/>
                    <a:gd name="connsiteX1" fmla="*/ 703279 w 2171560"/>
                    <a:gd name="connsiteY1" fmla="*/ 491973 h 716764"/>
                    <a:gd name="connsiteX2" fmla="*/ 1012507 w 2171560"/>
                    <a:gd name="connsiteY2" fmla="*/ 0 h 716764"/>
                    <a:gd name="connsiteX3" fmla="*/ 1382989 w 2171560"/>
                    <a:gd name="connsiteY3" fmla="*/ 491972 h 716764"/>
                    <a:gd name="connsiteX4" fmla="*/ 2171560 w 2171560"/>
                    <a:gd name="connsiteY4" fmla="*/ 716765 h 716764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7081 h 717003"/>
                    <a:gd name="connsiteX1" fmla="*/ 703279 w 2171560"/>
                    <a:gd name="connsiteY1" fmla="*/ 492211 h 717003"/>
                    <a:gd name="connsiteX2" fmla="*/ 1012507 w 2171560"/>
                    <a:gd name="connsiteY2" fmla="*/ 238 h 717003"/>
                    <a:gd name="connsiteX3" fmla="*/ 1382989 w 2171560"/>
                    <a:gd name="connsiteY3" fmla="*/ 492210 h 717003"/>
                    <a:gd name="connsiteX4" fmla="*/ 2171560 w 2171560"/>
                    <a:gd name="connsiteY4" fmla="*/ 717003 h 717003"/>
                    <a:gd name="connsiteX0" fmla="*/ 0 w 2171560"/>
                    <a:gd name="connsiteY0" fmla="*/ 707059 h 716981"/>
                    <a:gd name="connsiteX1" fmla="*/ 703279 w 2171560"/>
                    <a:gd name="connsiteY1" fmla="*/ 492189 h 716981"/>
                    <a:gd name="connsiteX2" fmla="*/ 1012507 w 2171560"/>
                    <a:gd name="connsiteY2" fmla="*/ 216 h 716981"/>
                    <a:gd name="connsiteX3" fmla="*/ 1382989 w 2171560"/>
                    <a:gd name="connsiteY3" fmla="*/ 492188 h 716981"/>
                    <a:gd name="connsiteX4" fmla="*/ 2171560 w 2171560"/>
                    <a:gd name="connsiteY4" fmla="*/ 716981 h 716981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908 h 708830"/>
                    <a:gd name="connsiteX1" fmla="*/ 703279 w 2171560"/>
                    <a:gd name="connsiteY1" fmla="*/ 484038 h 708830"/>
                    <a:gd name="connsiteX2" fmla="*/ 1083127 w 2171560"/>
                    <a:gd name="connsiteY2" fmla="*/ 1057 h 708830"/>
                    <a:gd name="connsiteX3" fmla="*/ 1647813 w 2171560"/>
                    <a:gd name="connsiteY3" fmla="*/ 627906 h 708830"/>
                    <a:gd name="connsiteX4" fmla="*/ 2171560 w 2171560"/>
                    <a:gd name="connsiteY4" fmla="*/ 708830 h 708830"/>
                    <a:gd name="connsiteX0" fmla="*/ 0 w 2171560"/>
                    <a:gd name="connsiteY0" fmla="*/ 698086 h 708008"/>
                    <a:gd name="connsiteX1" fmla="*/ 871002 w 2171560"/>
                    <a:gd name="connsiteY1" fmla="*/ 555150 h 708008"/>
                    <a:gd name="connsiteX2" fmla="*/ 1083127 w 2171560"/>
                    <a:gd name="connsiteY2" fmla="*/ 235 h 708008"/>
                    <a:gd name="connsiteX3" fmla="*/ 1647813 w 2171560"/>
                    <a:gd name="connsiteY3" fmla="*/ 627084 h 708008"/>
                    <a:gd name="connsiteX4" fmla="*/ 2171560 w 2171560"/>
                    <a:gd name="connsiteY4" fmla="*/ 708008 h 708008"/>
                    <a:gd name="connsiteX0" fmla="*/ 0 w 2171560"/>
                    <a:gd name="connsiteY0" fmla="*/ 698135 h 708057"/>
                    <a:gd name="connsiteX1" fmla="*/ 871002 w 2171560"/>
                    <a:gd name="connsiteY1" fmla="*/ 555199 h 708057"/>
                    <a:gd name="connsiteX2" fmla="*/ 1083127 w 2171560"/>
                    <a:gd name="connsiteY2" fmla="*/ 284 h 708057"/>
                    <a:gd name="connsiteX3" fmla="*/ 1647813 w 2171560"/>
                    <a:gd name="connsiteY3" fmla="*/ 627133 h 708057"/>
                    <a:gd name="connsiteX4" fmla="*/ 2171560 w 2171560"/>
                    <a:gd name="connsiteY4" fmla="*/ 708057 h 708057"/>
                    <a:gd name="connsiteX0" fmla="*/ 0 w 2171560"/>
                    <a:gd name="connsiteY0" fmla="*/ 698135 h 771319"/>
                    <a:gd name="connsiteX1" fmla="*/ 871002 w 2171560"/>
                    <a:gd name="connsiteY1" fmla="*/ 555199 h 771319"/>
                    <a:gd name="connsiteX2" fmla="*/ 1083127 w 2171560"/>
                    <a:gd name="connsiteY2" fmla="*/ 284 h 771319"/>
                    <a:gd name="connsiteX3" fmla="*/ 1647813 w 2171560"/>
                    <a:gd name="connsiteY3" fmla="*/ 627133 h 771319"/>
                    <a:gd name="connsiteX4" fmla="*/ 2171560 w 2171560"/>
                    <a:gd name="connsiteY4" fmla="*/ 708057 h 771319"/>
                    <a:gd name="connsiteX0" fmla="*/ 0 w 2171560"/>
                    <a:gd name="connsiteY0" fmla="*/ 699054 h 708976"/>
                    <a:gd name="connsiteX1" fmla="*/ 871002 w 2171560"/>
                    <a:gd name="connsiteY1" fmla="*/ 556118 h 708976"/>
                    <a:gd name="connsiteX2" fmla="*/ 1083127 w 2171560"/>
                    <a:gd name="connsiteY2" fmla="*/ 1203 h 708976"/>
                    <a:gd name="connsiteX3" fmla="*/ 1656640 w 2171560"/>
                    <a:gd name="connsiteY3" fmla="*/ 448215 h 708976"/>
                    <a:gd name="connsiteX4" fmla="*/ 2171560 w 2171560"/>
                    <a:gd name="connsiteY4" fmla="*/ 708976 h 708976"/>
                    <a:gd name="connsiteX0" fmla="*/ 0 w 2171560"/>
                    <a:gd name="connsiteY0" fmla="*/ 699108 h 709030"/>
                    <a:gd name="connsiteX1" fmla="*/ 871002 w 2171560"/>
                    <a:gd name="connsiteY1" fmla="*/ 556172 h 709030"/>
                    <a:gd name="connsiteX2" fmla="*/ 1083127 w 2171560"/>
                    <a:gd name="connsiteY2" fmla="*/ 1257 h 709030"/>
                    <a:gd name="connsiteX3" fmla="*/ 1656640 w 2171560"/>
                    <a:gd name="connsiteY3" fmla="*/ 448269 h 709030"/>
                    <a:gd name="connsiteX4" fmla="*/ 2171560 w 2171560"/>
                    <a:gd name="connsiteY4" fmla="*/ 709030 h 709030"/>
                    <a:gd name="connsiteX0" fmla="*/ 0 w 2171560"/>
                    <a:gd name="connsiteY0" fmla="*/ 698446 h 708368"/>
                    <a:gd name="connsiteX1" fmla="*/ 844519 w 2171560"/>
                    <a:gd name="connsiteY1" fmla="*/ 519542 h 708368"/>
                    <a:gd name="connsiteX2" fmla="*/ 1083127 w 2171560"/>
                    <a:gd name="connsiteY2" fmla="*/ 595 h 708368"/>
                    <a:gd name="connsiteX3" fmla="*/ 1656640 w 2171560"/>
                    <a:gd name="connsiteY3" fmla="*/ 447607 h 708368"/>
                    <a:gd name="connsiteX4" fmla="*/ 2171560 w 2171560"/>
                    <a:gd name="connsiteY4" fmla="*/ 708368 h 708368"/>
                    <a:gd name="connsiteX0" fmla="*/ 0 w 2171560"/>
                    <a:gd name="connsiteY0" fmla="*/ 698197 h 708119"/>
                    <a:gd name="connsiteX1" fmla="*/ 809209 w 2171560"/>
                    <a:gd name="connsiteY1" fmla="*/ 501309 h 708119"/>
                    <a:gd name="connsiteX2" fmla="*/ 1083127 w 2171560"/>
                    <a:gd name="connsiteY2" fmla="*/ 346 h 708119"/>
                    <a:gd name="connsiteX3" fmla="*/ 1656640 w 2171560"/>
                    <a:gd name="connsiteY3" fmla="*/ 447358 h 708119"/>
                    <a:gd name="connsiteX4" fmla="*/ 2171560 w 2171560"/>
                    <a:gd name="connsiteY4" fmla="*/ 708119 h 708119"/>
                    <a:gd name="connsiteX0" fmla="*/ 0 w 2171560"/>
                    <a:gd name="connsiteY0" fmla="*/ 698010 h 707932"/>
                    <a:gd name="connsiteX1" fmla="*/ 756245 w 2171560"/>
                    <a:gd name="connsiteY1" fmla="*/ 483139 h 707932"/>
                    <a:gd name="connsiteX2" fmla="*/ 1083127 w 2171560"/>
                    <a:gd name="connsiteY2" fmla="*/ 159 h 707932"/>
                    <a:gd name="connsiteX3" fmla="*/ 1656640 w 2171560"/>
                    <a:gd name="connsiteY3" fmla="*/ 447171 h 707932"/>
                    <a:gd name="connsiteX4" fmla="*/ 2171560 w 2171560"/>
                    <a:gd name="connsiteY4" fmla="*/ 707932 h 707932"/>
                    <a:gd name="connsiteX0" fmla="*/ 0 w 2171560"/>
                    <a:gd name="connsiteY0" fmla="*/ 698587 h 708509"/>
                    <a:gd name="connsiteX1" fmla="*/ 756245 w 2171560"/>
                    <a:gd name="connsiteY1" fmla="*/ 483716 h 708509"/>
                    <a:gd name="connsiteX2" fmla="*/ 1083127 w 2171560"/>
                    <a:gd name="connsiteY2" fmla="*/ 736 h 708509"/>
                    <a:gd name="connsiteX3" fmla="*/ 1638986 w 2171560"/>
                    <a:gd name="connsiteY3" fmla="*/ 411781 h 708509"/>
                    <a:gd name="connsiteX4" fmla="*/ 2171560 w 2171560"/>
                    <a:gd name="connsiteY4" fmla="*/ 708509 h 708509"/>
                    <a:gd name="connsiteX0" fmla="*/ 0 w 2171560"/>
                    <a:gd name="connsiteY0" fmla="*/ 698633 h 708555"/>
                    <a:gd name="connsiteX1" fmla="*/ 756245 w 2171560"/>
                    <a:gd name="connsiteY1" fmla="*/ 483762 h 708555"/>
                    <a:gd name="connsiteX2" fmla="*/ 1083127 w 2171560"/>
                    <a:gd name="connsiteY2" fmla="*/ 782 h 708555"/>
                    <a:gd name="connsiteX3" fmla="*/ 1638986 w 2171560"/>
                    <a:gd name="connsiteY3" fmla="*/ 411827 h 708555"/>
                    <a:gd name="connsiteX4" fmla="*/ 2171560 w 2171560"/>
                    <a:gd name="connsiteY4" fmla="*/ 708555 h 708555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506573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560" h="714121">
                      <a:moveTo>
                        <a:pt x="0" y="704199"/>
                      </a:moveTo>
                      <a:cubicBezTo>
                        <a:pt x="231970" y="693865"/>
                        <a:pt x="549242" y="686564"/>
                        <a:pt x="756245" y="489328"/>
                      </a:cubicBezTo>
                      <a:cubicBezTo>
                        <a:pt x="963248" y="292092"/>
                        <a:pt x="965428" y="33324"/>
                        <a:pt x="1083127" y="6348"/>
                      </a:cubicBezTo>
                      <a:cubicBezTo>
                        <a:pt x="1200826" y="-20628"/>
                        <a:pt x="1422271" y="29675"/>
                        <a:pt x="1462437" y="327473"/>
                      </a:cubicBezTo>
                      <a:cubicBezTo>
                        <a:pt x="1502603" y="625271"/>
                        <a:pt x="1890066" y="696137"/>
                        <a:pt x="2171560" y="714121"/>
                      </a:cubicBezTo>
                    </a:path>
                  </a:pathLst>
                </a:custGeom>
                <a:noFill/>
                <a:ln w="57150">
                  <a:solidFill>
                    <a:srgbClr val="C6A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3" name="Straight Arrow Connector 242"/>
                <p:cNvCxnSpPr/>
                <p:nvPr/>
              </p:nvCxnSpPr>
              <p:spPr>
                <a:xfrm flipH="1">
                  <a:off x="7865829" y="1951997"/>
                  <a:ext cx="595066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>
                <a:off x="6608659" y="2006917"/>
                <a:ext cx="1190061" cy="640145"/>
                <a:chOff x="6608659" y="2006917"/>
                <a:chExt cx="1190061" cy="640145"/>
              </a:xfrm>
            </p:grpSpPr>
            <p:cxnSp>
              <p:nvCxnSpPr>
                <p:cNvPr id="236" name="Straight Arrow Connector 235"/>
                <p:cNvCxnSpPr/>
                <p:nvPr/>
              </p:nvCxnSpPr>
              <p:spPr>
                <a:xfrm flipV="1">
                  <a:off x="7203654" y="2006917"/>
                  <a:ext cx="0" cy="64014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Arrow Connector 236"/>
                <p:cNvCxnSpPr/>
                <p:nvPr/>
              </p:nvCxnSpPr>
              <p:spPr>
                <a:xfrm flipV="1">
                  <a:off x="7203654" y="2641375"/>
                  <a:ext cx="595066" cy="26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8" name="Freeform 237"/>
                <p:cNvSpPr/>
                <p:nvPr/>
              </p:nvSpPr>
              <p:spPr>
                <a:xfrm>
                  <a:off x="6692046" y="2304544"/>
                  <a:ext cx="1025115" cy="327181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3076"/>
                    <a:gd name="connsiteX1" fmla="*/ 373221 w 3610946"/>
                    <a:gd name="connsiteY1" fmla="*/ 998377 h 2033076"/>
                    <a:gd name="connsiteX2" fmla="*/ 1212980 w 3610946"/>
                    <a:gd name="connsiteY2" fmla="*/ 1922105 h 2033076"/>
                    <a:gd name="connsiteX3" fmla="*/ 3610946 w 3610946"/>
                    <a:gd name="connsiteY3" fmla="*/ 2015413 h 2033076"/>
                    <a:gd name="connsiteX0" fmla="*/ 0 w 3610946"/>
                    <a:gd name="connsiteY0" fmla="*/ 0 h 2021867"/>
                    <a:gd name="connsiteX1" fmla="*/ 373221 w 3610946"/>
                    <a:gd name="connsiteY1" fmla="*/ 998377 h 2021867"/>
                    <a:gd name="connsiteX2" fmla="*/ 1212980 w 3610946"/>
                    <a:gd name="connsiteY2" fmla="*/ 1922105 h 2021867"/>
                    <a:gd name="connsiteX3" fmla="*/ 3610946 w 3610946"/>
                    <a:gd name="connsiteY3" fmla="*/ 2015413 h 2021867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026368 w 3610946"/>
                    <a:gd name="connsiteY1" fmla="*/ 1856791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7665"/>
                    <a:gd name="connsiteX1" fmla="*/ 1082351 w 3610946"/>
                    <a:gd name="connsiteY1" fmla="*/ 1912774 h 2017665"/>
                    <a:gd name="connsiteX2" fmla="*/ 3610946 w 3610946"/>
                    <a:gd name="connsiteY2" fmla="*/ 2015413 h 2017665"/>
                    <a:gd name="connsiteX0" fmla="*/ 0 w 2267337"/>
                    <a:gd name="connsiteY0" fmla="*/ 0 h 2088665"/>
                    <a:gd name="connsiteX1" fmla="*/ 1082351 w 2267337"/>
                    <a:gd name="connsiteY1" fmla="*/ 1912774 h 2088665"/>
                    <a:gd name="connsiteX2" fmla="*/ 2267337 w 2267337"/>
                    <a:gd name="connsiteY2" fmla="*/ 2015413 h 2088665"/>
                    <a:gd name="connsiteX0" fmla="*/ 0 w 1782145"/>
                    <a:gd name="connsiteY0" fmla="*/ 0 h 1052122"/>
                    <a:gd name="connsiteX1" fmla="*/ 597159 w 1782145"/>
                    <a:gd name="connsiteY1" fmla="*/ 942390 h 1052122"/>
                    <a:gd name="connsiteX2" fmla="*/ 1782145 w 1782145"/>
                    <a:gd name="connsiteY2" fmla="*/ 1045029 h 1052122"/>
                    <a:gd name="connsiteX0" fmla="*/ 0 w 1782145"/>
                    <a:gd name="connsiteY0" fmla="*/ 0 h 1045029"/>
                    <a:gd name="connsiteX1" fmla="*/ 298579 w 1782145"/>
                    <a:gd name="connsiteY1" fmla="*/ 87707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46571"/>
                    <a:gd name="connsiteX1" fmla="*/ 345232 w 1782145"/>
                    <a:gd name="connsiteY1" fmla="*/ 951721 h 1046571"/>
                    <a:gd name="connsiteX2" fmla="*/ 1782145 w 1782145"/>
                    <a:gd name="connsiteY2" fmla="*/ 1045029 h 1046571"/>
                    <a:gd name="connsiteX0" fmla="*/ 0 w 1782145"/>
                    <a:gd name="connsiteY0" fmla="*/ 0 h 1067745"/>
                    <a:gd name="connsiteX1" fmla="*/ 345232 w 1782145"/>
                    <a:gd name="connsiteY1" fmla="*/ 951721 h 1067745"/>
                    <a:gd name="connsiteX2" fmla="*/ 1782145 w 1782145"/>
                    <a:gd name="connsiteY2" fmla="*/ 1045029 h 1067745"/>
                    <a:gd name="connsiteX0" fmla="*/ 0 w 1782145"/>
                    <a:gd name="connsiteY0" fmla="*/ 0 h 1053446"/>
                    <a:gd name="connsiteX1" fmla="*/ 391885 w 1782145"/>
                    <a:gd name="connsiteY1" fmla="*/ 923729 h 1053446"/>
                    <a:gd name="connsiteX2" fmla="*/ 1782145 w 1782145"/>
                    <a:gd name="connsiteY2" fmla="*/ 1045029 h 1053446"/>
                    <a:gd name="connsiteX0" fmla="*/ 0 w 1782145"/>
                    <a:gd name="connsiteY0" fmla="*/ 0 h 1068778"/>
                    <a:gd name="connsiteX1" fmla="*/ 391885 w 1782145"/>
                    <a:gd name="connsiteY1" fmla="*/ 923729 h 1068778"/>
                    <a:gd name="connsiteX2" fmla="*/ 1782145 w 1782145"/>
                    <a:gd name="connsiteY2" fmla="*/ 1045029 h 1068778"/>
                    <a:gd name="connsiteX0" fmla="*/ 0 w 1782145"/>
                    <a:gd name="connsiteY0" fmla="*/ 0 h 1049779"/>
                    <a:gd name="connsiteX1" fmla="*/ 391885 w 1782145"/>
                    <a:gd name="connsiteY1" fmla="*/ 923729 h 1049779"/>
                    <a:gd name="connsiteX2" fmla="*/ 1782145 w 1782145"/>
                    <a:gd name="connsiteY2" fmla="*/ 1045029 h 1049779"/>
                    <a:gd name="connsiteX0" fmla="*/ 0 w 1782145"/>
                    <a:gd name="connsiteY0" fmla="*/ 0 h 1045029"/>
                    <a:gd name="connsiteX1" fmla="*/ 410546 w 1782145"/>
                    <a:gd name="connsiteY1" fmla="*/ 88640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63893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7216"/>
                    <a:gd name="connsiteX1" fmla="*/ 373224 w 1782145"/>
                    <a:gd name="connsiteY1" fmla="*/ 877075 h 1047216"/>
                    <a:gd name="connsiteX2" fmla="*/ 1782145 w 1782145"/>
                    <a:gd name="connsiteY2" fmla="*/ 1045029 h 1047216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54516"/>
                    <a:gd name="connsiteX1" fmla="*/ 345233 w 1782145"/>
                    <a:gd name="connsiteY1" fmla="*/ 793099 h 1054516"/>
                    <a:gd name="connsiteX2" fmla="*/ 794967 w 1782145"/>
                    <a:gd name="connsiteY2" fmla="*/ 1033831 h 1054516"/>
                    <a:gd name="connsiteX3" fmla="*/ 1782145 w 1782145"/>
                    <a:gd name="connsiteY3" fmla="*/ 1045029 h 1054516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270588 w 1782145"/>
                    <a:gd name="connsiteY1" fmla="*/ 802430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63483"/>
                    <a:gd name="connsiteY0" fmla="*/ 0 h 746449"/>
                    <a:gd name="connsiteX1" fmla="*/ 251926 w 1763483"/>
                    <a:gd name="connsiteY1" fmla="*/ 485189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466530 w 1763483"/>
                    <a:gd name="connsiteY1" fmla="*/ 475858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82795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429448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86407 w 1763483"/>
                    <a:gd name="connsiteY1" fmla="*/ 559834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39753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951720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800805"/>
                    <a:gd name="connsiteY0" fmla="*/ 0 h 1184987"/>
                    <a:gd name="connsiteX1" fmla="*/ 951720 w 1800805"/>
                    <a:gd name="connsiteY1" fmla="*/ 494520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23728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886405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83768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614195"/>
                    <a:gd name="connsiteX1" fmla="*/ 867743 w 1800805"/>
                    <a:gd name="connsiteY1" fmla="*/ 1091679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63685 w 1800805"/>
                    <a:gd name="connsiteY1" fmla="*/ 1063688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35693 w 1800805"/>
                    <a:gd name="connsiteY1" fmla="*/ 979713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11759 w 1800805"/>
                    <a:gd name="connsiteY1" fmla="*/ 942390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511558"/>
                    <a:gd name="connsiteX1" fmla="*/ 811759 w 1800805"/>
                    <a:gd name="connsiteY1" fmla="*/ 94239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51718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063685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2900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66323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89042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14398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830422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05067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2418728"/>
                    <a:gd name="connsiteY0" fmla="*/ 42045 h 672404"/>
                    <a:gd name="connsiteX1" fmla="*/ 1550981 w 2418728"/>
                    <a:gd name="connsiteY1" fmla="*/ 599 h 672404"/>
                    <a:gd name="connsiteX2" fmla="*/ 2418728 w 2418728"/>
                    <a:gd name="connsiteY2" fmla="*/ 672404 h 672404"/>
                    <a:gd name="connsiteX0" fmla="*/ 0 w 2418728"/>
                    <a:gd name="connsiteY0" fmla="*/ 536277 h 1166636"/>
                    <a:gd name="connsiteX1" fmla="*/ 544650 w 2418728"/>
                    <a:gd name="connsiteY1" fmla="*/ 280 h 1166636"/>
                    <a:gd name="connsiteX2" fmla="*/ 2418728 w 2418728"/>
                    <a:gd name="connsiteY2" fmla="*/ 1166636 h 1166636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2074457"/>
                    <a:gd name="connsiteY0" fmla="*/ 617181 h 697899"/>
                    <a:gd name="connsiteX1" fmla="*/ 641752 w 2074457"/>
                    <a:gd name="connsiteY1" fmla="*/ 258 h 697899"/>
                    <a:gd name="connsiteX2" fmla="*/ 2074457 w 2074457"/>
                    <a:gd name="connsiteY2" fmla="*/ 681055 h 697899"/>
                    <a:gd name="connsiteX0" fmla="*/ 0 w 2074457"/>
                    <a:gd name="connsiteY0" fmla="*/ 618322 h 682197"/>
                    <a:gd name="connsiteX1" fmla="*/ 641752 w 2074457"/>
                    <a:gd name="connsiteY1" fmla="*/ 1399 h 682197"/>
                    <a:gd name="connsiteX2" fmla="*/ 2074457 w 2074457"/>
                    <a:gd name="connsiteY2" fmla="*/ 682196 h 682197"/>
                    <a:gd name="connsiteX0" fmla="*/ 0 w 2074457"/>
                    <a:gd name="connsiteY0" fmla="*/ 673894 h 737768"/>
                    <a:gd name="connsiteX1" fmla="*/ 217765 w 2074457"/>
                    <a:gd name="connsiteY1" fmla="*/ 108341 h 737768"/>
                    <a:gd name="connsiteX2" fmla="*/ 641752 w 2074457"/>
                    <a:gd name="connsiteY2" fmla="*/ 56971 h 737768"/>
                    <a:gd name="connsiteX3" fmla="*/ 2074457 w 2074457"/>
                    <a:gd name="connsiteY3" fmla="*/ 737768 h 737768"/>
                    <a:gd name="connsiteX0" fmla="*/ 0 w 2074457"/>
                    <a:gd name="connsiteY0" fmla="*/ 639071 h 702945"/>
                    <a:gd name="connsiteX1" fmla="*/ 226593 w 2074457"/>
                    <a:gd name="connsiteY1" fmla="*/ 316297 h 702945"/>
                    <a:gd name="connsiteX2" fmla="*/ 641752 w 2074457"/>
                    <a:gd name="connsiteY2" fmla="*/ 22148 h 702945"/>
                    <a:gd name="connsiteX3" fmla="*/ 2074457 w 2074457"/>
                    <a:gd name="connsiteY3" fmla="*/ 702945 h 702945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3731 h 733731"/>
                    <a:gd name="connsiteX1" fmla="*/ 226594 w 2109767"/>
                    <a:gd name="connsiteY1" fmla="*/ 401966 h 733731"/>
                    <a:gd name="connsiteX2" fmla="*/ 677062 w 2109767"/>
                    <a:gd name="connsiteY2" fmla="*/ 17897 h 733731"/>
                    <a:gd name="connsiteX3" fmla="*/ 2109767 w 2109767"/>
                    <a:gd name="connsiteY3" fmla="*/ 698694 h 733731"/>
                    <a:gd name="connsiteX0" fmla="*/ 0 w 2109767"/>
                    <a:gd name="connsiteY0" fmla="*/ 716668 h 716668"/>
                    <a:gd name="connsiteX1" fmla="*/ 226594 w 2109767"/>
                    <a:gd name="connsiteY1" fmla="*/ 384903 h 716668"/>
                    <a:gd name="connsiteX2" fmla="*/ 677062 w 2109767"/>
                    <a:gd name="connsiteY2" fmla="*/ 834 h 716668"/>
                    <a:gd name="connsiteX3" fmla="*/ 2109767 w 2109767"/>
                    <a:gd name="connsiteY3" fmla="*/ 681631 h 716668"/>
                    <a:gd name="connsiteX0" fmla="*/ 0 w 2109767"/>
                    <a:gd name="connsiteY0" fmla="*/ 725637 h 725637"/>
                    <a:gd name="connsiteX1" fmla="*/ 226594 w 2109767"/>
                    <a:gd name="connsiteY1" fmla="*/ 393872 h 725637"/>
                    <a:gd name="connsiteX2" fmla="*/ 712372 w 2109767"/>
                    <a:gd name="connsiteY2" fmla="*/ 810 h 725637"/>
                    <a:gd name="connsiteX3" fmla="*/ 2109767 w 2109767"/>
                    <a:gd name="connsiteY3" fmla="*/ 690600 h 725637"/>
                    <a:gd name="connsiteX0" fmla="*/ 0 w 2109767"/>
                    <a:gd name="connsiteY0" fmla="*/ 726895 h 726895"/>
                    <a:gd name="connsiteX1" fmla="*/ 226594 w 2109767"/>
                    <a:gd name="connsiteY1" fmla="*/ 395130 h 726895"/>
                    <a:gd name="connsiteX2" fmla="*/ 712372 w 2109767"/>
                    <a:gd name="connsiteY2" fmla="*/ 2068 h 726895"/>
                    <a:gd name="connsiteX3" fmla="*/ 1744916 w 2109767"/>
                    <a:gd name="connsiteY3" fmla="*/ 260252 h 726895"/>
                    <a:gd name="connsiteX4" fmla="*/ 2109767 w 2109767"/>
                    <a:gd name="connsiteY4" fmla="*/ 691858 h 726895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4969 h 724969"/>
                    <a:gd name="connsiteX1" fmla="*/ 226594 w 2109767"/>
                    <a:gd name="connsiteY1" fmla="*/ 393204 h 724969"/>
                    <a:gd name="connsiteX2" fmla="*/ 712372 w 2109767"/>
                    <a:gd name="connsiteY2" fmla="*/ 142 h 724969"/>
                    <a:gd name="connsiteX3" fmla="*/ 1656641 w 2109767"/>
                    <a:gd name="connsiteY3" fmla="*/ 339252 h 724969"/>
                    <a:gd name="connsiteX4" fmla="*/ 2109767 w 2109767"/>
                    <a:gd name="connsiteY4" fmla="*/ 689932 h 724969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827 h 724827"/>
                    <a:gd name="connsiteX1" fmla="*/ 712372 w 2109767"/>
                    <a:gd name="connsiteY1" fmla="*/ 0 h 724827"/>
                    <a:gd name="connsiteX2" fmla="*/ 1321197 w 2109767"/>
                    <a:gd name="connsiteY2" fmla="*/ 429030 h 724827"/>
                    <a:gd name="connsiteX3" fmla="*/ 2109767 w 2109767"/>
                    <a:gd name="connsiteY3" fmla="*/ 689790 h 724827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29397 h 729397"/>
                    <a:gd name="connsiteX1" fmla="*/ 562305 w 1933217"/>
                    <a:gd name="connsiteY1" fmla="*/ 4570 h 729397"/>
                    <a:gd name="connsiteX2" fmla="*/ 1144647 w 1933217"/>
                    <a:gd name="connsiteY2" fmla="*/ 433600 h 729397"/>
                    <a:gd name="connsiteX3" fmla="*/ 1933217 w 1933217"/>
                    <a:gd name="connsiteY3" fmla="*/ 694360 h 729397"/>
                    <a:gd name="connsiteX0" fmla="*/ 0 w 1933217"/>
                    <a:gd name="connsiteY0" fmla="*/ 724850 h 724850"/>
                    <a:gd name="connsiteX1" fmla="*/ 562305 w 1933217"/>
                    <a:gd name="connsiteY1" fmla="*/ 23 h 724850"/>
                    <a:gd name="connsiteX2" fmla="*/ 1144647 w 1933217"/>
                    <a:gd name="connsiteY2" fmla="*/ 429053 h 724850"/>
                    <a:gd name="connsiteX3" fmla="*/ 1933217 w 1933217"/>
                    <a:gd name="connsiteY3" fmla="*/ 689813 h 724850"/>
                    <a:gd name="connsiteX0" fmla="*/ 0 w 1933217"/>
                    <a:gd name="connsiteY0" fmla="*/ 728428 h 728428"/>
                    <a:gd name="connsiteX1" fmla="*/ 562305 w 1933217"/>
                    <a:gd name="connsiteY1" fmla="*/ 3601 h 728428"/>
                    <a:gd name="connsiteX2" fmla="*/ 1074027 w 1933217"/>
                    <a:gd name="connsiteY2" fmla="*/ 459606 h 728428"/>
                    <a:gd name="connsiteX3" fmla="*/ 1933217 w 1933217"/>
                    <a:gd name="connsiteY3" fmla="*/ 693391 h 728428"/>
                    <a:gd name="connsiteX0" fmla="*/ 0 w 1933217"/>
                    <a:gd name="connsiteY0" fmla="*/ 728586 h 728586"/>
                    <a:gd name="connsiteX1" fmla="*/ 562305 w 1933217"/>
                    <a:gd name="connsiteY1" fmla="*/ 3759 h 728586"/>
                    <a:gd name="connsiteX2" fmla="*/ 1074027 w 1933217"/>
                    <a:gd name="connsiteY2" fmla="*/ 459764 h 728586"/>
                    <a:gd name="connsiteX3" fmla="*/ 1933217 w 1933217"/>
                    <a:gd name="connsiteY3" fmla="*/ 693549 h 728586"/>
                    <a:gd name="connsiteX0" fmla="*/ 0 w 1933217"/>
                    <a:gd name="connsiteY0" fmla="*/ 730381 h 730381"/>
                    <a:gd name="connsiteX1" fmla="*/ 562305 w 1933217"/>
                    <a:gd name="connsiteY1" fmla="*/ 5554 h 730381"/>
                    <a:gd name="connsiteX2" fmla="*/ 1074027 w 1933217"/>
                    <a:gd name="connsiteY2" fmla="*/ 461559 h 730381"/>
                    <a:gd name="connsiteX3" fmla="*/ 1933217 w 1933217"/>
                    <a:gd name="connsiteY3" fmla="*/ 695344 h 730381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41356 h 741356"/>
                    <a:gd name="connsiteX1" fmla="*/ 562305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37955 h 737955"/>
                    <a:gd name="connsiteX1" fmla="*/ 562305 w 1933217"/>
                    <a:gd name="connsiteY1" fmla="*/ 13128 h 737955"/>
                    <a:gd name="connsiteX2" fmla="*/ 1065199 w 1933217"/>
                    <a:gd name="connsiteY2" fmla="*/ 361232 h 737955"/>
                    <a:gd name="connsiteX3" fmla="*/ 1933217 w 1933217"/>
                    <a:gd name="connsiteY3" fmla="*/ 702918 h 737955"/>
                    <a:gd name="connsiteX0" fmla="*/ 0 w 1933217"/>
                    <a:gd name="connsiteY0" fmla="*/ 733473 h 733473"/>
                    <a:gd name="connsiteX1" fmla="*/ 526996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3473 h 733473"/>
                    <a:gd name="connsiteX1" fmla="*/ 544650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1475 h 731475"/>
                    <a:gd name="connsiteX1" fmla="*/ 544650 w 1933217"/>
                    <a:gd name="connsiteY1" fmla="*/ 6648 h 731475"/>
                    <a:gd name="connsiteX2" fmla="*/ 1065199 w 1933217"/>
                    <a:gd name="connsiteY2" fmla="*/ 354752 h 731475"/>
                    <a:gd name="connsiteX3" fmla="*/ 1933217 w 1933217"/>
                    <a:gd name="connsiteY3" fmla="*/ 696438 h 731475"/>
                    <a:gd name="connsiteX0" fmla="*/ 0 w 1933217"/>
                    <a:gd name="connsiteY0" fmla="*/ 733472 h 733472"/>
                    <a:gd name="connsiteX1" fmla="*/ 544650 w 1933217"/>
                    <a:gd name="connsiteY1" fmla="*/ 8645 h 733472"/>
                    <a:gd name="connsiteX2" fmla="*/ 1065199 w 1933217"/>
                    <a:gd name="connsiteY2" fmla="*/ 356749 h 733472"/>
                    <a:gd name="connsiteX3" fmla="*/ 1933217 w 1933217"/>
                    <a:gd name="connsiteY3" fmla="*/ 698435 h 73347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954 h 737954"/>
                    <a:gd name="connsiteX1" fmla="*/ 544650 w 1933217"/>
                    <a:gd name="connsiteY1" fmla="*/ 13127 h 737954"/>
                    <a:gd name="connsiteX2" fmla="*/ 1065199 w 1933217"/>
                    <a:gd name="connsiteY2" fmla="*/ 361231 h 737954"/>
                    <a:gd name="connsiteX3" fmla="*/ 1933217 w 1933217"/>
                    <a:gd name="connsiteY3" fmla="*/ 702917 h 737954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4496 h 744496"/>
                    <a:gd name="connsiteX1" fmla="*/ 544650 w 1933217"/>
                    <a:gd name="connsiteY1" fmla="*/ 19669 h 744496"/>
                    <a:gd name="connsiteX2" fmla="*/ 1065199 w 1933217"/>
                    <a:gd name="connsiteY2" fmla="*/ 367773 h 744496"/>
                    <a:gd name="connsiteX3" fmla="*/ 1933217 w 1933217"/>
                    <a:gd name="connsiteY3" fmla="*/ 709459 h 744496"/>
                    <a:gd name="connsiteX0" fmla="*/ 0 w 1933217"/>
                    <a:gd name="connsiteY0" fmla="*/ 728170 h 728170"/>
                    <a:gd name="connsiteX1" fmla="*/ 279557 w 1933217"/>
                    <a:gd name="connsiteY1" fmla="*/ 450357 h 728170"/>
                    <a:gd name="connsiteX2" fmla="*/ 544650 w 1933217"/>
                    <a:gd name="connsiteY2" fmla="*/ 3343 h 728170"/>
                    <a:gd name="connsiteX3" fmla="*/ 1065199 w 1933217"/>
                    <a:gd name="connsiteY3" fmla="*/ 351447 h 728170"/>
                    <a:gd name="connsiteX4" fmla="*/ 1933217 w 1933217"/>
                    <a:gd name="connsiteY4" fmla="*/ 693133 h 728170"/>
                    <a:gd name="connsiteX0" fmla="*/ 0 w 2312798"/>
                    <a:gd name="connsiteY0" fmla="*/ 764138 h 764138"/>
                    <a:gd name="connsiteX1" fmla="*/ 659138 w 2312798"/>
                    <a:gd name="connsiteY1" fmla="*/ 450357 h 764138"/>
                    <a:gd name="connsiteX2" fmla="*/ 924231 w 2312798"/>
                    <a:gd name="connsiteY2" fmla="*/ 3343 h 764138"/>
                    <a:gd name="connsiteX3" fmla="*/ 1444780 w 2312798"/>
                    <a:gd name="connsiteY3" fmla="*/ 351447 h 764138"/>
                    <a:gd name="connsiteX4" fmla="*/ 2312798 w 2312798"/>
                    <a:gd name="connsiteY4" fmla="*/ 693133 h 764138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06830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15822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25318 h 735240"/>
                    <a:gd name="connsiteX1" fmla="*/ 509074 w 2171560"/>
                    <a:gd name="connsiteY1" fmla="*/ 582382 h 735240"/>
                    <a:gd name="connsiteX2" fmla="*/ 1012507 w 2171560"/>
                    <a:gd name="connsiteY2" fmla="*/ 18475 h 735240"/>
                    <a:gd name="connsiteX3" fmla="*/ 1303542 w 2171560"/>
                    <a:gd name="connsiteY3" fmla="*/ 393554 h 735240"/>
                    <a:gd name="connsiteX4" fmla="*/ 2171560 w 2171560"/>
                    <a:gd name="connsiteY4" fmla="*/ 735240 h 735240"/>
                    <a:gd name="connsiteX0" fmla="*/ 0 w 2171560"/>
                    <a:gd name="connsiteY0" fmla="*/ 717854 h 727776"/>
                    <a:gd name="connsiteX1" fmla="*/ 509074 w 2171560"/>
                    <a:gd name="connsiteY1" fmla="*/ 574918 h 727776"/>
                    <a:gd name="connsiteX2" fmla="*/ 1012507 w 2171560"/>
                    <a:gd name="connsiteY2" fmla="*/ 11011 h 727776"/>
                    <a:gd name="connsiteX3" fmla="*/ 1303542 w 2171560"/>
                    <a:gd name="connsiteY3" fmla="*/ 386090 h 727776"/>
                    <a:gd name="connsiteX4" fmla="*/ 2171560 w 2171560"/>
                    <a:gd name="connsiteY4" fmla="*/ 727776 h 727776"/>
                    <a:gd name="connsiteX0" fmla="*/ 0 w 2171560"/>
                    <a:gd name="connsiteY0" fmla="*/ 730461 h 740383"/>
                    <a:gd name="connsiteX1" fmla="*/ 509074 w 2171560"/>
                    <a:gd name="connsiteY1" fmla="*/ 587525 h 740383"/>
                    <a:gd name="connsiteX2" fmla="*/ 1012507 w 2171560"/>
                    <a:gd name="connsiteY2" fmla="*/ 23618 h 740383"/>
                    <a:gd name="connsiteX3" fmla="*/ 1303542 w 2171560"/>
                    <a:gd name="connsiteY3" fmla="*/ 398697 h 740383"/>
                    <a:gd name="connsiteX4" fmla="*/ 2171560 w 2171560"/>
                    <a:gd name="connsiteY4" fmla="*/ 740383 h 740383"/>
                    <a:gd name="connsiteX0" fmla="*/ 0 w 2171560"/>
                    <a:gd name="connsiteY0" fmla="*/ 716090 h 726012"/>
                    <a:gd name="connsiteX1" fmla="*/ 509074 w 2171560"/>
                    <a:gd name="connsiteY1" fmla="*/ 573154 h 726012"/>
                    <a:gd name="connsiteX2" fmla="*/ 1012507 w 2171560"/>
                    <a:gd name="connsiteY2" fmla="*/ 9247 h 726012"/>
                    <a:gd name="connsiteX3" fmla="*/ 1303542 w 2171560"/>
                    <a:gd name="connsiteY3" fmla="*/ 384326 h 726012"/>
                    <a:gd name="connsiteX4" fmla="*/ 2171560 w 2171560"/>
                    <a:gd name="connsiteY4" fmla="*/ 726012 h 726012"/>
                    <a:gd name="connsiteX0" fmla="*/ 0 w 2171560"/>
                    <a:gd name="connsiteY0" fmla="*/ 710366 h 720288"/>
                    <a:gd name="connsiteX1" fmla="*/ 641487 w 2171560"/>
                    <a:gd name="connsiteY1" fmla="*/ 612389 h 720288"/>
                    <a:gd name="connsiteX2" fmla="*/ 1012507 w 2171560"/>
                    <a:gd name="connsiteY2" fmla="*/ 3523 h 720288"/>
                    <a:gd name="connsiteX3" fmla="*/ 1303542 w 2171560"/>
                    <a:gd name="connsiteY3" fmla="*/ 378602 h 720288"/>
                    <a:gd name="connsiteX4" fmla="*/ 2171560 w 2171560"/>
                    <a:gd name="connsiteY4" fmla="*/ 720288 h 720288"/>
                    <a:gd name="connsiteX0" fmla="*/ 0 w 2171560"/>
                    <a:gd name="connsiteY0" fmla="*/ 710366 h 722026"/>
                    <a:gd name="connsiteX1" fmla="*/ 641487 w 2171560"/>
                    <a:gd name="connsiteY1" fmla="*/ 612389 h 722026"/>
                    <a:gd name="connsiteX2" fmla="*/ 1012507 w 2171560"/>
                    <a:gd name="connsiteY2" fmla="*/ 3523 h 722026"/>
                    <a:gd name="connsiteX3" fmla="*/ 1303542 w 2171560"/>
                    <a:gd name="connsiteY3" fmla="*/ 378602 h 722026"/>
                    <a:gd name="connsiteX4" fmla="*/ 2171560 w 2171560"/>
                    <a:gd name="connsiteY4" fmla="*/ 720288 h 722026"/>
                    <a:gd name="connsiteX0" fmla="*/ 0 w 2171560"/>
                    <a:gd name="connsiteY0" fmla="*/ 707545 h 719205"/>
                    <a:gd name="connsiteX1" fmla="*/ 641487 w 2171560"/>
                    <a:gd name="connsiteY1" fmla="*/ 609568 h 719205"/>
                    <a:gd name="connsiteX2" fmla="*/ 1012507 w 2171560"/>
                    <a:gd name="connsiteY2" fmla="*/ 702 h 719205"/>
                    <a:gd name="connsiteX3" fmla="*/ 1382989 w 2171560"/>
                    <a:gd name="connsiteY3" fmla="*/ 492674 h 719205"/>
                    <a:gd name="connsiteX4" fmla="*/ 2171560 w 2171560"/>
                    <a:gd name="connsiteY4" fmla="*/ 717467 h 719205"/>
                    <a:gd name="connsiteX0" fmla="*/ 0 w 2171560"/>
                    <a:gd name="connsiteY0" fmla="*/ 709210 h 756119"/>
                    <a:gd name="connsiteX1" fmla="*/ 641487 w 2171560"/>
                    <a:gd name="connsiteY1" fmla="*/ 611233 h 756119"/>
                    <a:gd name="connsiteX2" fmla="*/ 1012507 w 2171560"/>
                    <a:gd name="connsiteY2" fmla="*/ 2367 h 756119"/>
                    <a:gd name="connsiteX3" fmla="*/ 1382989 w 2171560"/>
                    <a:gd name="connsiteY3" fmla="*/ 494339 h 756119"/>
                    <a:gd name="connsiteX4" fmla="*/ 2171560 w 2171560"/>
                    <a:gd name="connsiteY4" fmla="*/ 719132 h 756119"/>
                    <a:gd name="connsiteX0" fmla="*/ 0 w 2171560"/>
                    <a:gd name="connsiteY0" fmla="*/ 707996 h 719656"/>
                    <a:gd name="connsiteX1" fmla="*/ 641487 w 2171560"/>
                    <a:gd name="connsiteY1" fmla="*/ 610019 h 719656"/>
                    <a:gd name="connsiteX2" fmla="*/ 1012507 w 2171560"/>
                    <a:gd name="connsiteY2" fmla="*/ 1153 h 719656"/>
                    <a:gd name="connsiteX3" fmla="*/ 1382989 w 2171560"/>
                    <a:gd name="connsiteY3" fmla="*/ 493125 h 719656"/>
                    <a:gd name="connsiteX4" fmla="*/ 2171560 w 2171560"/>
                    <a:gd name="connsiteY4" fmla="*/ 717918 h 719656"/>
                    <a:gd name="connsiteX0" fmla="*/ 0 w 2171560"/>
                    <a:gd name="connsiteY0" fmla="*/ 706937 h 718597"/>
                    <a:gd name="connsiteX1" fmla="*/ 641487 w 2171560"/>
                    <a:gd name="connsiteY1" fmla="*/ 608960 h 718597"/>
                    <a:gd name="connsiteX2" fmla="*/ 1012507 w 2171560"/>
                    <a:gd name="connsiteY2" fmla="*/ 94 h 718597"/>
                    <a:gd name="connsiteX3" fmla="*/ 1382989 w 2171560"/>
                    <a:gd name="connsiteY3" fmla="*/ 492066 h 718597"/>
                    <a:gd name="connsiteX4" fmla="*/ 2171560 w 2171560"/>
                    <a:gd name="connsiteY4" fmla="*/ 716859 h 718597"/>
                    <a:gd name="connsiteX0" fmla="*/ 0 w 2171560"/>
                    <a:gd name="connsiteY0" fmla="*/ 706843 h 716764"/>
                    <a:gd name="connsiteX1" fmla="*/ 703279 w 2171560"/>
                    <a:gd name="connsiteY1" fmla="*/ 491973 h 716764"/>
                    <a:gd name="connsiteX2" fmla="*/ 1012507 w 2171560"/>
                    <a:gd name="connsiteY2" fmla="*/ 0 h 716764"/>
                    <a:gd name="connsiteX3" fmla="*/ 1382989 w 2171560"/>
                    <a:gd name="connsiteY3" fmla="*/ 491972 h 716764"/>
                    <a:gd name="connsiteX4" fmla="*/ 2171560 w 2171560"/>
                    <a:gd name="connsiteY4" fmla="*/ 716765 h 716764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7081 h 717003"/>
                    <a:gd name="connsiteX1" fmla="*/ 703279 w 2171560"/>
                    <a:gd name="connsiteY1" fmla="*/ 492211 h 717003"/>
                    <a:gd name="connsiteX2" fmla="*/ 1012507 w 2171560"/>
                    <a:gd name="connsiteY2" fmla="*/ 238 h 717003"/>
                    <a:gd name="connsiteX3" fmla="*/ 1382989 w 2171560"/>
                    <a:gd name="connsiteY3" fmla="*/ 492210 h 717003"/>
                    <a:gd name="connsiteX4" fmla="*/ 2171560 w 2171560"/>
                    <a:gd name="connsiteY4" fmla="*/ 717003 h 717003"/>
                    <a:gd name="connsiteX0" fmla="*/ 0 w 2171560"/>
                    <a:gd name="connsiteY0" fmla="*/ 707059 h 716981"/>
                    <a:gd name="connsiteX1" fmla="*/ 703279 w 2171560"/>
                    <a:gd name="connsiteY1" fmla="*/ 492189 h 716981"/>
                    <a:gd name="connsiteX2" fmla="*/ 1012507 w 2171560"/>
                    <a:gd name="connsiteY2" fmla="*/ 216 h 716981"/>
                    <a:gd name="connsiteX3" fmla="*/ 1382989 w 2171560"/>
                    <a:gd name="connsiteY3" fmla="*/ 492188 h 716981"/>
                    <a:gd name="connsiteX4" fmla="*/ 2171560 w 2171560"/>
                    <a:gd name="connsiteY4" fmla="*/ 716981 h 716981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908 h 708830"/>
                    <a:gd name="connsiteX1" fmla="*/ 703279 w 2171560"/>
                    <a:gd name="connsiteY1" fmla="*/ 484038 h 708830"/>
                    <a:gd name="connsiteX2" fmla="*/ 1083127 w 2171560"/>
                    <a:gd name="connsiteY2" fmla="*/ 1057 h 708830"/>
                    <a:gd name="connsiteX3" fmla="*/ 1647813 w 2171560"/>
                    <a:gd name="connsiteY3" fmla="*/ 627906 h 708830"/>
                    <a:gd name="connsiteX4" fmla="*/ 2171560 w 2171560"/>
                    <a:gd name="connsiteY4" fmla="*/ 708830 h 708830"/>
                    <a:gd name="connsiteX0" fmla="*/ 0 w 2171560"/>
                    <a:gd name="connsiteY0" fmla="*/ 698086 h 708008"/>
                    <a:gd name="connsiteX1" fmla="*/ 871002 w 2171560"/>
                    <a:gd name="connsiteY1" fmla="*/ 555150 h 708008"/>
                    <a:gd name="connsiteX2" fmla="*/ 1083127 w 2171560"/>
                    <a:gd name="connsiteY2" fmla="*/ 235 h 708008"/>
                    <a:gd name="connsiteX3" fmla="*/ 1647813 w 2171560"/>
                    <a:gd name="connsiteY3" fmla="*/ 627084 h 708008"/>
                    <a:gd name="connsiteX4" fmla="*/ 2171560 w 2171560"/>
                    <a:gd name="connsiteY4" fmla="*/ 708008 h 708008"/>
                    <a:gd name="connsiteX0" fmla="*/ 0 w 2171560"/>
                    <a:gd name="connsiteY0" fmla="*/ 698135 h 708057"/>
                    <a:gd name="connsiteX1" fmla="*/ 871002 w 2171560"/>
                    <a:gd name="connsiteY1" fmla="*/ 555199 h 708057"/>
                    <a:gd name="connsiteX2" fmla="*/ 1083127 w 2171560"/>
                    <a:gd name="connsiteY2" fmla="*/ 284 h 708057"/>
                    <a:gd name="connsiteX3" fmla="*/ 1647813 w 2171560"/>
                    <a:gd name="connsiteY3" fmla="*/ 627133 h 708057"/>
                    <a:gd name="connsiteX4" fmla="*/ 2171560 w 2171560"/>
                    <a:gd name="connsiteY4" fmla="*/ 708057 h 708057"/>
                    <a:gd name="connsiteX0" fmla="*/ 0 w 2171560"/>
                    <a:gd name="connsiteY0" fmla="*/ 698135 h 771319"/>
                    <a:gd name="connsiteX1" fmla="*/ 871002 w 2171560"/>
                    <a:gd name="connsiteY1" fmla="*/ 555199 h 771319"/>
                    <a:gd name="connsiteX2" fmla="*/ 1083127 w 2171560"/>
                    <a:gd name="connsiteY2" fmla="*/ 284 h 771319"/>
                    <a:gd name="connsiteX3" fmla="*/ 1647813 w 2171560"/>
                    <a:gd name="connsiteY3" fmla="*/ 627133 h 771319"/>
                    <a:gd name="connsiteX4" fmla="*/ 2171560 w 2171560"/>
                    <a:gd name="connsiteY4" fmla="*/ 708057 h 771319"/>
                    <a:gd name="connsiteX0" fmla="*/ 0 w 2171560"/>
                    <a:gd name="connsiteY0" fmla="*/ 699054 h 708976"/>
                    <a:gd name="connsiteX1" fmla="*/ 871002 w 2171560"/>
                    <a:gd name="connsiteY1" fmla="*/ 556118 h 708976"/>
                    <a:gd name="connsiteX2" fmla="*/ 1083127 w 2171560"/>
                    <a:gd name="connsiteY2" fmla="*/ 1203 h 708976"/>
                    <a:gd name="connsiteX3" fmla="*/ 1656640 w 2171560"/>
                    <a:gd name="connsiteY3" fmla="*/ 448215 h 708976"/>
                    <a:gd name="connsiteX4" fmla="*/ 2171560 w 2171560"/>
                    <a:gd name="connsiteY4" fmla="*/ 708976 h 708976"/>
                    <a:gd name="connsiteX0" fmla="*/ 0 w 2171560"/>
                    <a:gd name="connsiteY0" fmla="*/ 699108 h 709030"/>
                    <a:gd name="connsiteX1" fmla="*/ 871002 w 2171560"/>
                    <a:gd name="connsiteY1" fmla="*/ 556172 h 709030"/>
                    <a:gd name="connsiteX2" fmla="*/ 1083127 w 2171560"/>
                    <a:gd name="connsiteY2" fmla="*/ 1257 h 709030"/>
                    <a:gd name="connsiteX3" fmla="*/ 1656640 w 2171560"/>
                    <a:gd name="connsiteY3" fmla="*/ 448269 h 709030"/>
                    <a:gd name="connsiteX4" fmla="*/ 2171560 w 2171560"/>
                    <a:gd name="connsiteY4" fmla="*/ 709030 h 709030"/>
                    <a:gd name="connsiteX0" fmla="*/ 0 w 2171560"/>
                    <a:gd name="connsiteY0" fmla="*/ 698446 h 708368"/>
                    <a:gd name="connsiteX1" fmla="*/ 844519 w 2171560"/>
                    <a:gd name="connsiteY1" fmla="*/ 519542 h 708368"/>
                    <a:gd name="connsiteX2" fmla="*/ 1083127 w 2171560"/>
                    <a:gd name="connsiteY2" fmla="*/ 595 h 708368"/>
                    <a:gd name="connsiteX3" fmla="*/ 1656640 w 2171560"/>
                    <a:gd name="connsiteY3" fmla="*/ 447607 h 708368"/>
                    <a:gd name="connsiteX4" fmla="*/ 2171560 w 2171560"/>
                    <a:gd name="connsiteY4" fmla="*/ 708368 h 708368"/>
                    <a:gd name="connsiteX0" fmla="*/ 0 w 2171560"/>
                    <a:gd name="connsiteY0" fmla="*/ 698197 h 708119"/>
                    <a:gd name="connsiteX1" fmla="*/ 809209 w 2171560"/>
                    <a:gd name="connsiteY1" fmla="*/ 501309 h 708119"/>
                    <a:gd name="connsiteX2" fmla="*/ 1083127 w 2171560"/>
                    <a:gd name="connsiteY2" fmla="*/ 346 h 708119"/>
                    <a:gd name="connsiteX3" fmla="*/ 1656640 w 2171560"/>
                    <a:gd name="connsiteY3" fmla="*/ 447358 h 708119"/>
                    <a:gd name="connsiteX4" fmla="*/ 2171560 w 2171560"/>
                    <a:gd name="connsiteY4" fmla="*/ 708119 h 708119"/>
                    <a:gd name="connsiteX0" fmla="*/ 0 w 2171560"/>
                    <a:gd name="connsiteY0" fmla="*/ 698010 h 707932"/>
                    <a:gd name="connsiteX1" fmla="*/ 756245 w 2171560"/>
                    <a:gd name="connsiteY1" fmla="*/ 483139 h 707932"/>
                    <a:gd name="connsiteX2" fmla="*/ 1083127 w 2171560"/>
                    <a:gd name="connsiteY2" fmla="*/ 159 h 707932"/>
                    <a:gd name="connsiteX3" fmla="*/ 1656640 w 2171560"/>
                    <a:gd name="connsiteY3" fmla="*/ 447171 h 707932"/>
                    <a:gd name="connsiteX4" fmla="*/ 2171560 w 2171560"/>
                    <a:gd name="connsiteY4" fmla="*/ 707932 h 707932"/>
                    <a:gd name="connsiteX0" fmla="*/ 0 w 2171560"/>
                    <a:gd name="connsiteY0" fmla="*/ 698587 h 708509"/>
                    <a:gd name="connsiteX1" fmla="*/ 756245 w 2171560"/>
                    <a:gd name="connsiteY1" fmla="*/ 483716 h 708509"/>
                    <a:gd name="connsiteX2" fmla="*/ 1083127 w 2171560"/>
                    <a:gd name="connsiteY2" fmla="*/ 736 h 708509"/>
                    <a:gd name="connsiteX3" fmla="*/ 1638986 w 2171560"/>
                    <a:gd name="connsiteY3" fmla="*/ 411781 h 708509"/>
                    <a:gd name="connsiteX4" fmla="*/ 2171560 w 2171560"/>
                    <a:gd name="connsiteY4" fmla="*/ 708509 h 708509"/>
                    <a:gd name="connsiteX0" fmla="*/ 0 w 2171560"/>
                    <a:gd name="connsiteY0" fmla="*/ 698633 h 708555"/>
                    <a:gd name="connsiteX1" fmla="*/ 756245 w 2171560"/>
                    <a:gd name="connsiteY1" fmla="*/ 483762 h 708555"/>
                    <a:gd name="connsiteX2" fmla="*/ 1083127 w 2171560"/>
                    <a:gd name="connsiteY2" fmla="*/ 782 h 708555"/>
                    <a:gd name="connsiteX3" fmla="*/ 1638986 w 2171560"/>
                    <a:gd name="connsiteY3" fmla="*/ 411827 h 708555"/>
                    <a:gd name="connsiteX4" fmla="*/ 2171560 w 2171560"/>
                    <a:gd name="connsiteY4" fmla="*/ 708555 h 708555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506573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560" h="714121">
                      <a:moveTo>
                        <a:pt x="0" y="704199"/>
                      </a:moveTo>
                      <a:cubicBezTo>
                        <a:pt x="231970" y="693865"/>
                        <a:pt x="549242" y="686564"/>
                        <a:pt x="756245" y="489328"/>
                      </a:cubicBezTo>
                      <a:cubicBezTo>
                        <a:pt x="963248" y="292092"/>
                        <a:pt x="965428" y="33324"/>
                        <a:pt x="1083127" y="6348"/>
                      </a:cubicBezTo>
                      <a:cubicBezTo>
                        <a:pt x="1200826" y="-20628"/>
                        <a:pt x="1422271" y="29675"/>
                        <a:pt x="1462437" y="327473"/>
                      </a:cubicBezTo>
                      <a:cubicBezTo>
                        <a:pt x="1502603" y="625271"/>
                        <a:pt x="1890066" y="696137"/>
                        <a:pt x="2171560" y="714121"/>
                      </a:cubicBezTo>
                    </a:path>
                  </a:pathLst>
                </a:custGeom>
                <a:noFill/>
                <a:ln w="57150">
                  <a:solidFill>
                    <a:srgbClr val="C6A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9" name="Straight Arrow Connector 238"/>
                <p:cNvCxnSpPr/>
                <p:nvPr/>
              </p:nvCxnSpPr>
              <p:spPr>
                <a:xfrm flipH="1">
                  <a:off x="6608659" y="2641375"/>
                  <a:ext cx="595066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/>
            </p:nvGrpSpPr>
            <p:grpSpPr>
              <a:xfrm>
                <a:off x="7872536" y="2006917"/>
                <a:ext cx="1190061" cy="640145"/>
                <a:chOff x="7872536" y="2006917"/>
                <a:chExt cx="1190061" cy="640145"/>
              </a:xfrm>
            </p:grpSpPr>
            <p:cxnSp>
              <p:nvCxnSpPr>
                <p:cNvPr id="232" name="Straight Arrow Connector 231"/>
                <p:cNvCxnSpPr/>
                <p:nvPr/>
              </p:nvCxnSpPr>
              <p:spPr>
                <a:xfrm flipV="1">
                  <a:off x="8467531" y="2006917"/>
                  <a:ext cx="0" cy="64014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Arrow Connector 232"/>
                <p:cNvCxnSpPr/>
                <p:nvPr/>
              </p:nvCxnSpPr>
              <p:spPr>
                <a:xfrm flipV="1">
                  <a:off x="8467531" y="2641375"/>
                  <a:ext cx="595066" cy="26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4" name="Freeform 233"/>
                <p:cNvSpPr/>
                <p:nvPr/>
              </p:nvSpPr>
              <p:spPr>
                <a:xfrm>
                  <a:off x="7955923" y="2304544"/>
                  <a:ext cx="1025115" cy="327181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3076"/>
                    <a:gd name="connsiteX1" fmla="*/ 373221 w 3610946"/>
                    <a:gd name="connsiteY1" fmla="*/ 998377 h 2033076"/>
                    <a:gd name="connsiteX2" fmla="*/ 1212980 w 3610946"/>
                    <a:gd name="connsiteY2" fmla="*/ 1922105 h 2033076"/>
                    <a:gd name="connsiteX3" fmla="*/ 3610946 w 3610946"/>
                    <a:gd name="connsiteY3" fmla="*/ 2015413 h 2033076"/>
                    <a:gd name="connsiteX0" fmla="*/ 0 w 3610946"/>
                    <a:gd name="connsiteY0" fmla="*/ 0 h 2021867"/>
                    <a:gd name="connsiteX1" fmla="*/ 373221 w 3610946"/>
                    <a:gd name="connsiteY1" fmla="*/ 998377 h 2021867"/>
                    <a:gd name="connsiteX2" fmla="*/ 1212980 w 3610946"/>
                    <a:gd name="connsiteY2" fmla="*/ 1922105 h 2021867"/>
                    <a:gd name="connsiteX3" fmla="*/ 3610946 w 3610946"/>
                    <a:gd name="connsiteY3" fmla="*/ 2015413 h 2021867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026368 w 3610946"/>
                    <a:gd name="connsiteY1" fmla="*/ 1856791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7665"/>
                    <a:gd name="connsiteX1" fmla="*/ 1082351 w 3610946"/>
                    <a:gd name="connsiteY1" fmla="*/ 1912774 h 2017665"/>
                    <a:gd name="connsiteX2" fmla="*/ 3610946 w 3610946"/>
                    <a:gd name="connsiteY2" fmla="*/ 2015413 h 2017665"/>
                    <a:gd name="connsiteX0" fmla="*/ 0 w 2267337"/>
                    <a:gd name="connsiteY0" fmla="*/ 0 h 2088665"/>
                    <a:gd name="connsiteX1" fmla="*/ 1082351 w 2267337"/>
                    <a:gd name="connsiteY1" fmla="*/ 1912774 h 2088665"/>
                    <a:gd name="connsiteX2" fmla="*/ 2267337 w 2267337"/>
                    <a:gd name="connsiteY2" fmla="*/ 2015413 h 2088665"/>
                    <a:gd name="connsiteX0" fmla="*/ 0 w 1782145"/>
                    <a:gd name="connsiteY0" fmla="*/ 0 h 1052122"/>
                    <a:gd name="connsiteX1" fmla="*/ 597159 w 1782145"/>
                    <a:gd name="connsiteY1" fmla="*/ 942390 h 1052122"/>
                    <a:gd name="connsiteX2" fmla="*/ 1782145 w 1782145"/>
                    <a:gd name="connsiteY2" fmla="*/ 1045029 h 1052122"/>
                    <a:gd name="connsiteX0" fmla="*/ 0 w 1782145"/>
                    <a:gd name="connsiteY0" fmla="*/ 0 h 1045029"/>
                    <a:gd name="connsiteX1" fmla="*/ 298579 w 1782145"/>
                    <a:gd name="connsiteY1" fmla="*/ 87707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46571"/>
                    <a:gd name="connsiteX1" fmla="*/ 345232 w 1782145"/>
                    <a:gd name="connsiteY1" fmla="*/ 951721 h 1046571"/>
                    <a:gd name="connsiteX2" fmla="*/ 1782145 w 1782145"/>
                    <a:gd name="connsiteY2" fmla="*/ 1045029 h 1046571"/>
                    <a:gd name="connsiteX0" fmla="*/ 0 w 1782145"/>
                    <a:gd name="connsiteY0" fmla="*/ 0 h 1067745"/>
                    <a:gd name="connsiteX1" fmla="*/ 345232 w 1782145"/>
                    <a:gd name="connsiteY1" fmla="*/ 951721 h 1067745"/>
                    <a:gd name="connsiteX2" fmla="*/ 1782145 w 1782145"/>
                    <a:gd name="connsiteY2" fmla="*/ 1045029 h 1067745"/>
                    <a:gd name="connsiteX0" fmla="*/ 0 w 1782145"/>
                    <a:gd name="connsiteY0" fmla="*/ 0 h 1053446"/>
                    <a:gd name="connsiteX1" fmla="*/ 391885 w 1782145"/>
                    <a:gd name="connsiteY1" fmla="*/ 923729 h 1053446"/>
                    <a:gd name="connsiteX2" fmla="*/ 1782145 w 1782145"/>
                    <a:gd name="connsiteY2" fmla="*/ 1045029 h 1053446"/>
                    <a:gd name="connsiteX0" fmla="*/ 0 w 1782145"/>
                    <a:gd name="connsiteY0" fmla="*/ 0 h 1068778"/>
                    <a:gd name="connsiteX1" fmla="*/ 391885 w 1782145"/>
                    <a:gd name="connsiteY1" fmla="*/ 923729 h 1068778"/>
                    <a:gd name="connsiteX2" fmla="*/ 1782145 w 1782145"/>
                    <a:gd name="connsiteY2" fmla="*/ 1045029 h 1068778"/>
                    <a:gd name="connsiteX0" fmla="*/ 0 w 1782145"/>
                    <a:gd name="connsiteY0" fmla="*/ 0 h 1049779"/>
                    <a:gd name="connsiteX1" fmla="*/ 391885 w 1782145"/>
                    <a:gd name="connsiteY1" fmla="*/ 923729 h 1049779"/>
                    <a:gd name="connsiteX2" fmla="*/ 1782145 w 1782145"/>
                    <a:gd name="connsiteY2" fmla="*/ 1045029 h 1049779"/>
                    <a:gd name="connsiteX0" fmla="*/ 0 w 1782145"/>
                    <a:gd name="connsiteY0" fmla="*/ 0 h 1045029"/>
                    <a:gd name="connsiteX1" fmla="*/ 410546 w 1782145"/>
                    <a:gd name="connsiteY1" fmla="*/ 88640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63893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7216"/>
                    <a:gd name="connsiteX1" fmla="*/ 373224 w 1782145"/>
                    <a:gd name="connsiteY1" fmla="*/ 877075 h 1047216"/>
                    <a:gd name="connsiteX2" fmla="*/ 1782145 w 1782145"/>
                    <a:gd name="connsiteY2" fmla="*/ 1045029 h 1047216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54516"/>
                    <a:gd name="connsiteX1" fmla="*/ 345233 w 1782145"/>
                    <a:gd name="connsiteY1" fmla="*/ 793099 h 1054516"/>
                    <a:gd name="connsiteX2" fmla="*/ 794967 w 1782145"/>
                    <a:gd name="connsiteY2" fmla="*/ 1033831 h 1054516"/>
                    <a:gd name="connsiteX3" fmla="*/ 1782145 w 1782145"/>
                    <a:gd name="connsiteY3" fmla="*/ 1045029 h 1054516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270588 w 1782145"/>
                    <a:gd name="connsiteY1" fmla="*/ 802430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63483"/>
                    <a:gd name="connsiteY0" fmla="*/ 0 h 746449"/>
                    <a:gd name="connsiteX1" fmla="*/ 251926 w 1763483"/>
                    <a:gd name="connsiteY1" fmla="*/ 485189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466530 w 1763483"/>
                    <a:gd name="connsiteY1" fmla="*/ 475858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82795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429448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86407 w 1763483"/>
                    <a:gd name="connsiteY1" fmla="*/ 559834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39753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951720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800805"/>
                    <a:gd name="connsiteY0" fmla="*/ 0 h 1184987"/>
                    <a:gd name="connsiteX1" fmla="*/ 951720 w 1800805"/>
                    <a:gd name="connsiteY1" fmla="*/ 494520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23728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886405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83768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614195"/>
                    <a:gd name="connsiteX1" fmla="*/ 867743 w 1800805"/>
                    <a:gd name="connsiteY1" fmla="*/ 1091679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63685 w 1800805"/>
                    <a:gd name="connsiteY1" fmla="*/ 1063688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35693 w 1800805"/>
                    <a:gd name="connsiteY1" fmla="*/ 979713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11759 w 1800805"/>
                    <a:gd name="connsiteY1" fmla="*/ 942390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511558"/>
                    <a:gd name="connsiteX1" fmla="*/ 811759 w 1800805"/>
                    <a:gd name="connsiteY1" fmla="*/ 94239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51718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063685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2900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66323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89042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14398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830422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05067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2418728"/>
                    <a:gd name="connsiteY0" fmla="*/ 42045 h 672404"/>
                    <a:gd name="connsiteX1" fmla="*/ 1550981 w 2418728"/>
                    <a:gd name="connsiteY1" fmla="*/ 599 h 672404"/>
                    <a:gd name="connsiteX2" fmla="*/ 2418728 w 2418728"/>
                    <a:gd name="connsiteY2" fmla="*/ 672404 h 672404"/>
                    <a:gd name="connsiteX0" fmla="*/ 0 w 2418728"/>
                    <a:gd name="connsiteY0" fmla="*/ 536277 h 1166636"/>
                    <a:gd name="connsiteX1" fmla="*/ 544650 w 2418728"/>
                    <a:gd name="connsiteY1" fmla="*/ 280 h 1166636"/>
                    <a:gd name="connsiteX2" fmla="*/ 2418728 w 2418728"/>
                    <a:gd name="connsiteY2" fmla="*/ 1166636 h 1166636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2074457"/>
                    <a:gd name="connsiteY0" fmla="*/ 617181 h 697899"/>
                    <a:gd name="connsiteX1" fmla="*/ 641752 w 2074457"/>
                    <a:gd name="connsiteY1" fmla="*/ 258 h 697899"/>
                    <a:gd name="connsiteX2" fmla="*/ 2074457 w 2074457"/>
                    <a:gd name="connsiteY2" fmla="*/ 681055 h 697899"/>
                    <a:gd name="connsiteX0" fmla="*/ 0 w 2074457"/>
                    <a:gd name="connsiteY0" fmla="*/ 618322 h 682197"/>
                    <a:gd name="connsiteX1" fmla="*/ 641752 w 2074457"/>
                    <a:gd name="connsiteY1" fmla="*/ 1399 h 682197"/>
                    <a:gd name="connsiteX2" fmla="*/ 2074457 w 2074457"/>
                    <a:gd name="connsiteY2" fmla="*/ 682196 h 682197"/>
                    <a:gd name="connsiteX0" fmla="*/ 0 w 2074457"/>
                    <a:gd name="connsiteY0" fmla="*/ 673894 h 737768"/>
                    <a:gd name="connsiteX1" fmla="*/ 217765 w 2074457"/>
                    <a:gd name="connsiteY1" fmla="*/ 108341 h 737768"/>
                    <a:gd name="connsiteX2" fmla="*/ 641752 w 2074457"/>
                    <a:gd name="connsiteY2" fmla="*/ 56971 h 737768"/>
                    <a:gd name="connsiteX3" fmla="*/ 2074457 w 2074457"/>
                    <a:gd name="connsiteY3" fmla="*/ 737768 h 737768"/>
                    <a:gd name="connsiteX0" fmla="*/ 0 w 2074457"/>
                    <a:gd name="connsiteY0" fmla="*/ 639071 h 702945"/>
                    <a:gd name="connsiteX1" fmla="*/ 226593 w 2074457"/>
                    <a:gd name="connsiteY1" fmla="*/ 316297 h 702945"/>
                    <a:gd name="connsiteX2" fmla="*/ 641752 w 2074457"/>
                    <a:gd name="connsiteY2" fmla="*/ 22148 h 702945"/>
                    <a:gd name="connsiteX3" fmla="*/ 2074457 w 2074457"/>
                    <a:gd name="connsiteY3" fmla="*/ 702945 h 702945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3731 h 733731"/>
                    <a:gd name="connsiteX1" fmla="*/ 226594 w 2109767"/>
                    <a:gd name="connsiteY1" fmla="*/ 401966 h 733731"/>
                    <a:gd name="connsiteX2" fmla="*/ 677062 w 2109767"/>
                    <a:gd name="connsiteY2" fmla="*/ 17897 h 733731"/>
                    <a:gd name="connsiteX3" fmla="*/ 2109767 w 2109767"/>
                    <a:gd name="connsiteY3" fmla="*/ 698694 h 733731"/>
                    <a:gd name="connsiteX0" fmla="*/ 0 w 2109767"/>
                    <a:gd name="connsiteY0" fmla="*/ 716668 h 716668"/>
                    <a:gd name="connsiteX1" fmla="*/ 226594 w 2109767"/>
                    <a:gd name="connsiteY1" fmla="*/ 384903 h 716668"/>
                    <a:gd name="connsiteX2" fmla="*/ 677062 w 2109767"/>
                    <a:gd name="connsiteY2" fmla="*/ 834 h 716668"/>
                    <a:gd name="connsiteX3" fmla="*/ 2109767 w 2109767"/>
                    <a:gd name="connsiteY3" fmla="*/ 681631 h 716668"/>
                    <a:gd name="connsiteX0" fmla="*/ 0 w 2109767"/>
                    <a:gd name="connsiteY0" fmla="*/ 725637 h 725637"/>
                    <a:gd name="connsiteX1" fmla="*/ 226594 w 2109767"/>
                    <a:gd name="connsiteY1" fmla="*/ 393872 h 725637"/>
                    <a:gd name="connsiteX2" fmla="*/ 712372 w 2109767"/>
                    <a:gd name="connsiteY2" fmla="*/ 810 h 725637"/>
                    <a:gd name="connsiteX3" fmla="*/ 2109767 w 2109767"/>
                    <a:gd name="connsiteY3" fmla="*/ 690600 h 725637"/>
                    <a:gd name="connsiteX0" fmla="*/ 0 w 2109767"/>
                    <a:gd name="connsiteY0" fmla="*/ 726895 h 726895"/>
                    <a:gd name="connsiteX1" fmla="*/ 226594 w 2109767"/>
                    <a:gd name="connsiteY1" fmla="*/ 395130 h 726895"/>
                    <a:gd name="connsiteX2" fmla="*/ 712372 w 2109767"/>
                    <a:gd name="connsiteY2" fmla="*/ 2068 h 726895"/>
                    <a:gd name="connsiteX3" fmla="*/ 1744916 w 2109767"/>
                    <a:gd name="connsiteY3" fmla="*/ 260252 h 726895"/>
                    <a:gd name="connsiteX4" fmla="*/ 2109767 w 2109767"/>
                    <a:gd name="connsiteY4" fmla="*/ 691858 h 726895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4969 h 724969"/>
                    <a:gd name="connsiteX1" fmla="*/ 226594 w 2109767"/>
                    <a:gd name="connsiteY1" fmla="*/ 393204 h 724969"/>
                    <a:gd name="connsiteX2" fmla="*/ 712372 w 2109767"/>
                    <a:gd name="connsiteY2" fmla="*/ 142 h 724969"/>
                    <a:gd name="connsiteX3" fmla="*/ 1656641 w 2109767"/>
                    <a:gd name="connsiteY3" fmla="*/ 339252 h 724969"/>
                    <a:gd name="connsiteX4" fmla="*/ 2109767 w 2109767"/>
                    <a:gd name="connsiteY4" fmla="*/ 689932 h 724969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827 h 724827"/>
                    <a:gd name="connsiteX1" fmla="*/ 712372 w 2109767"/>
                    <a:gd name="connsiteY1" fmla="*/ 0 h 724827"/>
                    <a:gd name="connsiteX2" fmla="*/ 1321197 w 2109767"/>
                    <a:gd name="connsiteY2" fmla="*/ 429030 h 724827"/>
                    <a:gd name="connsiteX3" fmla="*/ 2109767 w 2109767"/>
                    <a:gd name="connsiteY3" fmla="*/ 689790 h 724827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29397 h 729397"/>
                    <a:gd name="connsiteX1" fmla="*/ 562305 w 1933217"/>
                    <a:gd name="connsiteY1" fmla="*/ 4570 h 729397"/>
                    <a:gd name="connsiteX2" fmla="*/ 1144647 w 1933217"/>
                    <a:gd name="connsiteY2" fmla="*/ 433600 h 729397"/>
                    <a:gd name="connsiteX3" fmla="*/ 1933217 w 1933217"/>
                    <a:gd name="connsiteY3" fmla="*/ 694360 h 729397"/>
                    <a:gd name="connsiteX0" fmla="*/ 0 w 1933217"/>
                    <a:gd name="connsiteY0" fmla="*/ 724850 h 724850"/>
                    <a:gd name="connsiteX1" fmla="*/ 562305 w 1933217"/>
                    <a:gd name="connsiteY1" fmla="*/ 23 h 724850"/>
                    <a:gd name="connsiteX2" fmla="*/ 1144647 w 1933217"/>
                    <a:gd name="connsiteY2" fmla="*/ 429053 h 724850"/>
                    <a:gd name="connsiteX3" fmla="*/ 1933217 w 1933217"/>
                    <a:gd name="connsiteY3" fmla="*/ 689813 h 724850"/>
                    <a:gd name="connsiteX0" fmla="*/ 0 w 1933217"/>
                    <a:gd name="connsiteY0" fmla="*/ 728428 h 728428"/>
                    <a:gd name="connsiteX1" fmla="*/ 562305 w 1933217"/>
                    <a:gd name="connsiteY1" fmla="*/ 3601 h 728428"/>
                    <a:gd name="connsiteX2" fmla="*/ 1074027 w 1933217"/>
                    <a:gd name="connsiteY2" fmla="*/ 459606 h 728428"/>
                    <a:gd name="connsiteX3" fmla="*/ 1933217 w 1933217"/>
                    <a:gd name="connsiteY3" fmla="*/ 693391 h 728428"/>
                    <a:gd name="connsiteX0" fmla="*/ 0 w 1933217"/>
                    <a:gd name="connsiteY0" fmla="*/ 728586 h 728586"/>
                    <a:gd name="connsiteX1" fmla="*/ 562305 w 1933217"/>
                    <a:gd name="connsiteY1" fmla="*/ 3759 h 728586"/>
                    <a:gd name="connsiteX2" fmla="*/ 1074027 w 1933217"/>
                    <a:gd name="connsiteY2" fmla="*/ 459764 h 728586"/>
                    <a:gd name="connsiteX3" fmla="*/ 1933217 w 1933217"/>
                    <a:gd name="connsiteY3" fmla="*/ 693549 h 728586"/>
                    <a:gd name="connsiteX0" fmla="*/ 0 w 1933217"/>
                    <a:gd name="connsiteY0" fmla="*/ 730381 h 730381"/>
                    <a:gd name="connsiteX1" fmla="*/ 562305 w 1933217"/>
                    <a:gd name="connsiteY1" fmla="*/ 5554 h 730381"/>
                    <a:gd name="connsiteX2" fmla="*/ 1074027 w 1933217"/>
                    <a:gd name="connsiteY2" fmla="*/ 461559 h 730381"/>
                    <a:gd name="connsiteX3" fmla="*/ 1933217 w 1933217"/>
                    <a:gd name="connsiteY3" fmla="*/ 695344 h 730381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41356 h 741356"/>
                    <a:gd name="connsiteX1" fmla="*/ 562305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37955 h 737955"/>
                    <a:gd name="connsiteX1" fmla="*/ 562305 w 1933217"/>
                    <a:gd name="connsiteY1" fmla="*/ 13128 h 737955"/>
                    <a:gd name="connsiteX2" fmla="*/ 1065199 w 1933217"/>
                    <a:gd name="connsiteY2" fmla="*/ 361232 h 737955"/>
                    <a:gd name="connsiteX3" fmla="*/ 1933217 w 1933217"/>
                    <a:gd name="connsiteY3" fmla="*/ 702918 h 737955"/>
                    <a:gd name="connsiteX0" fmla="*/ 0 w 1933217"/>
                    <a:gd name="connsiteY0" fmla="*/ 733473 h 733473"/>
                    <a:gd name="connsiteX1" fmla="*/ 526996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3473 h 733473"/>
                    <a:gd name="connsiteX1" fmla="*/ 544650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1475 h 731475"/>
                    <a:gd name="connsiteX1" fmla="*/ 544650 w 1933217"/>
                    <a:gd name="connsiteY1" fmla="*/ 6648 h 731475"/>
                    <a:gd name="connsiteX2" fmla="*/ 1065199 w 1933217"/>
                    <a:gd name="connsiteY2" fmla="*/ 354752 h 731475"/>
                    <a:gd name="connsiteX3" fmla="*/ 1933217 w 1933217"/>
                    <a:gd name="connsiteY3" fmla="*/ 696438 h 731475"/>
                    <a:gd name="connsiteX0" fmla="*/ 0 w 1933217"/>
                    <a:gd name="connsiteY0" fmla="*/ 733472 h 733472"/>
                    <a:gd name="connsiteX1" fmla="*/ 544650 w 1933217"/>
                    <a:gd name="connsiteY1" fmla="*/ 8645 h 733472"/>
                    <a:gd name="connsiteX2" fmla="*/ 1065199 w 1933217"/>
                    <a:gd name="connsiteY2" fmla="*/ 356749 h 733472"/>
                    <a:gd name="connsiteX3" fmla="*/ 1933217 w 1933217"/>
                    <a:gd name="connsiteY3" fmla="*/ 698435 h 73347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954 h 737954"/>
                    <a:gd name="connsiteX1" fmla="*/ 544650 w 1933217"/>
                    <a:gd name="connsiteY1" fmla="*/ 13127 h 737954"/>
                    <a:gd name="connsiteX2" fmla="*/ 1065199 w 1933217"/>
                    <a:gd name="connsiteY2" fmla="*/ 361231 h 737954"/>
                    <a:gd name="connsiteX3" fmla="*/ 1933217 w 1933217"/>
                    <a:gd name="connsiteY3" fmla="*/ 702917 h 737954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4496 h 744496"/>
                    <a:gd name="connsiteX1" fmla="*/ 544650 w 1933217"/>
                    <a:gd name="connsiteY1" fmla="*/ 19669 h 744496"/>
                    <a:gd name="connsiteX2" fmla="*/ 1065199 w 1933217"/>
                    <a:gd name="connsiteY2" fmla="*/ 367773 h 744496"/>
                    <a:gd name="connsiteX3" fmla="*/ 1933217 w 1933217"/>
                    <a:gd name="connsiteY3" fmla="*/ 709459 h 744496"/>
                    <a:gd name="connsiteX0" fmla="*/ 0 w 1933217"/>
                    <a:gd name="connsiteY0" fmla="*/ 728170 h 728170"/>
                    <a:gd name="connsiteX1" fmla="*/ 279557 w 1933217"/>
                    <a:gd name="connsiteY1" fmla="*/ 450357 h 728170"/>
                    <a:gd name="connsiteX2" fmla="*/ 544650 w 1933217"/>
                    <a:gd name="connsiteY2" fmla="*/ 3343 h 728170"/>
                    <a:gd name="connsiteX3" fmla="*/ 1065199 w 1933217"/>
                    <a:gd name="connsiteY3" fmla="*/ 351447 h 728170"/>
                    <a:gd name="connsiteX4" fmla="*/ 1933217 w 1933217"/>
                    <a:gd name="connsiteY4" fmla="*/ 693133 h 728170"/>
                    <a:gd name="connsiteX0" fmla="*/ 0 w 2312798"/>
                    <a:gd name="connsiteY0" fmla="*/ 764138 h 764138"/>
                    <a:gd name="connsiteX1" fmla="*/ 659138 w 2312798"/>
                    <a:gd name="connsiteY1" fmla="*/ 450357 h 764138"/>
                    <a:gd name="connsiteX2" fmla="*/ 924231 w 2312798"/>
                    <a:gd name="connsiteY2" fmla="*/ 3343 h 764138"/>
                    <a:gd name="connsiteX3" fmla="*/ 1444780 w 2312798"/>
                    <a:gd name="connsiteY3" fmla="*/ 351447 h 764138"/>
                    <a:gd name="connsiteX4" fmla="*/ 2312798 w 2312798"/>
                    <a:gd name="connsiteY4" fmla="*/ 693133 h 764138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06830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15822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25318 h 735240"/>
                    <a:gd name="connsiteX1" fmla="*/ 509074 w 2171560"/>
                    <a:gd name="connsiteY1" fmla="*/ 582382 h 735240"/>
                    <a:gd name="connsiteX2" fmla="*/ 1012507 w 2171560"/>
                    <a:gd name="connsiteY2" fmla="*/ 18475 h 735240"/>
                    <a:gd name="connsiteX3" fmla="*/ 1303542 w 2171560"/>
                    <a:gd name="connsiteY3" fmla="*/ 393554 h 735240"/>
                    <a:gd name="connsiteX4" fmla="*/ 2171560 w 2171560"/>
                    <a:gd name="connsiteY4" fmla="*/ 735240 h 735240"/>
                    <a:gd name="connsiteX0" fmla="*/ 0 w 2171560"/>
                    <a:gd name="connsiteY0" fmla="*/ 717854 h 727776"/>
                    <a:gd name="connsiteX1" fmla="*/ 509074 w 2171560"/>
                    <a:gd name="connsiteY1" fmla="*/ 574918 h 727776"/>
                    <a:gd name="connsiteX2" fmla="*/ 1012507 w 2171560"/>
                    <a:gd name="connsiteY2" fmla="*/ 11011 h 727776"/>
                    <a:gd name="connsiteX3" fmla="*/ 1303542 w 2171560"/>
                    <a:gd name="connsiteY3" fmla="*/ 386090 h 727776"/>
                    <a:gd name="connsiteX4" fmla="*/ 2171560 w 2171560"/>
                    <a:gd name="connsiteY4" fmla="*/ 727776 h 727776"/>
                    <a:gd name="connsiteX0" fmla="*/ 0 w 2171560"/>
                    <a:gd name="connsiteY0" fmla="*/ 730461 h 740383"/>
                    <a:gd name="connsiteX1" fmla="*/ 509074 w 2171560"/>
                    <a:gd name="connsiteY1" fmla="*/ 587525 h 740383"/>
                    <a:gd name="connsiteX2" fmla="*/ 1012507 w 2171560"/>
                    <a:gd name="connsiteY2" fmla="*/ 23618 h 740383"/>
                    <a:gd name="connsiteX3" fmla="*/ 1303542 w 2171560"/>
                    <a:gd name="connsiteY3" fmla="*/ 398697 h 740383"/>
                    <a:gd name="connsiteX4" fmla="*/ 2171560 w 2171560"/>
                    <a:gd name="connsiteY4" fmla="*/ 740383 h 740383"/>
                    <a:gd name="connsiteX0" fmla="*/ 0 w 2171560"/>
                    <a:gd name="connsiteY0" fmla="*/ 716090 h 726012"/>
                    <a:gd name="connsiteX1" fmla="*/ 509074 w 2171560"/>
                    <a:gd name="connsiteY1" fmla="*/ 573154 h 726012"/>
                    <a:gd name="connsiteX2" fmla="*/ 1012507 w 2171560"/>
                    <a:gd name="connsiteY2" fmla="*/ 9247 h 726012"/>
                    <a:gd name="connsiteX3" fmla="*/ 1303542 w 2171560"/>
                    <a:gd name="connsiteY3" fmla="*/ 384326 h 726012"/>
                    <a:gd name="connsiteX4" fmla="*/ 2171560 w 2171560"/>
                    <a:gd name="connsiteY4" fmla="*/ 726012 h 726012"/>
                    <a:gd name="connsiteX0" fmla="*/ 0 w 2171560"/>
                    <a:gd name="connsiteY0" fmla="*/ 710366 h 720288"/>
                    <a:gd name="connsiteX1" fmla="*/ 641487 w 2171560"/>
                    <a:gd name="connsiteY1" fmla="*/ 612389 h 720288"/>
                    <a:gd name="connsiteX2" fmla="*/ 1012507 w 2171560"/>
                    <a:gd name="connsiteY2" fmla="*/ 3523 h 720288"/>
                    <a:gd name="connsiteX3" fmla="*/ 1303542 w 2171560"/>
                    <a:gd name="connsiteY3" fmla="*/ 378602 h 720288"/>
                    <a:gd name="connsiteX4" fmla="*/ 2171560 w 2171560"/>
                    <a:gd name="connsiteY4" fmla="*/ 720288 h 720288"/>
                    <a:gd name="connsiteX0" fmla="*/ 0 w 2171560"/>
                    <a:gd name="connsiteY0" fmla="*/ 710366 h 722026"/>
                    <a:gd name="connsiteX1" fmla="*/ 641487 w 2171560"/>
                    <a:gd name="connsiteY1" fmla="*/ 612389 h 722026"/>
                    <a:gd name="connsiteX2" fmla="*/ 1012507 w 2171560"/>
                    <a:gd name="connsiteY2" fmla="*/ 3523 h 722026"/>
                    <a:gd name="connsiteX3" fmla="*/ 1303542 w 2171560"/>
                    <a:gd name="connsiteY3" fmla="*/ 378602 h 722026"/>
                    <a:gd name="connsiteX4" fmla="*/ 2171560 w 2171560"/>
                    <a:gd name="connsiteY4" fmla="*/ 720288 h 722026"/>
                    <a:gd name="connsiteX0" fmla="*/ 0 w 2171560"/>
                    <a:gd name="connsiteY0" fmla="*/ 707545 h 719205"/>
                    <a:gd name="connsiteX1" fmla="*/ 641487 w 2171560"/>
                    <a:gd name="connsiteY1" fmla="*/ 609568 h 719205"/>
                    <a:gd name="connsiteX2" fmla="*/ 1012507 w 2171560"/>
                    <a:gd name="connsiteY2" fmla="*/ 702 h 719205"/>
                    <a:gd name="connsiteX3" fmla="*/ 1382989 w 2171560"/>
                    <a:gd name="connsiteY3" fmla="*/ 492674 h 719205"/>
                    <a:gd name="connsiteX4" fmla="*/ 2171560 w 2171560"/>
                    <a:gd name="connsiteY4" fmla="*/ 717467 h 719205"/>
                    <a:gd name="connsiteX0" fmla="*/ 0 w 2171560"/>
                    <a:gd name="connsiteY0" fmla="*/ 709210 h 756119"/>
                    <a:gd name="connsiteX1" fmla="*/ 641487 w 2171560"/>
                    <a:gd name="connsiteY1" fmla="*/ 611233 h 756119"/>
                    <a:gd name="connsiteX2" fmla="*/ 1012507 w 2171560"/>
                    <a:gd name="connsiteY2" fmla="*/ 2367 h 756119"/>
                    <a:gd name="connsiteX3" fmla="*/ 1382989 w 2171560"/>
                    <a:gd name="connsiteY3" fmla="*/ 494339 h 756119"/>
                    <a:gd name="connsiteX4" fmla="*/ 2171560 w 2171560"/>
                    <a:gd name="connsiteY4" fmla="*/ 719132 h 756119"/>
                    <a:gd name="connsiteX0" fmla="*/ 0 w 2171560"/>
                    <a:gd name="connsiteY0" fmla="*/ 707996 h 719656"/>
                    <a:gd name="connsiteX1" fmla="*/ 641487 w 2171560"/>
                    <a:gd name="connsiteY1" fmla="*/ 610019 h 719656"/>
                    <a:gd name="connsiteX2" fmla="*/ 1012507 w 2171560"/>
                    <a:gd name="connsiteY2" fmla="*/ 1153 h 719656"/>
                    <a:gd name="connsiteX3" fmla="*/ 1382989 w 2171560"/>
                    <a:gd name="connsiteY3" fmla="*/ 493125 h 719656"/>
                    <a:gd name="connsiteX4" fmla="*/ 2171560 w 2171560"/>
                    <a:gd name="connsiteY4" fmla="*/ 717918 h 719656"/>
                    <a:gd name="connsiteX0" fmla="*/ 0 w 2171560"/>
                    <a:gd name="connsiteY0" fmla="*/ 706937 h 718597"/>
                    <a:gd name="connsiteX1" fmla="*/ 641487 w 2171560"/>
                    <a:gd name="connsiteY1" fmla="*/ 608960 h 718597"/>
                    <a:gd name="connsiteX2" fmla="*/ 1012507 w 2171560"/>
                    <a:gd name="connsiteY2" fmla="*/ 94 h 718597"/>
                    <a:gd name="connsiteX3" fmla="*/ 1382989 w 2171560"/>
                    <a:gd name="connsiteY3" fmla="*/ 492066 h 718597"/>
                    <a:gd name="connsiteX4" fmla="*/ 2171560 w 2171560"/>
                    <a:gd name="connsiteY4" fmla="*/ 716859 h 718597"/>
                    <a:gd name="connsiteX0" fmla="*/ 0 w 2171560"/>
                    <a:gd name="connsiteY0" fmla="*/ 706843 h 716764"/>
                    <a:gd name="connsiteX1" fmla="*/ 703279 w 2171560"/>
                    <a:gd name="connsiteY1" fmla="*/ 491973 h 716764"/>
                    <a:gd name="connsiteX2" fmla="*/ 1012507 w 2171560"/>
                    <a:gd name="connsiteY2" fmla="*/ 0 h 716764"/>
                    <a:gd name="connsiteX3" fmla="*/ 1382989 w 2171560"/>
                    <a:gd name="connsiteY3" fmla="*/ 491972 h 716764"/>
                    <a:gd name="connsiteX4" fmla="*/ 2171560 w 2171560"/>
                    <a:gd name="connsiteY4" fmla="*/ 716765 h 716764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7081 h 717003"/>
                    <a:gd name="connsiteX1" fmla="*/ 703279 w 2171560"/>
                    <a:gd name="connsiteY1" fmla="*/ 492211 h 717003"/>
                    <a:gd name="connsiteX2" fmla="*/ 1012507 w 2171560"/>
                    <a:gd name="connsiteY2" fmla="*/ 238 h 717003"/>
                    <a:gd name="connsiteX3" fmla="*/ 1382989 w 2171560"/>
                    <a:gd name="connsiteY3" fmla="*/ 492210 h 717003"/>
                    <a:gd name="connsiteX4" fmla="*/ 2171560 w 2171560"/>
                    <a:gd name="connsiteY4" fmla="*/ 717003 h 717003"/>
                    <a:gd name="connsiteX0" fmla="*/ 0 w 2171560"/>
                    <a:gd name="connsiteY0" fmla="*/ 707059 h 716981"/>
                    <a:gd name="connsiteX1" fmla="*/ 703279 w 2171560"/>
                    <a:gd name="connsiteY1" fmla="*/ 492189 h 716981"/>
                    <a:gd name="connsiteX2" fmla="*/ 1012507 w 2171560"/>
                    <a:gd name="connsiteY2" fmla="*/ 216 h 716981"/>
                    <a:gd name="connsiteX3" fmla="*/ 1382989 w 2171560"/>
                    <a:gd name="connsiteY3" fmla="*/ 492188 h 716981"/>
                    <a:gd name="connsiteX4" fmla="*/ 2171560 w 2171560"/>
                    <a:gd name="connsiteY4" fmla="*/ 716981 h 716981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908 h 708830"/>
                    <a:gd name="connsiteX1" fmla="*/ 703279 w 2171560"/>
                    <a:gd name="connsiteY1" fmla="*/ 484038 h 708830"/>
                    <a:gd name="connsiteX2" fmla="*/ 1083127 w 2171560"/>
                    <a:gd name="connsiteY2" fmla="*/ 1057 h 708830"/>
                    <a:gd name="connsiteX3" fmla="*/ 1647813 w 2171560"/>
                    <a:gd name="connsiteY3" fmla="*/ 627906 h 708830"/>
                    <a:gd name="connsiteX4" fmla="*/ 2171560 w 2171560"/>
                    <a:gd name="connsiteY4" fmla="*/ 708830 h 708830"/>
                    <a:gd name="connsiteX0" fmla="*/ 0 w 2171560"/>
                    <a:gd name="connsiteY0" fmla="*/ 698086 h 708008"/>
                    <a:gd name="connsiteX1" fmla="*/ 871002 w 2171560"/>
                    <a:gd name="connsiteY1" fmla="*/ 555150 h 708008"/>
                    <a:gd name="connsiteX2" fmla="*/ 1083127 w 2171560"/>
                    <a:gd name="connsiteY2" fmla="*/ 235 h 708008"/>
                    <a:gd name="connsiteX3" fmla="*/ 1647813 w 2171560"/>
                    <a:gd name="connsiteY3" fmla="*/ 627084 h 708008"/>
                    <a:gd name="connsiteX4" fmla="*/ 2171560 w 2171560"/>
                    <a:gd name="connsiteY4" fmla="*/ 708008 h 708008"/>
                    <a:gd name="connsiteX0" fmla="*/ 0 w 2171560"/>
                    <a:gd name="connsiteY0" fmla="*/ 698135 h 708057"/>
                    <a:gd name="connsiteX1" fmla="*/ 871002 w 2171560"/>
                    <a:gd name="connsiteY1" fmla="*/ 555199 h 708057"/>
                    <a:gd name="connsiteX2" fmla="*/ 1083127 w 2171560"/>
                    <a:gd name="connsiteY2" fmla="*/ 284 h 708057"/>
                    <a:gd name="connsiteX3" fmla="*/ 1647813 w 2171560"/>
                    <a:gd name="connsiteY3" fmla="*/ 627133 h 708057"/>
                    <a:gd name="connsiteX4" fmla="*/ 2171560 w 2171560"/>
                    <a:gd name="connsiteY4" fmla="*/ 708057 h 708057"/>
                    <a:gd name="connsiteX0" fmla="*/ 0 w 2171560"/>
                    <a:gd name="connsiteY0" fmla="*/ 698135 h 771319"/>
                    <a:gd name="connsiteX1" fmla="*/ 871002 w 2171560"/>
                    <a:gd name="connsiteY1" fmla="*/ 555199 h 771319"/>
                    <a:gd name="connsiteX2" fmla="*/ 1083127 w 2171560"/>
                    <a:gd name="connsiteY2" fmla="*/ 284 h 771319"/>
                    <a:gd name="connsiteX3" fmla="*/ 1647813 w 2171560"/>
                    <a:gd name="connsiteY3" fmla="*/ 627133 h 771319"/>
                    <a:gd name="connsiteX4" fmla="*/ 2171560 w 2171560"/>
                    <a:gd name="connsiteY4" fmla="*/ 708057 h 771319"/>
                    <a:gd name="connsiteX0" fmla="*/ 0 w 2171560"/>
                    <a:gd name="connsiteY0" fmla="*/ 699054 h 708976"/>
                    <a:gd name="connsiteX1" fmla="*/ 871002 w 2171560"/>
                    <a:gd name="connsiteY1" fmla="*/ 556118 h 708976"/>
                    <a:gd name="connsiteX2" fmla="*/ 1083127 w 2171560"/>
                    <a:gd name="connsiteY2" fmla="*/ 1203 h 708976"/>
                    <a:gd name="connsiteX3" fmla="*/ 1656640 w 2171560"/>
                    <a:gd name="connsiteY3" fmla="*/ 448215 h 708976"/>
                    <a:gd name="connsiteX4" fmla="*/ 2171560 w 2171560"/>
                    <a:gd name="connsiteY4" fmla="*/ 708976 h 708976"/>
                    <a:gd name="connsiteX0" fmla="*/ 0 w 2171560"/>
                    <a:gd name="connsiteY0" fmla="*/ 699108 h 709030"/>
                    <a:gd name="connsiteX1" fmla="*/ 871002 w 2171560"/>
                    <a:gd name="connsiteY1" fmla="*/ 556172 h 709030"/>
                    <a:gd name="connsiteX2" fmla="*/ 1083127 w 2171560"/>
                    <a:gd name="connsiteY2" fmla="*/ 1257 h 709030"/>
                    <a:gd name="connsiteX3" fmla="*/ 1656640 w 2171560"/>
                    <a:gd name="connsiteY3" fmla="*/ 448269 h 709030"/>
                    <a:gd name="connsiteX4" fmla="*/ 2171560 w 2171560"/>
                    <a:gd name="connsiteY4" fmla="*/ 709030 h 709030"/>
                    <a:gd name="connsiteX0" fmla="*/ 0 w 2171560"/>
                    <a:gd name="connsiteY0" fmla="*/ 698446 h 708368"/>
                    <a:gd name="connsiteX1" fmla="*/ 844519 w 2171560"/>
                    <a:gd name="connsiteY1" fmla="*/ 519542 h 708368"/>
                    <a:gd name="connsiteX2" fmla="*/ 1083127 w 2171560"/>
                    <a:gd name="connsiteY2" fmla="*/ 595 h 708368"/>
                    <a:gd name="connsiteX3" fmla="*/ 1656640 w 2171560"/>
                    <a:gd name="connsiteY3" fmla="*/ 447607 h 708368"/>
                    <a:gd name="connsiteX4" fmla="*/ 2171560 w 2171560"/>
                    <a:gd name="connsiteY4" fmla="*/ 708368 h 708368"/>
                    <a:gd name="connsiteX0" fmla="*/ 0 w 2171560"/>
                    <a:gd name="connsiteY0" fmla="*/ 698197 h 708119"/>
                    <a:gd name="connsiteX1" fmla="*/ 809209 w 2171560"/>
                    <a:gd name="connsiteY1" fmla="*/ 501309 h 708119"/>
                    <a:gd name="connsiteX2" fmla="*/ 1083127 w 2171560"/>
                    <a:gd name="connsiteY2" fmla="*/ 346 h 708119"/>
                    <a:gd name="connsiteX3" fmla="*/ 1656640 w 2171560"/>
                    <a:gd name="connsiteY3" fmla="*/ 447358 h 708119"/>
                    <a:gd name="connsiteX4" fmla="*/ 2171560 w 2171560"/>
                    <a:gd name="connsiteY4" fmla="*/ 708119 h 708119"/>
                    <a:gd name="connsiteX0" fmla="*/ 0 w 2171560"/>
                    <a:gd name="connsiteY0" fmla="*/ 698010 h 707932"/>
                    <a:gd name="connsiteX1" fmla="*/ 756245 w 2171560"/>
                    <a:gd name="connsiteY1" fmla="*/ 483139 h 707932"/>
                    <a:gd name="connsiteX2" fmla="*/ 1083127 w 2171560"/>
                    <a:gd name="connsiteY2" fmla="*/ 159 h 707932"/>
                    <a:gd name="connsiteX3" fmla="*/ 1656640 w 2171560"/>
                    <a:gd name="connsiteY3" fmla="*/ 447171 h 707932"/>
                    <a:gd name="connsiteX4" fmla="*/ 2171560 w 2171560"/>
                    <a:gd name="connsiteY4" fmla="*/ 707932 h 707932"/>
                    <a:gd name="connsiteX0" fmla="*/ 0 w 2171560"/>
                    <a:gd name="connsiteY0" fmla="*/ 698587 h 708509"/>
                    <a:gd name="connsiteX1" fmla="*/ 756245 w 2171560"/>
                    <a:gd name="connsiteY1" fmla="*/ 483716 h 708509"/>
                    <a:gd name="connsiteX2" fmla="*/ 1083127 w 2171560"/>
                    <a:gd name="connsiteY2" fmla="*/ 736 h 708509"/>
                    <a:gd name="connsiteX3" fmla="*/ 1638986 w 2171560"/>
                    <a:gd name="connsiteY3" fmla="*/ 411781 h 708509"/>
                    <a:gd name="connsiteX4" fmla="*/ 2171560 w 2171560"/>
                    <a:gd name="connsiteY4" fmla="*/ 708509 h 708509"/>
                    <a:gd name="connsiteX0" fmla="*/ 0 w 2171560"/>
                    <a:gd name="connsiteY0" fmla="*/ 698633 h 708555"/>
                    <a:gd name="connsiteX1" fmla="*/ 756245 w 2171560"/>
                    <a:gd name="connsiteY1" fmla="*/ 483762 h 708555"/>
                    <a:gd name="connsiteX2" fmla="*/ 1083127 w 2171560"/>
                    <a:gd name="connsiteY2" fmla="*/ 782 h 708555"/>
                    <a:gd name="connsiteX3" fmla="*/ 1638986 w 2171560"/>
                    <a:gd name="connsiteY3" fmla="*/ 411827 h 708555"/>
                    <a:gd name="connsiteX4" fmla="*/ 2171560 w 2171560"/>
                    <a:gd name="connsiteY4" fmla="*/ 708555 h 708555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506573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560" h="714121">
                      <a:moveTo>
                        <a:pt x="0" y="704199"/>
                      </a:moveTo>
                      <a:cubicBezTo>
                        <a:pt x="231970" y="693865"/>
                        <a:pt x="549242" y="686564"/>
                        <a:pt x="756245" y="489328"/>
                      </a:cubicBezTo>
                      <a:cubicBezTo>
                        <a:pt x="963248" y="292092"/>
                        <a:pt x="965428" y="33324"/>
                        <a:pt x="1083127" y="6348"/>
                      </a:cubicBezTo>
                      <a:cubicBezTo>
                        <a:pt x="1200826" y="-20628"/>
                        <a:pt x="1422271" y="29675"/>
                        <a:pt x="1462437" y="327473"/>
                      </a:cubicBezTo>
                      <a:cubicBezTo>
                        <a:pt x="1502603" y="625271"/>
                        <a:pt x="1890066" y="696137"/>
                        <a:pt x="2171560" y="714121"/>
                      </a:cubicBezTo>
                    </a:path>
                  </a:pathLst>
                </a:custGeom>
                <a:noFill/>
                <a:ln w="57150">
                  <a:solidFill>
                    <a:srgbClr val="C6A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5" name="Straight Arrow Connector 234"/>
                <p:cNvCxnSpPr/>
                <p:nvPr/>
              </p:nvCxnSpPr>
              <p:spPr>
                <a:xfrm flipH="1">
                  <a:off x="7872536" y="2641375"/>
                  <a:ext cx="595066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/>
            </p:nvGrpSpPr>
            <p:grpSpPr>
              <a:xfrm>
                <a:off x="5346363" y="1317539"/>
                <a:ext cx="1190061" cy="640145"/>
                <a:chOff x="5346363" y="1317539"/>
                <a:chExt cx="1190061" cy="640145"/>
              </a:xfrm>
            </p:grpSpPr>
            <p:cxnSp>
              <p:nvCxnSpPr>
                <p:cNvPr id="228" name="Straight Arrow Connector 227"/>
                <p:cNvCxnSpPr/>
                <p:nvPr/>
              </p:nvCxnSpPr>
              <p:spPr>
                <a:xfrm flipV="1">
                  <a:off x="5941358" y="1317539"/>
                  <a:ext cx="0" cy="64014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/>
                <p:cNvCxnSpPr/>
                <p:nvPr/>
              </p:nvCxnSpPr>
              <p:spPr>
                <a:xfrm flipV="1">
                  <a:off x="5941358" y="1951997"/>
                  <a:ext cx="595066" cy="26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0" name="Freeform 229"/>
                <p:cNvSpPr/>
                <p:nvPr/>
              </p:nvSpPr>
              <p:spPr>
                <a:xfrm>
                  <a:off x="5429750" y="1615166"/>
                  <a:ext cx="1025115" cy="327181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3076"/>
                    <a:gd name="connsiteX1" fmla="*/ 373221 w 3610946"/>
                    <a:gd name="connsiteY1" fmla="*/ 998377 h 2033076"/>
                    <a:gd name="connsiteX2" fmla="*/ 1212980 w 3610946"/>
                    <a:gd name="connsiteY2" fmla="*/ 1922105 h 2033076"/>
                    <a:gd name="connsiteX3" fmla="*/ 3610946 w 3610946"/>
                    <a:gd name="connsiteY3" fmla="*/ 2015413 h 2033076"/>
                    <a:gd name="connsiteX0" fmla="*/ 0 w 3610946"/>
                    <a:gd name="connsiteY0" fmla="*/ 0 h 2021867"/>
                    <a:gd name="connsiteX1" fmla="*/ 373221 w 3610946"/>
                    <a:gd name="connsiteY1" fmla="*/ 998377 h 2021867"/>
                    <a:gd name="connsiteX2" fmla="*/ 1212980 w 3610946"/>
                    <a:gd name="connsiteY2" fmla="*/ 1922105 h 2021867"/>
                    <a:gd name="connsiteX3" fmla="*/ 3610946 w 3610946"/>
                    <a:gd name="connsiteY3" fmla="*/ 2015413 h 2021867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026368 w 3610946"/>
                    <a:gd name="connsiteY1" fmla="*/ 1856791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7665"/>
                    <a:gd name="connsiteX1" fmla="*/ 1082351 w 3610946"/>
                    <a:gd name="connsiteY1" fmla="*/ 1912774 h 2017665"/>
                    <a:gd name="connsiteX2" fmla="*/ 3610946 w 3610946"/>
                    <a:gd name="connsiteY2" fmla="*/ 2015413 h 2017665"/>
                    <a:gd name="connsiteX0" fmla="*/ 0 w 2267337"/>
                    <a:gd name="connsiteY0" fmla="*/ 0 h 2088665"/>
                    <a:gd name="connsiteX1" fmla="*/ 1082351 w 2267337"/>
                    <a:gd name="connsiteY1" fmla="*/ 1912774 h 2088665"/>
                    <a:gd name="connsiteX2" fmla="*/ 2267337 w 2267337"/>
                    <a:gd name="connsiteY2" fmla="*/ 2015413 h 2088665"/>
                    <a:gd name="connsiteX0" fmla="*/ 0 w 1782145"/>
                    <a:gd name="connsiteY0" fmla="*/ 0 h 1052122"/>
                    <a:gd name="connsiteX1" fmla="*/ 597159 w 1782145"/>
                    <a:gd name="connsiteY1" fmla="*/ 942390 h 1052122"/>
                    <a:gd name="connsiteX2" fmla="*/ 1782145 w 1782145"/>
                    <a:gd name="connsiteY2" fmla="*/ 1045029 h 1052122"/>
                    <a:gd name="connsiteX0" fmla="*/ 0 w 1782145"/>
                    <a:gd name="connsiteY0" fmla="*/ 0 h 1045029"/>
                    <a:gd name="connsiteX1" fmla="*/ 298579 w 1782145"/>
                    <a:gd name="connsiteY1" fmla="*/ 87707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46571"/>
                    <a:gd name="connsiteX1" fmla="*/ 345232 w 1782145"/>
                    <a:gd name="connsiteY1" fmla="*/ 951721 h 1046571"/>
                    <a:gd name="connsiteX2" fmla="*/ 1782145 w 1782145"/>
                    <a:gd name="connsiteY2" fmla="*/ 1045029 h 1046571"/>
                    <a:gd name="connsiteX0" fmla="*/ 0 w 1782145"/>
                    <a:gd name="connsiteY0" fmla="*/ 0 h 1067745"/>
                    <a:gd name="connsiteX1" fmla="*/ 345232 w 1782145"/>
                    <a:gd name="connsiteY1" fmla="*/ 951721 h 1067745"/>
                    <a:gd name="connsiteX2" fmla="*/ 1782145 w 1782145"/>
                    <a:gd name="connsiteY2" fmla="*/ 1045029 h 1067745"/>
                    <a:gd name="connsiteX0" fmla="*/ 0 w 1782145"/>
                    <a:gd name="connsiteY0" fmla="*/ 0 h 1053446"/>
                    <a:gd name="connsiteX1" fmla="*/ 391885 w 1782145"/>
                    <a:gd name="connsiteY1" fmla="*/ 923729 h 1053446"/>
                    <a:gd name="connsiteX2" fmla="*/ 1782145 w 1782145"/>
                    <a:gd name="connsiteY2" fmla="*/ 1045029 h 1053446"/>
                    <a:gd name="connsiteX0" fmla="*/ 0 w 1782145"/>
                    <a:gd name="connsiteY0" fmla="*/ 0 h 1068778"/>
                    <a:gd name="connsiteX1" fmla="*/ 391885 w 1782145"/>
                    <a:gd name="connsiteY1" fmla="*/ 923729 h 1068778"/>
                    <a:gd name="connsiteX2" fmla="*/ 1782145 w 1782145"/>
                    <a:gd name="connsiteY2" fmla="*/ 1045029 h 1068778"/>
                    <a:gd name="connsiteX0" fmla="*/ 0 w 1782145"/>
                    <a:gd name="connsiteY0" fmla="*/ 0 h 1049779"/>
                    <a:gd name="connsiteX1" fmla="*/ 391885 w 1782145"/>
                    <a:gd name="connsiteY1" fmla="*/ 923729 h 1049779"/>
                    <a:gd name="connsiteX2" fmla="*/ 1782145 w 1782145"/>
                    <a:gd name="connsiteY2" fmla="*/ 1045029 h 1049779"/>
                    <a:gd name="connsiteX0" fmla="*/ 0 w 1782145"/>
                    <a:gd name="connsiteY0" fmla="*/ 0 h 1045029"/>
                    <a:gd name="connsiteX1" fmla="*/ 410546 w 1782145"/>
                    <a:gd name="connsiteY1" fmla="*/ 88640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63893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7216"/>
                    <a:gd name="connsiteX1" fmla="*/ 373224 w 1782145"/>
                    <a:gd name="connsiteY1" fmla="*/ 877075 h 1047216"/>
                    <a:gd name="connsiteX2" fmla="*/ 1782145 w 1782145"/>
                    <a:gd name="connsiteY2" fmla="*/ 1045029 h 1047216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54516"/>
                    <a:gd name="connsiteX1" fmla="*/ 345233 w 1782145"/>
                    <a:gd name="connsiteY1" fmla="*/ 793099 h 1054516"/>
                    <a:gd name="connsiteX2" fmla="*/ 794967 w 1782145"/>
                    <a:gd name="connsiteY2" fmla="*/ 1033831 h 1054516"/>
                    <a:gd name="connsiteX3" fmla="*/ 1782145 w 1782145"/>
                    <a:gd name="connsiteY3" fmla="*/ 1045029 h 1054516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270588 w 1782145"/>
                    <a:gd name="connsiteY1" fmla="*/ 802430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63483"/>
                    <a:gd name="connsiteY0" fmla="*/ 0 h 746449"/>
                    <a:gd name="connsiteX1" fmla="*/ 251926 w 1763483"/>
                    <a:gd name="connsiteY1" fmla="*/ 485189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466530 w 1763483"/>
                    <a:gd name="connsiteY1" fmla="*/ 475858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82795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429448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86407 w 1763483"/>
                    <a:gd name="connsiteY1" fmla="*/ 559834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39753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951720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800805"/>
                    <a:gd name="connsiteY0" fmla="*/ 0 h 1184987"/>
                    <a:gd name="connsiteX1" fmla="*/ 951720 w 1800805"/>
                    <a:gd name="connsiteY1" fmla="*/ 494520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23728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886405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83768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614195"/>
                    <a:gd name="connsiteX1" fmla="*/ 867743 w 1800805"/>
                    <a:gd name="connsiteY1" fmla="*/ 1091679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63685 w 1800805"/>
                    <a:gd name="connsiteY1" fmla="*/ 1063688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35693 w 1800805"/>
                    <a:gd name="connsiteY1" fmla="*/ 979713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11759 w 1800805"/>
                    <a:gd name="connsiteY1" fmla="*/ 942390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511558"/>
                    <a:gd name="connsiteX1" fmla="*/ 811759 w 1800805"/>
                    <a:gd name="connsiteY1" fmla="*/ 94239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51718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063685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2900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66323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89042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14398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830422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05067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2418728"/>
                    <a:gd name="connsiteY0" fmla="*/ 42045 h 672404"/>
                    <a:gd name="connsiteX1" fmla="*/ 1550981 w 2418728"/>
                    <a:gd name="connsiteY1" fmla="*/ 599 h 672404"/>
                    <a:gd name="connsiteX2" fmla="*/ 2418728 w 2418728"/>
                    <a:gd name="connsiteY2" fmla="*/ 672404 h 672404"/>
                    <a:gd name="connsiteX0" fmla="*/ 0 w 2418728"/>
                    <a:gd name="connsiteY0" fmla="*/ 536277 h 1166636"/>
                    <a:gd name="connsiteX1" fmla="*/ 544650 w 2418728"/>
                    <a:gd name="connsiteY1" fmla="*/ 280 h 1166636"/>
                    <a:gd name="connsiteX2" fmla="*/ 2418728 w 2418728"/>
                    <a:gd name="connsiteY2" fmla="*/ 1166636 h 1166636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2074457"/>
                    <a:gd name="connsiteY0" fmla="*/ 617181 h 697899"/>
                    <a:gd name="connsiteX1" fmla="*/ 641752 w 2074457"/>
                    <a:gd name="connsiteY1" fmla="*/ 258 h 697899"/>
                    <a:gd name="connsiteX2" fmla="*/ 2074457 w 2074457"/>
                    <a:gd name="connsiteY2" fmla="*/ 681055 h 697899"/>
                    <a:gd name="connsiteX0" fmla="*/ 0 w 2074457"/>
                    <a:gd name="connsiteY0" fmla="*/ 618322 h 682197"/>
                    <a:gd name="connsiteX1" fmla="*/ 641752 w 2074457"/>
                    <a:gd name="connsiteY1" fmla="*/ 1399 h 682197"/>
                    <a:gd name="connsiteX2" fmla="*/ 2074457 w 2074457"/>
                    <a:gd name="connsiteY2" fmla="*/ 682196 h 682197"/>
                    <a:gd name="connsiteX0" fmla="*/ 0 w 2074457"/>
                    <a:gd name="connsiteY0" fmla="*/ 673894 h 737768"/>
                    <a:gd name="connsiteX1" fmla="*/ 217765 w 2074457"/>
                    <a:gd name="connsiteY1" fmla="*/ 108341 h 737768"/>
                    <a:gd name="connsiteX2" fmla="*/ 641752 w 2074457"/>
                    <a:gd name="connsiteY2" fmla="*/ 56971 h 737768"/>
                    <a:gd name="connsiteX3" fmla="*/ 2074457 w 2074457"/>
                    <a:gd name="connsiteY3" fmla="*/ 737768 h 737768"/>
                    <a:gd name="connsiteX0" fmla="*/ 0 w 2074457"/>
                    <a:gd name="connsiteY0" fmla="*/ 639071 h 702945"/>
                    <a:gd name="connsiteX1" fmla="*/ 226593 w 2074457"/>
                    <a:gd name="connsiteY1" fmla="*/ 316297 h 702945"/>
                    <a:gd name="connsiteX2" fmla="*/ 641752 w 2074457"/>
                    <a:gd name="connsiteY2" fmla="*/ 22148 h 702945"/>
                    <a:gd name="connsiteX3" fmla="*/ 2074457 w 2074457"/>
                    <a:gd name="connsiteY3" fmla="*/ 702945 h 702945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3731 h 733731"/>
                    <a:gd name="connsiteX1" fmla="*/ 226594 w 2109767"/>
                    <a:gd name="connsiteY1" fmla="*/ 401966 h 733731"/>
                    <a:gd name="connsiteX2" fmla="*/ 677062 w 2109767"/>
                    <a:gd name="connsiteY2" fmla="*/ 17897 h 733731"/>
                    <a:gd name="connsiteX3" fmla="*/ 2109767 w 2109767"/>
                    <a:gd name="connsiteY3" fmla="*/ 698694 h 733731"/>
                    <a:gd name="connsiteX0" fmla="*/ 0 w 2109767"/>
                    <a:gd name="connsiteY0" fmla="*/ 716668 h 716668"/>
                    <a:gd name="connsiteX1" fmla="*/ 226594 w 2109767"/>
                    <a:gd name="connsiteY1" fmla="*/ 384903 h 716668"/>
                    <a:gd name="connsiteX2" fmla="*/ 677062 w 2109767"/>
                    <a:gd name="connsiteY2" fmla="*/ 834 h 716668"/>
                    <a:gd name="connsiteX3" fmla="*/ 2109767 w 2109767"/>
                    <a:gd name="connsiteY3" fmla="*/ 681631 h 716668"/>
                    <a:gd name="connsiteX0" fmla="*/ 0 w 2109767"/>
                    <a:gd name="connsiteY0" fmla="*/ 725637 h 725637"/>
                    <a:gd name="connsiteX1" fmla="*/ 226594 w 2109767"/>
                    <a:gd name="connsiteY1" fmla="*/ 393872 h 725637"/>
                    <a:gd name="connsiteX2" fmla="*/ 712372 w 2109767"/>
                    <a:gd name="connsiteY2" fmla="*/ 810 h 725637"/>
                    <a:gd name="connsiteX3" fmla="*/ 2109767 w 2109767"/>
                    <a:gd name="connsiteY3" fmla="*/ 690600 h 725637"/>
                    <a:gd name="connsiteX0" fmla="*/ 0 w 2109767"/>
                    <a:gd name="connsiteY0" fmla="*/ 726895 h 726895"/>
                    <a:gd name="connsiteX1" fmla="*/ 226594 w 2109767"/>
                    <a:gd name="connsiteY1" fmla="*/ 395130 h 726895"/>
                    <a:gd name="connsiteX2" fmla="*/ 712372 w 2109767"/>
                    <a:gd name="connsiteY2" fmla="*/ 2068 h 726895"/>
                    <a:gd name="connsiteX3" fmla="*/ 1744916 w 2109767"/>
                    <a:gd name="connsiteY3" fmla="*/ 260252 h 726895"/>
                    <a:gd name="connsiteX4" fmla="*/ 2109767 w 2109767"/>
                    <a:gd name="connsiteY4" fmla="*/ 691858 h 726895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4969 h 724969"/>
                    <a:gd name="connsiteX1" fmla="*/ 226594 w 2109767"/>
                    <a:gd name="connsiteY1" fmla="*/ 393204 h 724969"/>
                    <a:gd name="connsiteX2" fmla="*/ 712372 w 2109767"/>
                    <a:gd name="connsiteY2" fmla="*/ 142 h 724969"/>
                    <a:gd name="connsiteX3" fmla="*/ 1656641 w 2109767"/>
                    <a:gd name="connsiteY3" fmla="*/ 339252 h 724969"/>
                    <a:gd name="connsiteX4" fmla="*/ 2109767 w 2109767"/>
                    <a:gd name="connsiteY4" fmla="*/ 689932 h 724969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827 h 724827"/>
                    <a:gd name="connsiteX1" fmla="*/ 712372 w 2109767"/>
                    <a:gd name="connsiteY1" fmla="*/ 0 h 724827"/>
                    <a:gd name="connsiteX2" fmla="*/ 1321197 w 2109767"/>
                    <a:gd name="connsiteY2" fmla="*/ 429030 h 724827"/>
                    <a:gd name="connsiteX3" fmla="*/ 2109767 w 2109767"/>
                    <a:gd name="connsiteY3" fmla="*/ 689790 h 724827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29397 h 729397"/>
                    <a:gd name="connsiteX1" fmla="*/ 562305 w 1933217"/>
                    <a:gd name="connsiteY1" fmla="*/ 4570 h 729397"/>
                    <a:gd name="connsiteX2" fmla="*/ 1144647 w 1933217"/>
                    <a:gd name="connsiteY2" fmla="*/ 433600 h 729397"/>
                    <a:gd name="connsiteX3" fmla="*/ 1933217 w 1933217"/>
                    <a:gd name="connsiteY3" fmla="*/ 694360 h 729397"/>
                    <a:gd name="connsiteX0" fmla="*/ 0 w 1933217"/>
                    <a:gd name="connsiteY0" fmla="*/ 724850 h 724850"/>
                    <a:gd name="connsiteX1" fmla="*/ 562305 w 1933217"/>
                    <a:gd name="connsiteY1" fmla="*/ 23 h 724850"/>
                    <a:gd name="connsiteX2" fmla="*/ 1144647 w 1933217"/>
                    <a:gd name="connsiteY2" fmla="*/ 429053 h 724850"/>
                    <a:gd name="connsiteX3" fmla="*/ 1933217 w 1933217"/>
                    <a:gd name="connsiteY3" fmla="*/ 689813 h 724850"/>
                    <a:gd name="connsiteX0" fmla="*/ 0 w 1933217"/>
                    <a:gd name="connsiteY0" fmla="*/ 728428 h 728428"/>
                    <a:gd name="connsiteX1" fmla="*/ 562305 w 1933217"/>
                    <a:gd name="connsiteY1" fmla="*/ 3601 h 728428"/>
                    <a:gd name="connsiteX2" fmla="*/ 1074027 w 1933217"/>
                    <a:gd name="connsiteY2" fmla="*/ 459606 h 728428"/>
                    <a:gd name="connsiteX3" fmla="*/ 1933217 w 1933217"/>
                    <a:gd name="connsiteY3" fmla="*/ 693391 h 728428"/>
                    <a:gd name="connsiteX0" fmla="*/ 0 w 1933217"/>
                    <a:gd name="connsiteY0" fmla="*/ 728586 h 728586"/>
                    <a:gd name="connsiteX1" fmla="*/ 562305 w 1933217"/>
                    <a:gd name="connsiteY1" fmla="*/ 3759 h 728586"/>
                    <a:gd name="connsiteX2" fmla="*/ 1074027 w 1933217"/>
                    <a:gd name="connsiteY2" fmla="*/ 459764 h 728586"/>
                    <a:gd name="connsiteX3" fmla="*/ 1933217 w 1933217"/>
                    <a:gd name="connsiteY3" fmla="*/ 693549 h 728586"/>
                    <a:gd name="connsiteX0" fmla="*/ 0 w 1933217"/>
                    <a:gd name="connsiteY0" fmla="*/ 730381 h 730381"/>
                    <a:gd name="connsiteX1" fmla="*/ 562305 w 1933217"/>
                    <a:gd name="connsiteY1" fmla="*/ 5554 h 730381"/>
                    <a:gd name="connsiteX2" fmla="*/ 1074027 w 1933217"/>
                    <a:gd name="connsiteY2" fmla="*/ 461559 h 730381"/>
                    <a:gd name="connsiteX3" fmla="*/ 1933217 w 1933217"/>
                    <a:gd name="connsiteY3" fmla="*/ 695344 h 730381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41356 h 741356"/>
                    <a:gd name="connsiteX1" fmla="*/ 562305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37955 h 737955"/>
                    <a:gd name="connsiteX1" fmla="*/ 562305 w 1933217"/>
                    <a:gd name="connsiteY1" fmla="*/ 13128 h 737955"/>
                    <a:gd name="connsiteX2" fmla="*/ 1065199 w 1933217"/>
                    <a:gd name="connsiteY2" fmla="*/ 361232 h 737955"/>
                    <a:gd name="connsiteX3" fmla="*/ 1933217 w 1933217"/>
                    <a:gd name="connsiteY3" fmla="*/ 702918 h 737955"/>
                    <a:gd name="connsiteX0" fmla="*/ 0 w 1933217"/>
                    <a:gd name="connsiteY0" fmla="*/ 733473 h 733473"/>
                    <a:gd name="connsiteX1" fmla="*/ 526996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3473 h 733473"/>
                    <a:gd name="connsiteX1" fmla="*/ 544650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1475 h 731475"/>
                    <a:gd name="connsiteX1" fmla="*/ 544650 w 1933217"/>
                    <a:gd name="connsiteY1" fmla="*/ 6648 h 731475"/>
                    <a:gd name="connsiteX2" fmla="*/ 1065199 w 1933217"/>
                    <a:gd name="connsiteY2" fmla="*/ 354752 h 731475"/>
                    <a:gd name="connsiteX3" fmla="*/ 1933217 w 1933217"/>
                    <a:gd name="connsiteY3" fmla="*/ 696438 h 731475"/>
                    <a:gd name="connsiteX0" fmla="*/ 0 w 1933217"/>
                    <a:gd name="connsiteY0" fmla="*/ 733472 h 733472"/>
                    <a:gd name="connsiteX1" fmla="*/ 544650 w 1933217"/>
                    <a:gd name="connsiteY1" fmla="*/ 8645 h 733472"/>
                    <a:gd name="connsiteX2" fmla="*/ 1065199 w 1933217"/>
                    <a:gd name="connsiteY2" fmla="*/ 356749 h 733472"/>
                    <a:gd name="connsiteX3" fmla="*/ 1933217 w 1933217"/>
                    <a:gd name="connsiteY3" fmla="*/ 698435 h 73347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954 h 737954"/>
                    <a:gd name="connsiteX1" fmla="*/ 544650 w 1933217"/>
                    <a:gd name="connsiteY1" fmla="*/ 13127 h 737954"/>
                    <a:gd name="connsiteX2" fmla="*/ 1065199 w 1933217"/>
                    <a:gd name="connsiteY2" fmla="*/ 361231 h 737954"/>
                    <a:gd name="connsiteX3" fmla="*/ 1933217 w 1933217"/>
                    <a:gd name="connsiteY3" fmla="*/ 702917 h 737954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4496 h 744496"/>
                    <a:gd name="connsiteX1" fmla="*/ 544650 w 1933217"/>
                    <a:gd name="connsiteY1" fmla="*/ 19669 h 744496"/>
                    <a:gd name="connsiteX2" fmla="*/ 1065199 w 1933217"/>
                    <a:gd name="connsiteY2" fmla="*/ 367773 h 744496"/>
                    <a:gd name="connsiteX3" fmla="*/ 1933217 w 1933217"/>
                    <a:gd name="connsiteY3" fmla="*/ 709459 h 744496"/>
                    <a:gd name="connsiteX0" fmla="*/ 0 w 1933217"/>
                    <a:gd name="connsiteY0" fmla="*/ 728170 h 728170"/>
                    <a:gd name="connsiteX1" fmla="*/ 279557 w 1933217"/>
                    <a:gd name="connsiteY1" fmla="*/ 450357 h 728170"/>
                    <a:gd name="connsiteX2" fmla="*/ 544650 w 1933217"/>
                    <a:gd name="connsiteY2" fmla="*/ 3343 h 728170"/>
                    <a:gd name="connsiteX3" fmla="*/ 1065199 w 1933217"/>
                    <a:gd name="connsiteY3" fmla="*/ 351447 h 728170"/>
                    <a:gd name="connsiteX4" fmla="*/ 1933217 w 1933217"/>
                    <a:gd name="connsiteY4" fmla="*/ 693133 h 728170"/>
                    <a:gd name="connsiteX0" fmla="*/ 0 w 2312798"/>
                    <a:gd name="connsiteY0" fmla="*/ 764138 h 764138"/>
                    <a:gd name="connsiteX1" fmla="*/ 659138 w 2312798"/>
                    <a:gd name="connsiteY1" fmla="*/ 450357 h 764138"/>
                    <a:gd name="connsiteX2" fmla="*/ 924231 w 2312798"/>
                    <a:gd name="connsiteY2" fmla="*/ 3343 h 764138"/>
                    <a:gd name="connsiteX3" fmla="*/ 1444780 w 2312798"/>
                    <a:gd name="connsiteY3" fmla="*/ 351447 h 764138"/>
                    <a:gd name="connsiteX4" fmla="*/ 2312798 w 2312798"/>
                    <a:gd name="connsiteY4" fmla="*/ 693133 h 764138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06830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15822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25318 h 735240"/>
                    <a:gd name="connsiteX1" fmla="*/ 509074 w 2171560"/>
                    <a:gd name="connsiteY1" fmla="*/ 582382 h 735240"/>
                    <a:gd name="connsiteX2" fmla="*/ 1012507 w 2171560"/>
                    <a:gd name="connsiteY2" fmla="*/ 18475 h 735240"/>
                    <a:gd name="connsiteX3" fmla="*/ 1303542 w 2171560"/>
                    <a:gd name="connsiteY3" fmla="*/ 393554 h 735240"/>
                    <a:gd name="connsiteX4" fmla="*/ 2171560 w 2171560"/>
                    <a:gd name="connsiteY4" fmla="*/ 735240 h 735240"/>
                    <a:gd name="connsiteX0" fmla="*/ 0 w 2171560"/>
                    <a:gd name="connsiteY0" fmla="*/ 717854 h 727776"/>
                    <a:gd name="connsiteX1" fmla="*/ 509074 w 2171560"/>
                    <a:gd name="connsiteY1" fmla="*/ 574918 h 727776"/>
                    <a:gd name="connsiteX2" fmla="*/ 1012507 w 2171560"/>
                    <a:gd name="connsiteY2" fmla="*/ 11011 h 727776"/>
                    <a:gd name="connsiteX3" fmla="*/ 1303542 w 2171560"/>
                    <a:gd name="connsiteY3" fmla="*/ 386090 h 727776"/>
                    <a:gd name="connsiteX4" fmla="*/ 2171560 w 2171560"/>
                    <a:gd name="connsiteY4" fmla="*/ 727776 h 727776"/>
                    <a:gd name="connsiteX0" fmla="*/ 0 w 2171560"/>
                    <a:gd name="connsiteY0" fmla="*/ 730461 h 740383"/>
                    <a:gd name="connsiteX1" fmla="*/ 509074 w 2171560"/>
                    <a:gd name="connsiteY1" fmla="*/ 587525 h 740383"/>
                    <a:gd name="connsiteX2" fmla="*/ 1012507 w 2171560"/>
                    <a:gd name="connsiteY2" fmla="*/ 23618 h 740383"/>
                    <a:gd name="connsiteX3" fmla="*/ 1303542 w 2171560"/>
                    <a:gd name="connsiteY3" fmla="*/ 398697 h 740383"/>
                    <a:gd name="connsiteX4" fmla="*/ 2171560 w 2171560"/>
                    <a:gd name="connsiteY4" fmla="*/ 740383 h 740383"/>
                    <a:gd name="connsiteX0" fmla="*/ 0 w 2171560"/>
                    <a:gd name="connsiteY0" fmla="*/ 716090 h 726012"/>
                    <a:gd name="connsiteX1" fmla="*/ 509074 w 2171560"/>
                    <a:gd name="connsiteY1" fmla="*/ 573154 h 726012"/>
                    <a:gd name="connsiteX2" fmla="*/ 1012507 w 2171560"/>
                    <a:gd name="connsiteY2" fmla="*/ 9247 h 726012"/>
                    <a:gd name="connsiteX3" fmla="*/ 1303542 w 2171560"/>
                    <a:gd name="connsiteY3" fmla="*/ 384326 h 726012"/>
                    <a:gd name="connsiteX4" fmla="*/ 2171560 w 2171560"/>
                    <a:gd name="connsiteY4" fmla="*/ 726012 h 726012"/>
                    <a:gd name="connsiteX0" fmla="*/ 0 w 2171560"/>
                    <a:gd name="connsiteY0" fmla="*/ 710366 h 720288"/>
                    <a:gd name="connsiteX1" fmla="*/ 641487 w 2171560"/>
                    <a:gd name="connsiteY1" fmla="*/ 612389 h 720288"/>
                    <a:gd name="connsiteX2" fmla="*/ 1012507 w 2171560"/>
                    <a:gd name="connsiteY2" fmla="*/ 3523 h 720288"/>
                    <a:gd name="connsiteX3" fmla="*/ 1303542 w 2171560"/>
                    <a:gd name="connsiteY3" fmla="*/ 378602 h 720288"/>
                    <a:gd name="connsiteX4" fmla="*/ 2171560 w 2171560"/>
                    <a:gd name="connsiteY4" fmla="*/ 720288 h 720288"/>
                    <a:gd name="connsiteX0" fmla="*/ 0 w 2171560"/>
                    <a:gd name="connsiteY0" fmla="*/ 710366 h 722026"/>
                    <a:gd name="connsiteX1" fmla="*/ 641487 w 2171560"/>
                    <a:gd name="connsiteY1" fmla="*/ 612389 h 722026"/>
                    <a:gd name="connsiteX2" fmla="*/ 1012507 w 2171560"/>
                    <a:gd name="connsiteY2" fmla="*/ 3523 h 722026"/>
                    <a:gd name="connsiteX3" fmla="*/ 1303542 w 2171560"/>
                    <a:gd name="connsiteY3" fmla="*/ 378602 h 722026"/>
                    <a:gd name="connsiteX4" fmla="*/ 2171560 w 2171560"/>
                    <a:gd name="connsiteY4" fmla="*/ 720288 h 722026"/>
                    <a:gd name="connsiteX0" fmla="*/ 0 w 2171560"/>
                    <a:gd name="connsiteY0" fmla="*/ 707545 h 719205"/>
                    <a:gd name="connsiteX1" fmla="*/ 641487 w 2171560"/>
                    <a:gd name="connsiteY1" fmla="*/ 609568 h 719205"/>
                    <a:gd name="connsiteX2" fmla="*/ 1012507 w 2171560"/>
                    <a:gd name="connsiteY2" fmla="*/ 702 h 719205"/>
                    <a:gd name="connsiteX3" fmla="*/ 1382989 w 2171560"/>
                    <a:gd name="connsiteY3" fmla="*/ 492674 h 719205"/>
                    <a:gd name="connsiteX4" fmla="*/ 2171560 w 2171560"/>
                    <a:gd name="connsiteY4" fmla="*/ 717467 h 719205"/>
                    <a:gd name="connsiteX0" fmla="*/ 0 w 2171560"/>
                    <a:gd name="connsiteY0" fmla="*/ 709210 h 756119"/>
                    <a:gd name="connsiteX1" fmla="*/ 641487 w 2171560"/>
                    <a:gd name="connsiteY1" fmla="*/ 611233 h 756119"/>
                    <a:gd name="connsiteX2" fmla="*/ 1012507 w 2171560"/>
                    <a:gd name="connsiteY2" fmla="*/ 2367 h 756119"/>
                    <a:gd name="connsiteX3" fmla="*/ 1382989 w 2171560"/>
                    <a:gd name="connsiteY3" fmla="*/ 494339 h 756119"/>
                    <a:gd name="connsiteX4" fmla="*/ 2171560 w 2171560"/>
                    <a:gd name="connsiteY4" fmla="*/ 719132 h 756119"/>
                    <a:gd name="connsiteX0" fmla="*/ 0 w 2171560"/>
                    <a:gd name="connsiteY0" fmla="*/ 707996 h 719656"/>
                    <a:gd name="connsiteX1" fmla="*/ 641487 w 2171560"/>
                    <a:gd name="connsiteY1" fmla="*/ 610019 h 719656"/>
                    <a:gd name="connsiteX2" fmla="*/ 1012507 w 2171560"/>
                    <a:gd name="connsiteY2" fmla="*/ 1153 h 719656"/>
                    <a:gd name="connsiteX3" fmla="*/ 1382989 w 2171560"/>
                    <a:gd name="connsiteY3" fmla="*/ 493125 h 719656"/>
                    <a:gd name="connsiteX4" fmla="*/ 2171560 w 2171560"/>
                    <a:gd name="connsiteY4" fmla="*/ 717918 h 719656"/>
                    <a:gd name="connsiteX0" fmla="*/ 0 w 2171560"/>
                    <a:gd name="connsiteY0" fmla="*/ 706937 h 718597"/>
                    <a:gd name="connsiteX1" fmla="*/ 641487 w 2171560"/>
                    <a:gd name="connsiteY1" fmla="*/ 608960 h 718597"/>
                    <a:gd name="connsiteX2" fmla="*/ 1012507 w 2171560"/>
                    <a:gd name="connsiteY2" fmla="*/ 94 h 718597"/>
                    <a:gd name="connsiteX3" fmla="*/ 1382989 w 2171560"/>
                    <a:gd name="connsiteY3" fmla="*/ 492066 h 718597"/>
                    <a:gd name="connsiteX4" fmla="*/ 2171560 w 2171560"/>
                    <a:gd name="connsiteY4" fmla="*/ 716859 h 718597"/>
                    <a:gd name="connsiteX0" fmla="*/ 0 w 2171560"/>
                    <a:gd name="connsiteY0" fmla="*/ 706843 h 716764"/>
                    <a:gd name="connsiteX1" fmla="*/ 703279 w 2171560"/>
                    <a:gd name="connsiteY1" fmla="*/ 491973 h 716764"/>
                    <a:gd name="connsiteX2" fmla="*/ 1012507 w 2171560"/>
                    <a:gd name="connsiteY2" fmla="*/ 0 h 716764"/>
                    <a:gd name="connsiteX3" fmla="*/ 1382989 w 2171560"/>
                    <a:gd name="connsiteY3" fmla="*/ 491972 h 716764"/>
                    <a:gd name="connsiteX4" fmla="*/ 2171560 w 2171560"/>
                    <a:gd name="connsiteY4" fmla="*/ 716765 h 716764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7081 h 717003"/>
                    <a:gd name="connsiteX1" fmla="*/ 703279 w 2171560"/>
                    <a:gd name="connsiteY1" fmla="*/ 492211 h 717003"/>
                    <a:gd name="connsiteX2" fmla="*/ 1012507 w 2171560"/>
                    <a:gd name="connsiteY2" fmla="*/ 238 h 717003"/>
                    <a:gd name="connsiteX3" fmla="*/ 1382989 w 2171560"/>
                    <a:gd name="connsiteY3" fmla="*/ 492210 h 717003"/>
                    <a:gd name="connsiteX4" fmla="*/ 2171560 w 2171560"/>
                    <a:gd name="connsiteY4" fmla="*/ 717003 h 717003"/>
                    <a:gd name="connsiteX0" fmla="*/ 0 w 2171560"/>
                    <a:gd name="connsiteY0" fmla="*/ 707059 h 716981"/>
                    <a:gd name="connsiteX1" fmla="*/ 703279 w 2171560"/>
                    <a:gd name="connsiteY1" fmla="*/ 492189 h 716981"/>
                    <a:gd name="connsiteX2" fmla="*/ 1012507 w 2171560"/>
                    <a:gd name="connsiteY2" fmla="*/ 216 h 716981"/>
                    <a:gd name="connsiteX3" fmla="*/ 1382989 w 2171560"/>
                    <a:gd name="connsiteY3" fmla="*/ 492188 h 716981"/>
                    <a:gd name="connsiteX4" fmla="*/ 2171560 w 2171560"/>
                    <a:gd name="connsiteY4" fmla="*/ 716981 h 716981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908 h 708830"/>
                    <a:gd name="connsiteX1" fmla="*/ 703279 w 2171560"/>
                    <a:gd name="connsiteY1" fmla="*/ 484038 h 708830"/>
                    <a:gd name="connsiteX2" fmla="*/ 1083127 w 2171560"/>
                    <a:gd name="connsiteY2" fmla="*/ 1057 h 708830"/>
                    <a:gd name="connsiteX3" fmla="*/ 1647813 w 2171560"/>
                    <a:gd name="connsiteY3" fmla="*/ 627906 h 708830"/>
                    <a:gd name="connsiteX4" fmla="*/ 2171560 w 2171560"/>
                    <a:gd name="connsiteY4" fmla="*/ 708830 h 708830"/>
                    <a:gd name="connsiteX0" fmla="*/ 0 w 2171560"/>
                    <a:gd name="connsiteY0" fmla="*/ 698086 h 708008"/>
                    <a:gd name="connsiteX1" fmla="*/ 871002 w 2171560"/>
                    <a:gd name="connsiteY1" fmla="*/ 555150 h 708008"/>
                    <a:gd name="connsiteX2" fmla="*/ 1083127 w 2171560"/>
                    <a:gd name="connsiteY2" fmla="*/ 235 h 708008"/>
                    <a:gd name="connsiteX3" fmla="*/ 1647813 w 2171560"/>
                    <a:gd name="connsiteY3" fmla="*/ 627084 h 708008"/>
                    <a:gd name="connsiteX4" fmla="*/ 2171560 w 2171560"/>
                    <a:gd name="connsiteY4" fmla="*/ 708008 h 708008"/>
                    <a:gd name="connsiteX0" fmla="*/ 0 w 2171560"/>
                    <a:gd name="connsiteY0" fmla="*/ 698135 h 708057"/>
                    <a:gd name="connsiteX1" fmla="*/ 871002 w 2171560"/>
                    <a:gd name="connsiteY1" fmla="*/ 555199 h 708057"/>
                    <a:gd name="connsiteX2" fmla="*/ 1083127 w 2171560"/>
                    <a:gd name="connsiteY2" fmla="*/ 284 h 708057"/>
                    <a:gd name="connsiteX3" fmla="*/ 1647813 w 2171560"/>
                    <a:gd name="connsiteY3" fmla="*/ 627133 h 708057"/>
                    <a:gd name="connsiteX4" fmla="*/ 2171560 w 2171560"/>
                    <a:gd name="connsiteY4" fmla="*/ 708057 h 708057"/>
                    <a:gd name="connsiteX0" fmla="*/ 0 w 2171560"/>
                    <a:gd name="connsiteY0" fmla="*/ 698135 h 771319"/>
                    <a:gd name="connsiteX1" fmla="*/ 871002 w 2171560"/>
                    <a:gd name="connsiteY1" fmla="*/ 555199 h 771319"/>
                    <a:gd name="connsiteX2" fmla="*/ 1083127 w 2171560"/>
                    <a:gd name="connsiteY2" fmla="*/ 284 h 771319"/>
                    <a:gd name="connsiteX3" fmla="*/ 1647813 w 2171560"/>
                    <a:gd name="connsiteY3" fmla="*/ 627133 h 771319"/>
                    <a:gd name="connsiteX4" fmla="*/ 2171560 w 2171560"/>
                    <a:gd name="connsiteY4" fmla="*/ 708057 h 771319"/>
                    <a:gd name="connsiteX0" fmla="*/ 0 w 2171560"/>
                    <a:gd name="connsiteY0" fmla="*/ 699054 h 708976"/>
                    <a:gd name="connsiteX1" fmla="*/ 871002 w 2171560"/>
                    <a:gd name="connsiteY1" fmla="*/ 556118 h 708976"/>
                    <a:gd name="connsiteX2" fmla="*/ 1083127 w 2171560"/>
                    <a:gd name="connsiteY2" fmla="*/ 1203 h 708976"/>
                    <a:gd name="connsiteX3" fmla="*/ 1656640 w 2171560"/>
                    <a:gd name="connsiteY3" fmla="*/ 448215 h 708976"/>
                    <a:gd name="connsiteX4" fmla="*/ 2171560 w 2171560"/>
                    <a:gd name="connsiteY4" fmla="*/ 708976 h 708976"/>
                    <a:gd name="connsiteX0" fmla="*/ 0 w 2171560"/>
                    <a:gd name="connsiteY0" fmla="*/ 699108 h 709030"/>
                    <a:gd name="connsiteX1" fmla="*/ 871002 w 2171560"/>
                    <a:gd name="connsiteY1" fmla="*/ 556172 h 709030"/>
                    <a:gd name="connsiteX2" fmla="*/ 1083127 w 2171560"/>
                    <a:gd name="connsiteY2" fmla="*/ 1257 h 709030"/>
                    <a:gd name="connsiteX3" fmla="*/ 1656640 w 2171560"/>
                    <a:gd name="connsiteY3" fmla="*/ 448269 h 709030"/>
                    <a:gd name="connsiteX4" fmla="*/ 2171560 w 2171560"/>
                    <a:gd name="connsiteY4" fmla="*/ 709030 h 709030"/>
                    <a:gd name="connsiteX0" fmla="*/ 0 w 2171560"/>
                    <a:gd name="connsiteY0" fmla="*/ 698446 h 708368"/>
                    <a:gd name="connsiteX1" fmla="*/ 844519 w 2171560"/>
                    <a:gd name="connsiteY1" fmla="*/ 519542 h 708368"/>
                    <a:gd name="connsiteX2" fmla="*/ 1083127 w 2171560"/>
                    <a:gd name="connsiteY2" fmla="*/ 595 h 708368"/>
                    <a:gd name="connsiteX3" fmla="*/ 1656640 w 2171560"/>
                    <a:gd name="connsiteY3" fmla="*/ 447607 h 708368"/>
                    <a:gd name="connsiteX4" fmla="*/ 2171560 w 2171560"/>
                    <a:gd name="connsiteY4" fmla="*/ 708368 h 708368"/>
                    <a:gd name="connsiteX0" fmla="*/ 0 w 2171560"/>
                    <a:gd name="connsiteY0" fmla="*/ 698197 h 708119"/>
                    <a:gd name="connsiteX1" fmla="*/ 809209 w 2171560"/>
                    <a:gd name="connsiteY1" fmla="*/ 501309 h 708119"/>
                    <a:gd name="connsiteX2" fmla="*/ 1083127 w 2171560"/>
                    <a:gd name="connsiteY2" fmla="*/ 346 h 708119"/>
                    <a:gd name="connsiteX3" fmla="*/ 1656640 w 2171560"/>
                    <a:gd name="connsiteY3" fmla="*/ 447358 h 708119"/>
                    <a:gd name="connsiteX4" fmla="*/ 2171560 w 2171560"/>
                    <a:gd name="connsiteY4" fmla="*/ 708119 h 708119"/>
                    <a:gd name="connsiteX0" fmla="*/ 0 w 2171560"/>
                    <a:gd name="connsiteY0" fmla="*/ 698010 h 707932"/>
                    <a:gd name="connsiteX1" fmla="*/ 756245 w 2171560"/>
                    <a:gd name="connsiteY1" fmla="*/ 483139 h 707932"/>
                    <a:gd name="connsiteX2" fmla="*/ 1083127 w 2171560"/>
                    <a:gd name="connsiteY2" fmla="*/ 159 h 707932"/>
                    <a:gd name="connsiteX3" fmla="*/ 1656640 w 2171560"/>
                    <a:gd name="connsiteY3" fmla="*/ 447171 h 707932"/>
                    <a:gd name="connsiteX4" fmla="*/ 2171560 w 2171560"/>
                    <a:gd name="connsiteY4" fmla="*/ 707932 h 707932"/>
                    <a:gd name="connsiteX0" fmla="*/ 0 w 2171560"/>
                    <a:gd name="connsiteY0" fmla="*/ 698587 h 708509"/>
                    <a:gd name="connsiteX1" fmla="*/ 756245 w 2171560"/>
                    <a:gd name="connsiteY1" fmla="*/ 483716 h 708509"/>
                    <a:gd name="connsiteX2" fmla="*/ 1083127 w 2171560"/>
                    <a:gd name="connsiteY2" fmla="*/ 736 h 708509"/>
                    <a:gd name="connsiteX3" fmla="*/ 1638986 w 2171560"/>
                    <a:gd name="connsiteY3" fmla="*/ 411781 h 708509"/>
                    <a:gd name="connsiteX4" fmla="*/ 2171560 w 2171560"/>
                    <a:gd name="connsiteY4" fmla="*/ 708509 h 708509"/>
                    <a:gd name="connsiteX0" fmla="*/ 0 w 2171560"/>
                    <a:gd name="connsiteY0" fmla="*/ 698633 h 708555"/>
                    <a:gd name="connsiteX1" fmla="*/ 756245 w 2171560"/>
                    <a:gd name="connsiteY1" fmla="*/ 483762 h 708555"/>
                    <a:gd name="connsiteX2" fmla="*/ 1083127 w 2171560"/>
                    <a:gd name="connsiteY2" fmla="*/ 782 h 708555"/>
                    <a:gd name="connsiteX3" fmla="*/ 1638986 w 2171560"/>
                    <a:gd name="connsiteY3" fmla="*/ 411827 h 708555"/>
                    <a:gd name="connsiteX4" fmla="*/ 2171560 w 2171560"/>
                    <a:gd name="connsiteY4" fmla="*/ 708555 h 708555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506573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560" h="714121">
                      <a:moveTo>
                        <a:pt x="0" y="704199"/>
                      </a:moveTo>
                      <a:cubicBezTo>
                        <a:pt x="231970" y="693865"/>
                        <a:pt x="549242" y="686564"/>
                        <a:pt x="756245" y="489328"/>
                      </a:cubicBezTo>
                      <a:cubicBezTo>
                        <a:pt x="963248" y="292092"/>
                        <a:pt x="965428" y="33324"/>
                        <a:pt x="1083127" y="6348"/>
                      </a:cubicBezTo>
                      <a:cubicBezTo>
                        <a:pt x="1200826" y="-20628"/>
                        <a:pt x="1422271" y="29675"/>
                        <a:pt x="1462437" y="327473"/>
                      </a:cubicBezTo>
                      <a:cubicBezTo>
                        <a:pt x="1502603" y="625271"/>
                        <a:pt x="1890066" y="696137"/>
                        <a:pt x="2171560" y="714121"/>
                      </a:cubicBezTo>
                    </a:path>
                  </a:pathLst>
                </a:custGeom>
                <a:noFill/>
                <a:ln w="57150">
                  <a:solidFill>
                    <a:srgbClr val="C6A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1" name="Straight Arrow Connector 230"/>
                <p:cNvCxnSpPr/>
                <p:nvPr/>
              </p:nvCxnSpPr>
              <p:spPr>
                <a:xfrm flipH="1">
                  <a:off x="5346363" y="1951997"/>
                  <a:ext cx="595066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/>
            </p:nvGrpSpPr>
            <p:grpSpPr>
              <a:xfrm>
                <a:off x="5346363" y="2006917"/>
                <a:ext cx="1190061" cy="640145"/>
                <a:chOff x="5346363" y="2006917"/>
                <a:chExt cx="1190061" cy="640145"/>
              </a:xfrm>
            </p:grpSpPr>
            <p:cxnSp>
              <p:nvCxnSpPr>
                <p:cNvPr id="213" name="Straight Arrow Connector 212"/>
                <p:cNvCxnSpPr/>
                <p:nvPr/>
              </p:nvCxnSpPr>
              <p:spPr>
                <a:xfrm flipV="1">
                  <a:off x="5941358" y="2006917"/>
                  <a:ext cx="0" cy="64014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Arrow Connector 213"/>
                <p:cNvCxnSpPr/>
                <p:nvPr/>
              </p:nvCxnSpPr>
              <p:spPr>
                <a:xfrm flipV="1">
                  <a:off x="5941358" y="2641375"/>
                  <a:ext cx="595066" cy="269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Freeform 214"/>
                <p:cNvSpPr/>
                <p:nvPr/>
              </p:nvSpPr>
              <p:spPr>
                <a:xfrm>
                  <a:off x="5429750" y="2304544"/>
                  <a:ext cx="1025115" cy="327181"/>
                </a:xfrm>
                <a:custGeom>
                  <a:avLst/>
                  <a:gdLst>
                    <a:gd name="connsiteX0" fmla="*/ 0 w 3275045"/>
                    <a:gd name="connsiteY0" fmla="*/ 0 h 2078515"/>
                    <a:gd name="connsiteX1" fmla="*/ 671804 w 3275045"/>
                    <a:gd name="connsiteY1" fmla="*/ 1922106 h 2078515"/>
                    <a:gd name="connsiteX2" fmla="*/ 615820 w 3275045"/>
                    <a:gd name="connsiteY2" fmla="*/ 1968759 h 2078515"/>
                    <a:gd name="connsiteX3" fmla="*/ 2258008 w 3275045"/>
                    <a:gd name="connsiteY3" fmla="*/ 2052735 h 2078515"/>
                    <a:gd name="connsiteX4" fmla="*/ 3275045 w 3275045"/>
                    <a:gd name="connsiteY4" fmla="*/ 1464906 h 2078515"/>
                    <a:gd name="connsiteX0" fmla="*/ 0 w 3275045"/>
                    <a:gd name="connsiteY0" fmla="*/ 0 h 2155572"/>
                    <a:gd name="connsiteX1" fmla="*/ 671804 w 3275045"/>
                    <a:gd name="connsiteY1" fmla="*/ 1922106 h 2155572"/>
                    <a:gd name="connsiteX2" fmla="*/ 1175656 w 3275045"/>
                    <a:gd name="connsiteY2" fmla="*/ 2136710 h 2155572"/>
                    <a:gd name="connsiteX3" fmla="*/ 2258008 w 3275045"/>
                    <a:gd name="connsiteY3" fmla="*/ 2052735 h 2155572"/>
                    <a:gd name="connsiteX4" fmla="*/ 3275045 w 3275045"/>
                    <a:gd name="connsiteY4" fmla="*/ 1464906 h 2155572"/>
                    <a:gd name="connsiteX0" fmla="*/ 0 w 3275045"/>
                    <a:gd name="connsiteY0" fmla="*/ 0 h 2186127"/>
                    <a:gd name="connsiteX1" fmla="*/ 503853 w 3275045"/>
                    <a:gd name="connsiteY1" fmla="*/ 1427583 h 2186127"/>
                    <a:gd name="connsiteX2" fmla="*/ 1175656 w 3275045"/>
                    <a:gd name="connsiteY2" fmla="*/ 2136710 h 2186127"/>
                    <a:gd name="connsiteX3" fmla="*/ 2258008 w 3275045"/>
                    <a:gd name="connsiteY3" fmla="*/ 2052735 h 2186127"/>
                    <a:gd name="connsiteX4" fmla="*/ 3275045 w 3275045"/>
                    <a:gd name="connsiteY4" fmla="*/ 1464906 h 2186127"/>
                    <a:gd name="connsiteX0" fmla="*/ 0 w 3275045"/>
                    <a:gd name="connsiteY0" fmla="*/ 0 h 2091484"/>
                    <a:gd name="connsiteX1" fmla="*/ 503853 w 3275045"/>
                    <a:gd name="connsiteY1" fmla="*/ 1427583 h 2091484"/>
                    <a:gd name="connsiteX2" fmla="*/ 1138334 w 3275045"/>
                    <a:gd name="connsiteY2" fmla="*/ 1968759 h 2091484"/>
                    <a:gd name="connsiteX3" fmla="*/ 2258008 w 3275045"/>
                    <a:gd name="connsiteY3" fmla="*/ 2052735 h 2091484"/>
                    <a:gd name="connsiteX4" fmla="*/ 3275045 w 3275045"/>
                    <a:gd name="connsiteY4" fmla="*/ 1464906 h 2091484"/>
                    <a:gd name="connsiteX0" fmla="*/ 0 w 3275045"/>
                    <a:gd name="connsiteY0" fmla="*/ 0 h 2106559"/>
                    <a:gd name="connsiteX1" fmla="*/ 503853 w 3275045"/>
                    <a:gd name="connsiteY1" fmla="*/ 1427583 h 2106559"/>
                    <a:gd name="connsiteX2" fmla="*/ 1138334 w 3275045"/>
                    <a:gd name="connsiteY2" fmla="*/ 1968759 h 2106559"/>
                    <a:gd name="connsiteX3" fmla="*/ 2220686 w 3275045"/>
                    <a:gd name="connsiteY3" fmla="*/ 2071396 h 2106559"/>
                    <a:gd name="connsiteX4" fmla="*/ 3275045 w 3275045"/>
                    <a:gd name="connsiteY4" fmla="*/ 1464906 h 2106559"/>
                    <a:gd name="connsiteX0" fmla="*/ 0 w 3526971"/>
                    <a:gd name="connsiteY0" fmla="*/ 0 h 2135542"/>
                    <a:gd name="connsiteX1" fmla="*/ 503853 w 3526971"/>
                    <a:gd name="connsiteY1" fmla="*/ 1427583 h 2135542"/>
                    <a:gd name="connsiteX2" fmla="*/ 1138334 w 3526971"/>
                    <a:gd name="connsiteY2" fmla="*/ 1968759 h 2135542"/>
                    <a:gd name="connsiteX3" fmla="*/ 2220686 w 3526971"/>
                    <a:gd name="connsiteY3" fmla="*/ 2071396 h 2135542"/>
                    <a:gd name="connsiteX4" fmla="*/ 3526971 w 3526971"/>
                    <a:gd name="connsiteY4" fmla="*/ 2043404 h 2135542"/>
                    <a:gd name="connsiteX0" fmla="*/ 0 w 3526971"/>
                    <a:gd name="connsiteY0" fmla="*/ 0 h 2071396"/>
                    <a:gd name="connsiteX1" fmla="*/ 503853 w 3526971"/>
                    <a:gd name="connsiteY1" fmla="*/ 1427583 h 2071396"/>
                    <a:gd name="connsiteX2" fmla="*/ 1138334 w 3526971"/>
                    <a:gd name="connsiteY2" fmla="*/ 1968759 h 2071396"/>
                    <a:gd name="connsiteX3" fmla="*/ 2220686 w 3526971"/>
                    <a:gd name="connsiteY3" fmla="*/ 2071396 h 2071396"/>
                    <a:gd name="connsiteX4" fmla="*/ 3526971 w 3526971"/>
                    <a:gd name="connsiteY4" fmla="*/ 2043404 h 2071396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503853 w 3526971"/>
                    <a:gd name="connsiteY1" fmla="*/ 1371600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85191 w 3526971"/>
                    <a:gd name="connsiteY1" fmla="*/ 1287624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5413"/>
                    <a:gd name="connsiteX1" fmla="*/ 475860 w 3526971"/>
                    <a:gd name="connsiteY1" fmla="*/ 1240971 h 2015413"/>
                    <a:gd name="connsiteX2" fmla="*/ 1138334 w 3526971"/>
                    <a:gd name="connsiteY2" fmla="*/ 1912776 h 2015413"/>
                    <a:gd name="connsiteX3" fmla="*/ 2220686 w 3526971"/>
                    <a:gd name="connsiteY3" fmla="*/ 2015413 h 2015413"/>
                    <a:gd name="connsiteX4" fmla="*/ 3526971 w 3526971"/>
                    <a:gd name="connsiteY4" fmla="*/ 1987421 h 2015413"/>
                    <a:gd name="connsiteX0" fmla="*/ 0 w 3526971"/>
                    <a:gd name="connsiteY0" fmla="*/ 0 h 2019085"/>
                    <a:gd name="connsiteX1" fmla="*/ 475860 w 3526971"/>
                    <a:gd name="connsiteY1" fmla="*/ 1240971 h 2019085"/>
                    <a:gd name="connsiteX2" fmla="*/ 1119672 w 3526971"/>
                    <a:gd name="connsiteY2" fmla="*/ 1931437 h 2019085"/>
                    <a:gd name="connsiteX3" fmla="*/ 2220686 w 3526971"/>
                    <a:gd name="connsiteY3" fmla="*/ 2015413 h 2019085"/>
                    <a:gd name="connsiteX4" fmla="*/ 3526971 w 3526971"/>
                    <a:gd name="connsiteY4" fmla="*/ 1987421 h 2019085"/>
                    <a:gd name="connsiteX0" fmla="*/ 0 w 3526971"/>
                    <a:gd name="connsiteY0" fmla="*/ 0 h 2018850"/>
                    <a:gd name="connsiteX1" fmla="*/ 475860 w 3526971"/>
                    <a:gd name="connsiteY1" fmla="*/ 1240971 h 2018850"/>
                    <a:gd name="connsiteX2" fmla="*/ 1119672 w 3526971"/>
                    <a:gd name="connsiteY2" fmla="*/ 1903445 h 2018850"/>
                    <a:gd name="connsiteX3" fmla="*/ 2220686 w 3526971"/>
                    <a:gd name="connsiteY3" fmla="*/ 2015413 h 2018850"/>
                    <a:gd name="connsiteX4" fmla="*/ 3526971 w 3526971"/>
                    <a:gd name="connsiteY4" fmla="*/ 1987421 h 2018850"/>
                    <a:gd name="connsiteX0" fmla="*/ 0 w 3526971"/>
                    <a:gd name="connsiteY0" fmla="*/ 0 h 2022709"/>
                    <a:gd name="connsiteX1" fmla="*/ 475860 w 3526971"/>
                    <a:gd name="connsiteY1" fmla="*/ 1240971 h 2022709"/>
                    <a:gd name="connsiteX2" fmla="*/ 1119672 w 3526971"/>
                    <a:gd name="connsiteY2" fmla="*/ 1903445 h 2022709"/>
                    <a:gd name="connsiteX3" fmla="*/ 2220686 w 3526971"/>
                    <a:gd name="connsiteY3" fmla="*/ 2015413 h 2022709"/>
                    <a:gd name="connsiteX4" fmla="*/ 3526971 w 3526971"/>
                    <a:gd name="connsiteY4" fmla="*/ 2006082 h 2022709"/>
                    <a:gd name="connsiteX0" fmla="*/ 0 w 3526971"/>
                    <a:gd name="connsiteY0" fmla="*/ 0 h 2054940"/>
                    <a:gd name="connsiteX1" fmla="*/ 475860 w 3526971"/>
                    <a:gd name="connsiteY1" fmla="*/ 1240971 h 2054940"/>
                    <a:gd name="connsiteX2" fmla="*/ 1119672 w 3526971"/>
                    <a:gd name="connsiteY2" fmla="*/ 1903445 h 2054940"/>
                    <a:gd name="connsiteX3" fmla="*/ 2220686 w 3526971"/>
                    <a:gd name="connsiteY3" fmla="*/ 2015413 h 2054940"/>
                    <a:gd name="connsiteX4" fmla="*/ 3526971 w 3526971"/>
                    <a:gd name="connsiteY4" fmla="*/ 2052735 h 2054940"/>
                    <a:gd name="connsiteX0" fmla="*/ 0 w 3526971"/>
                    <a:gd name="connsiteY0" fmla="*/ 0 h 2046327"/>
                    <a:gd name="connsiteX1" fmla="*/ 475860 w 3526971"/>
                    <a:gd name="connsiteY1" fmla="*/ 1240971 h 2046327"/>
                    <a:gd name="connsiteX2" fmla="*/ 1119672 w 3526971"/>
                    <a:gd name="connsiteY2" fmla="*/ 1903445 h 2046327"/>
                    <a:gd name="connsiteX3" fmla="*/ 2220686 w 3526971"/>
                    <a:gd name="connsiteY3" fmla="*/ 2015413 h 2046327"/>
                    <a:gd name="connsiteX4" fmla="*/ 3526971 w 3526971"/>
                    <a:gd name="connsiteY4" fmla="*/ 2043405 h 2046327"/>
                    <a:gd name="connsiteX0" fmla="*/ 0 w 3526971"/>
                    <a:gd name="connsiteY0" fmla="*/ 0 h 2046327"/>
                    <a:gd name="connsiteX1" fmla="*/ 1119672 w 3526971"/>
                    <a:gd name="connsiteY1" fmla="*/ 1903445 h 2046327"/>
                    <a:gd name="connsiteX2" fmla="*/ 2220686 w 3526971"/>
                    <a:gd name="connsiteY2" fmla="*/ 2015413 h 2046327"/>
                    <a:gd name="connsiteX3" fmla="*/ 3526971 w 3526971"/>
                    <a:gd name="connsiteY3" fmla="*/ 2043405 h 2046327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83051"/>
                    <a:gd name="connsiteX1" fmla="*/ 765108 w 3526971"/>
                    <a:gd name="connsiteY1" fmla="*/ 1278294 h 2083051"/>
                    <a:gd name="connsiteX2" fmla="*/ 2220686 w 3526971"/>
                    <a:gd name="connsiteY2" fmla="*/ 2015413 h 2083051"/>
                    <a:gd name="connsiteX3" fmla="*/ 3526971 w 3526971"/>
                    <a:gd name="connsiteY3" fmla="*/ 2043405 h 20830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98551"/>
                    <a:gd name="connsiteX1" fmla="*/ 438536 w 3526971"/>
                    <a:gd name="connsiteY1" fmla="*/ 1063690 h 2098551"/>
                    <a:gd name="connsiteX2" fmla="*/ 2220686 w 3526971"/>
                    <a:gd name="connsiteY2" fmla="*/ 2015413 h 2098551"/>
                    <a:gd name="connsiteX3" fmla="*/ 3526971 w 3526971"/>
                    <a:gd name="connsiteY3" fmla="*/ 2043405 h 2098551"/>
                    <a:gd name="connsiteX0" fmla="*/ 0 w 3526971"/>
                    <a:gd name="connsiteY0" fmla="*/ 0 h 2045167"/>
                    <a:gd name="connsiteX1" fmla="*/ 438536 w 3526971"/>
                    <a:gd name="connsiteY1" fmla="*/ 1063690 h 2045167"/>
                    <a:gd name="connsiteX2" fmla="*/ 1670180 w 3526971"/>
                    <a:gd name="connsiteY2" fmla="*/ 1866123 h 2045167"/>
                    <a:gd name="connsiteX3" fmla="*/ 3526971 w 3526971"/>
                    <a:gd name="connsiteY3" fmla="*/ 2043405 h 2045167"/>
                    <a:gd name="connsiteX0" fmla="*/ 0 w 3526971"/>
                    <a:gd name="connsiteY0" fmla="*/ 0 h 2043661"/>
                    <a:gd name="connsiteX1" fmla="*/ 438536 w 3526971"/>
                    <a:gd name="connsiteY1" fmla="*/ 1063690 h 2043661"/>
                    <a:gd name="connsiteX2" fmla="*/ 1129005 w 3526971"/>
                    <a:gd name="connsiteY2" fmla="*/ 1642188 h 2043661"/>
                    <a:gd name="connsiteX3" fmla="*/ 3526971 w 3526971"/>
                    <a:gd name="connsiteY3" fmla="*/ 2043405 h 2043661"/>
                    <a:gd name="connsiteX0" fmla="*/ 0 w 3526971"/>
                    <a:gd name="connsiteY0" fmla="*/ 0 h 2043860"/>
                    <a:gd name="connsiteX1" fmla="*/ 438536 w 3526971"/>
                    <a:gd name="connsiteY1" fmla="*/ 1063690 h 2043860"/>
                    <a:gd name="connsiteX2" fmla="*/ 1166327 w 3526971"/>
                    <a:gd name="connsiteY2" fmla="*/ 1754155 h 2043860"/>
                    <a:gd name="connsiteX3" fmla="*/ 3526971 w 3526971"/>
                    <a:gd name="connsiteY3" fmla="*/ 2043405 h 2043860"/>
                    <a:gd name="connsiteX0" fmla="*/ 0 w 3526971"/>
                    <a:gd name="connsiteY0" fmla="*/ 0 h 2043767"/>
                    <a:gd name="connsiteX1" fmla="*/ 438536 w 3526971"/>
                    <a:gd name="connsiteY1" fmla="*/ 1063690 h 2043767"/>
                    <a:gd name="connsiteX2" fmla="*/ 1166327 w 3526971"/>
                    <a:gd name="connsiteY2" fmla="*/ 1754155 h 2043767"/>
                    <a:gd name="connsiteX3" fmla="*/ 3526971 w 3526971"/>
                    <a:gd name="connsiteY3" fmla="*/ 2043405 h 2043767"/>
                    <a:gd name="connsiteX0" fmla="*/ 0 w 3526971"/>
                    <a:gd name="connsiteY0" fmla="*/ 0 h 2044147"/>
                    <a:gd name="connsiteX1" fmla="*/ 438536 w 3526971"/>
                    <a:gd name="connsiteY1" fmla="*/ 1063690 h 2044147"/>
                    <a:gd name="connsiteX2" fmla="*/ 1390261 w 3526971"/>
                    <a:gd name="connsiteY2" fmla="*/ 1847461 h 2044147"/>
                    <a:gd name="connsiteX3" fmla="*/ 3526971 w 3526971"/>
                    <a:gd name="connsiteY3" fmla="*/ 2043405 h 2044147"/>
                    <a:gd name="connsiteX0" fmla="*/ 0 w 3526971"/>
                    <a:gd name="connsiteY0" fmla="*/ 0 h 2044896"/>
                    <a:gd name="connsiteX1" fmla="*/ 438536 w 3526971"/>
                    <a:gd name="connsiteY1" fmla="*/ 1063690 h 2044896"/>
                    <a:gd name="connsiteX2" fmla="*/ 1455576 w 3526971"/>
                    <a:gd name="connsiteY2" fmla="*/ 1894114 h 2044896"/>
                    <a:gd name="connsiteX3" fmla="*/ 3526971 w 3526971"/>
                    <a:gd name="connsiteY3" fmla="*/ 2043405 h 2044896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401213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992"/>
                    <a:gd name="connsiteX1" fmla="*/ 326568 w 3526971"/>
                    <a:gd name="connsiteY1" fmla="*/ 1073021 h 2046992"/>
                    <a:gd name="connsiteX2" fmla="*/ 1455576 w 3526971"/>
                    <a:gd name="connsiteY2" fmla="*/ 1894114 h 2046992"/>
                    <a:gd name="connsiteX3" fmla="*/ 3526971 w 3526971"/>
                    <a:gd name="connsiteY3" fmla="*/ 2043405 h 2046992"/>
                    <a:gd name="connsiteX0" fmla="*/ 0 w 3526971"/>
                    <a:gd name="connsiteY0" fmla="*/ 0 h 2046552"/>
                    <a:gd name="connsiteX1" fmla="*/ 289246 w 3526971"/>
                    <a:gd name="connsiteY1" fmla="*/ 1101013 h 2046552"/>
                    <a:gd name="connsiteX2" fmla="*/ 1455576 w 3526971"/>
                    <a:gd name="connsiteY2" fmla="*/ 1894114 h 2046552"/>
                    <a:gd name="connsiteX3" fmla="*/ 3526971 w 3526971"/>
                    <a:gd name="connsiteY3" fmla="*/ 2043405 h 2046552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6420"/>
                    <a:gd name="connsiteX1" fmla="*/ 251923 w 3526971"/>
                    <a:gd name="connsiteY1" fmla="*/ 1110344 h 2046420"/>
                    <a:gd name="connsiteX2" fmla="*/ 1455576 w 3526971"/>
                    <a:gd name="connsiteY2" fmla="*/ 1894114 h 2046420"/>
                    <a:gd name="connsiteX3" fmla="*/ 3526971 w 3526971"/>
                    <a:gd name="connsiteY3" fmla="*/ 2043405 h 2046420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424"/>
                    <a:gd name="connsiteX1" fmla="*/ 251923 w 3526971"/>
                    <a:gd name="connsiteY1" fmla="*/ 1110344 h 2047424"/>
                    <a:gd name="connsiteX2" fmla="*/ 1250303 w 3526971"/>
                    <a:gd name="connsiteY2" fmla="*/ 1903444 h 2047424"/>
                    <a:gd name="connsiteX3" fmla="*/ 3526971 w 3526971"/>
                    <a:gd name="connsiteY3" fmla="*/ 2043405 h 2047424"/>
                    <a:gd name="connsiteX0" fmla="*/ 0 w 3526971"/>
                    <a:gd name="connsiteY0" fmla="*/ 0 h 2047078"/>
                    <a:gd name="connsiteX1" fmla="*/ 251923 w 3526971"/>
                    <a:gd name="connsiteY1" fmla="*/ 1129006 h 2047078"/>
                    <a:gd name="connsiteX2" fmla="*/ 1250303 w 3526971"/>
                    <a:gd name="connsiteY2" fmla="*/ 1903444 h 2047078"/>
                    <a:gd name="connsiteX3" fmla="*/ 3526971 w 3526971"/>
                    <a:gd name="connsiteY3" fmla="*/ 2043405 h 2047078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19086"/>
                    <a:gd name="connsiteX1" fmla="*/ 335898 w 3610946"/>
                    <a:gd name="connsiteY1" fmla="*/ 1101014 h 2019086"/>
                    <a:gd name="connsiteX2" fmla="*/ 1334278 w 3610946"/>
                    <a:gd name="connsiteY2" fmla="*/ 1875452 h 2019086"/>
                    <a:gd name="connsiteX3" fmla="*/ 3610946 w 3610946"/>
                    <a:gd name="connsiteY3" fmla="*/ 2015413 h 2019086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21408"/>
                    <a:gd name="connsiteX1" fmla="*/ 373221 w 3610946"/>
                    <a:gd name="connsiteY1" fmla="*/ 998377 h 2021408"/>
                    <a:gd name="connsiteX2" fmla="*/ 1334278 w 3610946"/>
                    <a:gd name="connsiteY2" fmla="*/ 1875452 h 2021408"/>
                    <a:gd name="connsiteX3" fmla="*/ 3610946 w 3610946"/>
                    <a:gd name="connsiteY3" fmla="*/ 2015413 h 2021408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6205"/>
                    <a:gd name="connsiteX1" fmla="*/ 373221 w 3610946"/>
                    <a:gd name="connsiteY1" fmla="*/ 998377 h 2036205"/>
                    <a:gd name="connsiteX2" fmla="*/ 1212980 w 3610946"/>
                    <a:gd name="connsiteY2" fmla="*/ 1922105 h 2036205"/>
                    <a:gd name="connsiteX3" fmla="*/ 3610946 w 3610946"/>
                    <a:gd name="connsiteY3" fmla="*/ 2015413 h 2036205"/>
                    <a:gd name="connsiteX0" fmla="*/ 0 w 3610946"/>
                    <a:gd name="connsiteY0" fmla="*/ 0 h 2033076"/>
                    <a:gd name="connsiteX1" fmla="*/ 373221 w 3610946"/>
                    <a:gd name="connsiteY1" fmla="*/ 998377 h 2033076"/>
                    <a:gd name="connsiteX2" fmla="*/ 1212980 w 3610946"/>
                    <a:gd name="connsiteY2" fmla="*/ 1922105 h 2033076"/>
                    <a:gd name="connsiteX3" fmla="*/ 3610946 w 3610946"/>
                    <a:gd name="connsiteY3" fmla="*/ 2015413 h 2033076"/>
                    <a:gd name="connsiteX0" fmla="*/ 0 w 3610946"/>
                    <a:gd name="connsiteY0" fmla="*/ 0 h 2021867"/>
                    <a:gd name="connsiteX1" fmla="*/ 373221 w 3610946"/>
                    <a:gd name="connsiteY1" fmla="*/ 998377 h 2021867"/>
                    <a:gd name="connsiteX2" fmla="*/ 1212980 w 3610946"/>
                    <a:gd name="connsiteY2" fmla="*/ 1922105 h 2021867"/>
                    <a:gd name="connsiteX3" fmla="*/ 3610946 w 3610946"/>
                    <a:gd name="connsiteY3" fmla="*/ 2015413 h 2021867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373221 w 3610946"/>
                    <a:gd name="connsiteY1" fmla="*/ 998377 h 2015413"/>
                    <a:gd name="connsiteX2" fmla="*/ 1138335 w 3610946"/>
                    <a:gd name="connsiteY2" fmla="*/ 1894114 h 2015413"/>
                    <a:gd name="connsiteX3" fmla="*/ 3610946 w 3610946"/>
                    <a:gd name="connsiteY3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138335 w 3610946"/>
                    <a:gd name="connsiteY1" fmla="*/ 1894114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5413"/>
                    <a:gd name="connsiteX1" fmla="*/ 1026368 w 3610946"/>
                    <a:gd name="connsiteY1" fmla="*/ 1856791 h 2015413"/>
                    <a:gd name="connsiteX2" fmla="*/ 3610946 w 3610946"/>
                    <a:gd name="connsiteY2" fmla="*/ 2015413 h 2015413"/>
                    <a:gd name="connsiteX0" fmla="*/ 0 w 3610946"/>
                    <a:gd name="connsiteY0" fmla="*/ 0 h 2017665"/>
                    <a:gd name="connsiteX1" fmla="*/ 1082351 w 3610946"/>
                    <a:gd name="connsiteY1" fmla="*/ 1912774 h 2017665"/>
                    <a:gd name="connsiteX2" fmla="*/ 3610946 w 3610946"/>
                    <a:gd name="connsiteY2" fmla="*/ 2015413 h 2017665"/>
                    <a:gd name="connsiteX0" fmla="*/ 0 w 2267337"/>
                    <a:gd name="connsiteY0" fmla="*/ 0 h 2088665"/>
                    <a:gd name="connsiteX1" fmla="*/ 1082351 w 2267337"/>
                    <a:gd name="connsiteY1" fmla="*/ 1912774 h 2088665"/>
                    <a:gd name="connsiteX2" fmla="*/ 2267337 w 2267337"/>
                    <a:gd name="connsiteY2" fmla="*/ 2015413 h 2088665"/>
                    <a:gd name="connsiteX0" fmla="*/ 0 w 1782145"/>
                    <a:gd name="connsiteY0" fmla="*/ 0 h 1052122"/>
                    <a:gd name="connsiteX1" fmla="*/ 597159 w 1782145"/>
                    <a:gd name="connsiteY1" fmla="*/ 942390 h 1052122"/>
                    <a:gd name="connsiteX2" fmla="*/ 1782145 w 1782145"/>
                    <a:gd name="connsiteY2" fmla="*/ 1045029 h 1052122"/>
                    <a:gd name="connsiteX0" fmla="*/ 0 w 1782145"/>
                    <a:gd name="connsiteY0" fmla="*/ 0 h 1045029"/>
                    <a:gd name="connsiteX1" fmla="*/ 298579 w 1782145"/>
                    <a:gd name="connsiteY1" fmla="*/ 87707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56714"/>
                    <a:gd name="connsiteX1" fmla="*/ 345232 w 1782145"/>
                    <a:gd name="connsiteY1" fmla="*/ 951721 h 1056714"/>
                    <a:gd name="connsiteX2" fmla="*/ 1782145 w 1782145"/>
                    <a:gd name="connsiteY2" fmla="*/ 1045029 h 1056714"/>
                    <a:gd name="connsiteX0" fmla="*/ 0 w 1782145"/>
                    <a:gd name="connsiteY0" fmla="*/ 0 h 1046571"/>
                    <a:gd name="connsiteX1" fmla="*/ 345232 w 1782145"/>
                    <a:gd name="connsiteY1" fmla="*/ 951721 h 1046571"/>
                    <a:gd name="connsiteX2" fmla="*/ 1782145 w 1782145"/>
                    <a:gd name="connsiteY2" fmla="*/ 1045029 h 1046571"/>
                    <a:gd name="connsiteX0" fmla="*/ 0 w 1782145"/>
                    <a:gd name="connsiteY0" fmla="*/ 0 h 1067745"/>
                    <a:gd name="connsiteX1" fmla="*/ 345232 w 1782145"/>
                    <a:gd name="connsiteY1" fmla="*/ 951721 h 1067745"/>
                    <a:gd name="connsiteX2" fmla="*/ 1782145 w 1782145"/>
                    <a:gd name="connsiteY2" fmla="*/ 1045029 h 1067745"/>
                    <a:gd name="connsiteX0" fmla="*/ 0 w 1782145"/>
                    <a:gd name="connsiteY0" fmla="*/ 0 h 1053446"/>
                    <a:gd name="connsiteX1" fmla="*/ 391885 w 1782145"/>
                    <a:gd name="connsiteY1" fmla="*/ 923729 h 1053446"/>
                    <a:gd name="connsiteX2" fmla="*/ 1782145 w 1782145"/>
                    <a:gd name="connsiteY2" fmla="*/ 1045029 h 1053446"/>
                    <a:gd name="connsiteX0" fmla="*/ 0 w 1782145"/>
                    <a:gd name="connsiteY0" fmla="*/ 0 h 1068778"/>
                    <a:gd name="connsiteX1" fmla="*/ 391885 w 1782145"/>
                    <a:gd name="connsiteY1" fmla="*/ 923729 h 1068778"/>
                    <a:gd name="connsiteX2" fmla="*/ 1782145 w 1782145"/>
                    <a:gd name="connsiteY2" fmla="*/ 1045029 h 1068778"/>
                    <a:gd name="connsiteX0" fmla="*/ 0 w 1782145"/>
                    <a:gd name="connsiteY0" fmla="*/ 0 h 1049779"/>
                    <a:gd name="connsiteX1" fmla="*/ 391885 w 1782145"/>
                    <a:gd name="connsiteY1" fmla="*/ 923729 h 1049779"/>
                    <a:gd name="connsiteX2" fmla="*/ 1782145 w 1782145"/>
                    <a:gd name="connsiteY2" fmla="*/ 1045029 h 1049779"/>
                    <a:gd name="connsiteX0" fmla="*/ 0 w 1782145"/>
                    <a:gd name="connsiteY0" fmla="*/ 0 h 1045029"/>
                    <a:gd name="connsiteX1" fmla="*/ 410546 w 1782145"/>
                    <a:gd name="connsiteY1" fmla="*/ 886406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63893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1782145 w 1782145"/>
                    <a:gd name="connsiteY2" fmla="*/ 1045029 h 1045029"/>
                    <a:gd name="connsiteX0" fmla="*/ 0 w 1782145"/>
                    <a:gd name="connsiteY0" fmla="*/ 0 h 1047216"/>
                    <a:gd name="connsiteX1" fmla="*/ 373224 w 1782145"/>
                    <a:gd name="connsiteY1" fmla="*/ 877075 h 1047216"/>
                    <a:gd name="connsiteX2" fmla="*/ 1782145 w 1782145"/>
                    <a:gd name="connsiteY2" fmla="*/ 1045029 h 1047216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888273 w 1782145"/>
                    <a:gd name="connsiteY2" fmla="*/ 1015170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73224 w 1782145"/>
                    <a:gd name="connsiteY1" fmla="*/ 877075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54516"/>
                    <a:gd name="connsiteX1" fmla="*/ 345233 w 1782145"/>
                    <a:gd name="connsiteY1" fmla="*/ 793099 h 1054516"/>
                    <a:gd name="connsiteX2" fmla="*/ 794967 w 1782145"/>
                    <a:gd name="connsiteY2" fmla="*/ 1033831 h 1054516"/>
                    <a:gd name="connsiteX3" fmla="*/ 1782145 w 1782145"/>
                    <a:gd name="connsiteY3" fmla="*/ 1045029 h 1054516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45029"/>
                    <a:gd name="connsiteX1" fmla="*/ 345233 w 1782145"/>
                    <a:gd name="connsiteY1" fmla="*/ 793099 h 1045029"/>
                    <a:gd name="connsiteX2" fmla="*/ 794967 w 1782145"/>
                    <a:gd name="connsiteY2" fmla="*/ 1033831 h 1045029"/>
                    <a:gd name="connsiteX3" fmla="*/ 1782145 w 1782145"/>
                    <a:gd name="connsiteY3" fmla="*/ 1045029 h 1045029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45233 w 1782145"/>
                    <a:gd name="connsiteY1" fmla="*/ 793099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6096"/>
                    <a:gd name="connsiteX1" fmla="*/ 307911 w 1782145"/>
                    <a:gd name="connsiteY1" fmla="*/ 727784 h 1066096"/>
                    <a:gd name="connsiteX2" fmla="*/ 794967 w 1782145"/>
                    <a:gd name="connsiteY2" fmla="*/ 1033831 h 1066096"/>
                    <a:gd name="connsiteX3" fmla="*/ 1782145 w 1782145"/>
                    <a:gd name="connsiteY3" fmla="*/ 1063690 h 1066096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07911 w 1782145"/>
                    <a:gd name="connsiteY1" fmla="*/ 727784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326572 w 1782145"/>
                    <a:gd name="connsiteY1" fmla="*/ 821091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82145"/>
                    <a:gd name="connsiteY0" fmla="*/ 0 h 1063690"/>
                    <a:gd name="connsiteX1" fmla="*/ 270588 w 1782145"/>
                    <a:gd name="connsiteY1" fmla="*/ 802430 h 1063690"/>
                    <a:gd name="connsiteX2" fmla="*/ 794967 w 1782145"/>
                    <a:gd name="connsiteY2" fmla="*/ 1033831 h 1063690"/>
                    <a:gd name="connsiteX3" fmla="*/ 1782145 w 1782145"/>
                    <a:gd name="connsiteY3" fmla="*/ 1063690 h 1063690"/>
                    <a:gd name="connsiteX0" fmla="*/ 0 w 1763483"/>
                    <a:gd name="connsiteY0" fmla="*/ 0 h 746449"/>
                    <a:gd name="connsiteX1" fmla="*/ 251926 w 1763483"/>
                    <a:gd name="connsiteY1" fmla="*/ 485189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466530 w 1763483"/>
                    <a:gd name="connsiteY1" fmla="*/ 475858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776305 w 1763483"/>
                    <a:gd name="connsiteY2" fmla="*/ 716590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121538 w 1763483"/>
                    <a:gd name="connsiteY2" fmla="*/ 697929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550505 w 1763483"/>
                    <a:gd name="connsiteY1" fmla="*/ 457197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242836 w 1763483"/>
                    <a:gd name="connsiteY2" fmla="*/ 669937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17481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82795 w 1763483"/>
                    <a:gd name="connsiteY2" fmla="*/ 651276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429448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615819 w 1763483"/>
                    <a:gd name="connsiteY1" fmla="*/ 419875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392126 w 1763483"/>
                    <a:gd name="connsiteY2" fmla="*/ 688598 h 746449"/>
                    <a:gd name="connsiteX3" fmla="*/ 1763483 w 1763483"/>
                    <a:gd name="connsiteY3" fmla="*/ 746449 h 746449"/>
                    <a:gd name="connsiteX0" fmla="*/ 0 w 1763483"/>
                    <a:gd name="connsiteY0" fmla="*/ 0 h 746449"/>
                    <a:gd name="connsiteX1" fmla="*/ 718456 w 1763483"/>
                    <a:gd name="connsiteY1" fmla="*/ 447867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86407 w 1763483"/>
                    <a:gd name="connsiteY1" fmla="*/ 559834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77076 w 1763483"/>
                    <a:gd name="connsiteY1" fmla="*/ 578495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839753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763483"/>
                    <a:gd name="connsiteY0" fmla="*/ 0 h 746449"/>
                    <a:gd name="connsiteX1" fmla="*/ 951720 w 1763483"/>
                    <a:gd name="connsiteY1" fmla="*/ 494520 h 746449"/>
                    <a:gd name="connsiteX2" fmla="*/ 1763483 w 1763483"/>
                    <a:gd name="connsiteY2" fmla="*/ 746449 h 746449"/>
                    <a:gd name="connsiteX0" fmla="*/ 0 w 1800805"/>
                    <a:gd name="connsiteY0" fmla="*/ 0 h 1184987"/>
                    <a:gd name="connsiteX1" fmla="*/ 951720 w 1800805"/>
                    <a:gd name="connsiteY1" fmla="*/ 494520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1045026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23728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886405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65107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184987"/>
                    <a:gd name="connsiteX1" fmla="*/ 951719 w 1800805"/>
                    <a:gd name="connsiteY1" fmla="*/ 783768 h 1184987"/>
                    <a:gd name="connsiteX2" fmla="*/ 1800805 w 1800805"/>
                    <a:gd name="connsiteY2" fmla="*/ 1184987 h 1184987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951719 w 1800805"/>
                    <a:gd name="connsiteY1" fmla="*/ 78376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296954"/>
                    <a:gd name="connsiteX1" fmla="*/ 867743 w 1800805"/>
                    <a:gd name="connsiteY1" fmla="*/ 774438 h 1296954"/>
                    <a:gd name="connsiteX2" fmla="*/ 1800805 w 1800805"/>
                    <a:gd name="connsiteY2" fmla="*/ 1296954 h 1296954"/>
                    <a:gd name="connsiteX0" fmla="*/ 0 w 1800805"/>
                    <a:gd name="connsiteY0" fmla="*/ 0 h 1614195"/>
                    <a:gd name="connsiteX1" fmla="*/ 867743 w 1800805"/>
                    <a:gd name="connsiteY1" fmla="*/ 1091679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02428 w 1800805"/>
                    <a:gd name="connsiteY1" fmla="*/ 1054357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63685 w 1800805"/>
                    <a:gd name="connsiteY1" fmla="*/ 1063688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1035693 w 1800805"/>
                    <a:gd name="connsiteY1" fmla="*/ 979713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614195"/>
                    <a:gd name="connsiteX1" fmla="*/ 811759 w 1800805"/>
                    <a:gd name="connsiteY1" fmla="*/ 942390 h 1614195"/>
                    <a:gd name="connsiteX2" fmla="*/ 1800805 w 1800805"/>
                    <a:gd name="connsiteY2" fmla="*/ 1614195 h 1614195"/>
                    <a:gd name="connsiteX0" fmla="*/ 0 w 1800805"/>
                    <a:gd name="connsiteY0" fmla="*/ 0 h 1511558"/>
                    <a:gd name="connsiteX1" fmla="*/ 811759 w 1800805"/>
                    <a:gd name="connsiteY1" fmla="*/ 94239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7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51718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063685 w 1800805"/>
                    <a:gd name="connsiteY1" fmla="*/ 1026365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2900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927"/>
                    <a:gd name="connsiteY0" fmla="*/ 0 h 1511558"/>
                    <a:gd name="connsiteX1" fmla="*/ 1306282 w 1800927"/>
                    <a:gd name="connsiteY1" fmla="*/ 1017034 h 1511558"/>
                    <a:gd name="connsiteX2" fmla="*/ 1800805 w 1800927"/>
                    <a:gd name="connsiteY2" fmla="*/ 1511558 h 1511558"/>
                    <a:gd name="connsiteX0" fmla="*/ 0 w 1800805"/>
                    <a:gd name="connsiteY0" fmla="*/ 0 h 1511558"/>
                    <a:gd name="connsiteX1" fmla="*/ 1203645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66323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1119670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89042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1017034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51720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42389 w 1800805"/>
                    <a:gd name="connsiteY1" fmla="*/ 914398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830422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05067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1800805"/>
                    <a:gd name="connsiteY0" fmla="*/ 0 h 1511558"/>
                    <a:gd name="connsiteX1" fmla="*/ 933058 w 1800805"/>
                    <a:gd name="connsiteY1" fmla="*/ 839753 h 1511558"/>
                    <a:gd name="connsiteX2" fmla="*/ 1800805 w 1800805"/>
                    <a:gd name="connsiteY2" fmla="*/ 1511558 h 1511558"/>
                    <a:gd name="connsiteX0" fmla="*/ 0 w 2418728"/>
                    <a:gd name="connsiteY0" fmla="*/ 42045 h 672404"/>
                    <a:gd name="connsiteX1" fmla="*/ 1550981 w 2418728"/>
                    <a:gd name="connsiteY1" fmla="*/ 599 h 672404"/>
                    <a:gd name="connsiteX2" fmla="*/ 2418728 w 2418728"/>
                    <a:gd name="connsiteY2" fmla="*/ 672404 h 672404"/>
                    <a:gd name="connsiteX0" fmla="*/ 0 w 2418728"/>
                    <a:gd name="connsiteY0" fmla="*/ 536277 h 1166636"/>
                    <a:gd name="connsiteX1" fmla="*/ 544650 w 2418728"/>
                    <a:gd name="connsiteY1" fmla="*/ 280 h 1166636"/>
                    <a:gd name="connsiteX2" fmla="*/ 2418728 w 2418728"/>
                    <a:gd name="connsiteY2" fmla="*/ 1166636 h 1166636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1977355"/>
                    <a:gd name="connsiteY0" fmla="*/ 536277 h 681077"/>
                    <a:gd name="connsiteX1" fmla="*/ 544650 w 1977355"/>
                    <a:gd name="connsiteY1" fmla="*/ 280 h 681077"/>
                    <a:gd name="connsiteX2" fmla="*/ 1977355 w 1977355"/>
                    <a:gd name="connsiteY2" fmla="*/ 681077 h 681077"/>
                    <a:gd name="connsiteX0" fmla="*/ 0 w 2074457"/>
                    <a:gd name="connsiteY0" fmla="*/ 617181 h 697899"/>
                    <a:gd name="connsiteX1" fmla="*/ 641752 w 2074457"/>
                    <a:gd name="connsiteY1" fmla="*/ 258 h 697899"/>
                    <a:gd name="connsiteX2" fmla="*/ 2074457 w 2074457"/>
                    <a:gd name="connsiteY2" fmla="*/ 681055 h 697899"/>
                    <a:gd name="connsiteX0" fmla="*/ 0 w 2074457"/>
                    <a:gd name="connsiteY0" fmla="*/ 618322 h 682197"/>
                    <a:gd name="connsiteX1" fmla="*/ 641752 w 2074457"/>
                    <a:gd name="connsiteY1" fmla="*/ 1399 h 682197"/>
                    <a:gd name="connsiteX2" fmla="*/ 2074457 w 2074457"/>
                    <a:gd name="connsiteY2" fmla="*/ 682196 h 682197"/>
                    <a:gd name="connsiteX0" fmla="*/ 0 w 2074457"/>
                    <a:gd name="connsiteY0" fmla="*/ 673894 h 737768"/>
                    <a:gd name="connsiteX1" fmla="*/ 217765 w 2074457"/>
                    <a:gd name="connsiteY1" fmla="*/ 108341 h 737768"/>
                    <a:gd name="connsiteX2" fmla="*/ 641752 w 2074457"/>
                    <a:gd name="connsiteY2" fmla="*/ 56971 h 737768"/>
                    <a:gd name="connsiteX3" fmla="*/ 2074457 w 2074457"/>
                    <a:gd name="connsiteY3" fmla="*/ 737768 h 737768"/>
                    <a:gd name="connsiteX0" fmla="*/ 0 w 2074457"/>
                    <a:gd name="connsiteY0" fmla="*/ 639071 h 702945"/>
                    <a:gd name="connsiteX1" fmla="*/ 226593 w 2074457"/>
                    <a:gd name="connsiteY1" fmla="*/ 316297 h 702945"/>
                    <a:gd name="connsiteX2" fmla="*/ 641752 w 2074457"/>
                    <a:gd name="connsiteY2" fmla="*/ 22148 h 702945"/>
                    <a:gd name="connsiteX3" fmla="*/ 2074457 w 2074457"/>
                    <a:gd name="connsiteY3" fmla="*/ 702945 h 702945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7982 h 737982"/>
                    <a:gd name="connsiteX1" fmla="*/ 261903 w 2109767"/>
                    <a:gd name="connsiteY1" fmla="*/ 316297 h 737982"/>
                    <a:gd name="connsiteX2" fmla="*/ 677062 w 2109767"/>
                    <a:gd name="connsiteY2" fmla="*/ 22148 h 737982"/>
                    <a:gd name="connsiteX3" fmla="*/ 2109767 w 2109767"/>
                    <a:gd name="connsiteY3" fmla="*/ 702945 h 737982"/>
                    <a:gd name="connsiteX0" fmla="*/ 0 w 2109767"/>
                    <a:gd name="connsiteY0" fmla="*/ 733731 h 733731"/>
                    <a:gd name="connsiteX1" fmla="*/ 226594 w 2109767"/>
                    <a:gd name="connsiteY1" fmla="*/ 401966 h 733731"/>
                    <a:gd name="connsiteX2" fmla="*/ 677062 w 2109767"/>
                    <a:gd name="connsiteY2" fmla="*/ 17897 h 733731"/>
                    <a:gd name="connsiteX3" fmla="*/ 2109767 w 2109767"/>
                    <a:gd name="connsiteY3" fmla="*/ 698694 h 733731"/>
                    <a:gd name="connsiteX0" fmla="*/ 0 w 2109767"/>
                    <a:gd name="connsiteY0" fmla="*/ 716668 h 716668"/>
                    <a:gd name="connsiteX1" fmla="*/ 226594 w 2109767"/>
                    <a:gd name="connsiteY1" fmla="*/ 384903 h 716668"/>
                    <a:gd name="connsiteX2" fmla="*/ 677062 w 2109767"/>
                    <a:gd name="connsiteY2" fmla="*/ 834 h 716668"/>
                    <a:gd name="connsiteX3" fmla="*/ 2109767 w 2109767"/>
                    <a:gd name="connsiteY3" fmla="*/ 681631 h 716668"/>
                    <a:gd name="connsiteX0" fmla="*/ 0 w 2109767"/>
                    <a:gd name="connsiteY0" fmla="*/ 725637 h 725637"/>
                    <a:gd name="connsiteX1" fmla="*/ 226594 w 2109767"/>
                    <a:gd name="connsiteY1" fmla="*/ 393872 h 725637"/>
                    <a:gd name="connsiteX2" fmla="*/ 712372 w 2109767"/>
                    <a:gd name="connsiteY2" fmla="*/ 810 h 725637"/>
                    <a:gd name="connsiteX3" fmla="*/ 2109767 w 2109767"/>
                    <a:gd name="connsiteY3" fmla="*/ 690600 h 725637"/>
                    <a:gd name="connsiteX0" fmla="*/ 0 w 2109767"/>
                    <a:gd name="connsiteY0" fmla="*/ 726895 h 726895"/>
                    <a:gd name="connsiteX1" fmla="*/ 226594 w 2109767"/>
                    <a:gd name="connsiteY1" fmla="*/ 395130 h 726895"/>
                    <a:gd name="connsiteX2" fmla="*/ 712372 w 2109767"/>
                    <a:gd name="connsiteY2" fmla="*/ 2068 h 726895"/>
                    <a:gd name="connsiteX3" fmla="*/ 1744916 w 2109767"/>
                    <a:gd name="connsiteY3" fmla="*/ 260252 h 726895"/>
                    <a:gd name="connsiteX4" fmla="*/ 2109767 w 2109767"/>
                    <a:gd name="connsiteY4" fmla="*/ 691858 h 726895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5080 h 725080"/>
                    <a:gd name="connsiteX1" fmla="*/ 226594 w 2109767"/>
                    <a:gd name="connsiteY1" fmla="*/ 393315 h 725080"/>
                    <a:gd name="connsiteX2" fmla="*/ 712372 w 2109767"/>
                    <a:gd name="connsiteY2" fmla="*/ 253 h 725080"/>
                    <a:gd name="connsiteX3" fmla="*/ 1656641 w 2109767"/>
                    <a:gd name="connsiteY3" fmla="*/ 339363 h 725080"/>
                    <a:gd name="connsiteX4" fmla="*/ 2109767 w 2109767"/>
                    <a:gd name="connsiteY4" fmla="*/ 690043 h 725080"/>
                    <a:gd name="connsiteX0" fmla="*/ 0 w 2109767"/>
                    <a:gd name="connsiteY0" fmla="*/ 724969 h 724969"/>
                    <a:gd name="connsiteX1" fmla="*/ 226594 w 2109767"/>
                    <a:gd name="connsiteY1" fmla="*/ 393204 h 724969"/>
                    <a:gd name="connsiteX2" fmla="*/ 712372 w 2109767"/>
                    <a:gd name="connsiteY2" fmla="*/ 142 h 724969"/>
                    <a:gd name="connsiteX3" fmla="*/ 1656641 w 2109767"/>
                    <a:gd name="connsiteY3" fmla="*/ 339252 h 724969"/>
                    <a:gd name="connsiteX4" fmla="*/ 2109767 w 2109767"/>
                    <a:gd name="connsiteY4" fmla="*/ 689932 h 724969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917 h 724917"/>
                    <a:gd name="connsiteX1" fmla="*/ 226594 w 2109767"/>
                    <a:gd name="connsiteY1" fmla="*/ 393152 h 724917"/>
                    <a:gd name="connsiteX2" fmla="*/ 712372 w 2109767"/>
                    <a:gd name="connsiteY2" fmla="*/ 90 h 724917"/>
                    <a:gd name="connsiteX3" fmla="*/ 1321197 w 2109767"/>
                    <a:gd name="connsiteY3" fmla="*/ 429120 h 724917"/>
                    <a:gd name="connsiteX4" fmla="*/ 2109767 w 2109767"/>
                    <a:gd name="connsiteY4" fmla="*/ 689880 h 724917"/>
                    <a:gd name="connsiteX0" fmla="*/ 0 w 2109767"/>
                    <a:gd name="connsiteY0" fmla="*/ 724827 h 724827"/>
                    <a:gd name="connsiteX1" fmla="*/ 712372 w 2109767"/>
                    <a:gd name="connsiteY1" fmla="*/ 0 h 724827"/>
                    <a:gd name="connsiteX2" fmla="*/ 1321197 w 2109767"/>
                    <a:gd name="connsiteY2" fmla="*/ 429030 h 724827"/>
                    <a:gd name="connsiteX3" fmla="*/ 2109767 w 2109767"/>
                    <a:gd name="connsiteY3" fmla="*/ 689790 h 724827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77355"/>
                    <a:gd name="connsiteY0" fmla="*/ 789184 h 789184"/>
                    <a:gd name="connsiteX1" fmla="*/ 579960 w 1977355"/>
                    <a:gd name="connsiteY1" fmla="*/ 10406 h 789184"/>
                    <a:gd name="connsiteX2" fmla="*/ 1188785 w 1977355"/>
                    <a:gd name="connsiteY2" fmla="*/ 439436 h 789184"/>
                    <a:gd name="connsiteX3" fmla="*/ 1977355 w 1977355"/>
                    <a:gd name="connsiteY3" fmla="*/ 700196 h 789184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32807 h 732807"/>
                    <a:gd name="connsiteX1" fmla="*/ 535822 w 1933217"/>
                    <a:gd name="connsiteY1" fmla="*/ 7980 h 732807"/>
                    <a:gd name="connsiteX2" fmla="*/ 1144647 w 1933217"/>
                    <a:gd name="connsiteY2" fmla="*/ 437010 h 732807"/>
                    <a:gd name="connsiteX3" fmla="*/ 1933217 w 1933217"/>
                    <a:gd name="connsiteY3" fmla="*/ 697770 h 732807"/>
                    <a:gd name="connsiteX0" fmla="*/ 0 w 1933217"/>
                    <a:gd name="connsiteY0" fmla="*/ 729397 h 729397"/>
                    <a:gd name="connsiteX1" fmla="*/ 562305 w 1933217"/>
                    <a:gd name="connsiteY1" fmla="*/ 4570 h 729397"/>
                    <a:gd name="connsiteX2" fmla="*/ 1144647 w 1933217"/>
                    <a:gd name="connsiteY2" fmla="*/ 433600 h 729397"/>
                    <a:gd name="connsiteX3" fmla="*/ 1933217 w 1933217"/>
                    <a:gd name="connsiteY3" fmla="*/ 694360 h 729397"/>
                    <a:gd name="connsiteX0" fmla="*/ 0 w 1933217"/>
                    <a:gd name="connsiteY0" fmla="*/ 724850 h 724850"/>
                    <a:gd name="connsiteX1" fmla="*/ 562305 w 1933217"/>
                    <a:gd name="connsiteY1" fmla="*/ 23 h 724850"/>
                    <a:gd name="connsiteX2" fmla="*/ 1144647 w 1933217"/>
                    <a:gd name="connsiteY2" fmla="*/ 429053 h 724850"/>
                    <a:gd name="connsiteX3" fmla="*/ 1933217 w 1933217"/>
                    <a:gd name="connsiteY3" fmla="*/ 689813 h 724850"/>
                    <a:gd name="connsiteX0" fmla="*/ 0 w 1933217"/>
                    <a:gd name="connsiteY0" fmla="*/ 728428 h 728428"/>
                    <a:gd name="connsiteX1" fmla="*/ 562305 w 1933217"/>
                    <a:gd name="connsiteY1" fmla="*/ 3601 h 728428"/>
                    <a:gd name="connsiteX2" fmla="*/ 1074027 w 1933217"/>
                    <a:gd name="connsiteY2" fmla="*/ 459606 h 728428"/>
                    <a:gd name="connsiteX3" fmla="*/ 1933217 w 1933217"/>
                    <a:gd name="connsiteY3" fmla="*/ 693391 h 728428"/>
                    <a:gd name="connsiteX0" fmla="*/ 0 w 1933217"/>
                    <a:gd name="connsiteY0" fmla="*/ 728586 h 728586"/>
                    <a:gd name="connsiteX1" fmla="*/ 562305 w 1933217"/>
                    <a:gd name="connsiteY1" fmla="*/ 3759 h 728586"/>
                    <a:gd name="connsiteX2" fmla="*/ 1074027 w 1933217"/>
                    <a:gd name="connsiteY2" fmla="*/ 459764 h 728586"/>
                    <a:gd name="connsiteX3" fmla="*/ 1933217 w 1933217"/>
                    <a:gd name="connsiteY3" fmla="*/ 693549 h 728586"/>
                    <a:gd name="connsiteX0" fmla="*/ 0 w 1933217"/>
                    <a:gd name="connsiteY0" fmla="*/ 730381 h 730381"/>
                    <a:gd name="connsiteX1" fmla="*/ 562305 w 1933217"/>
                    <a:gd name="connsiteY1" fmla="*/ 5554 h 730381"/>
                    <a:gd name="connsiteX2" fmla="*/ 1074027 w 1933217"/>
                    <a:gd name="connsiteY2" fmla="*/ 461559 h 730381"/>
                    <a:gd name="connsiteX3" fmla="*/ 1933217 w 1933217"/>
                    <a:gd name="connsiteY3" fmla="*/ 695344 h 730381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30950 h 730950"/>
                    <a:gd name="connsiteX1" fmla="*/ 562305 w 1933217"/>
                    <a:gd name="connsiteY1" fmla="*/ 6123 h 730950"/>
                    <a:gd name="connsiteX2" fmla="*/ 1074027 w 1933217"/>
                    <a:gd name="connsiteY2" fmla="*/ 462128 h 730950"/>
                    <a:gd name="connsiteX3" fmla="*/ 1933217 w 1933217"/>
                    <a:gd name="connsiteY3" fmla="*/ 695913 h 730950"/>
                    <a:gd name="connsiteX0" fmla="*/ 0 w 1933217"/>
                    <a:gd name="connsiteY0" fmla="*/ 741356 h 741356"/>
                    <a:gd name="connsiteX1" fmla="*/ 562305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37955 h 737955"/>
                    <a:gd name="connsiteX1" fmla="*/ 562305 w 1933217"/>
                    <a:gd name="connsiteY1" fmla="*/ 13128 h 737955"/>
                    <a:gd name="connsiteX2" fmla="*/ 1065199 w 1933217"/>
                    <a:gd name="connsiteY2" fmla="*/ 361232 h 737955"/>
                    <a:gd name="connsiteX3" fmla="*/ 1933217 w 1933217"/>
                    <a:gd name="connsiteY3" fmla="*/ 702918 h 737955"/>
                    <a:gd name="connsiteX0" fmla="*/ 0 w 1933217"/>
                    <a:gd name="connsiteY0" fmla="*/ 733473 h 733473"/>
                    <a:gd name="connsiteX1" fmla="*/ 526996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3473 h 733473"/>
                    <a:gd name="connsiteX1" fmla="*/ 544650 w 1933217"/>
                    <a:gd name="connsiteY1" fmla="*/ 8646 h 733473"/>
                    <a:gd name="connsiteX2" fmla="*/ 1065199 w 1933217"/>
                    <a:gd name="connsiteY2" fmla="*/ 356750 h 733473"/>
                    <a:gd name="connsiteX3" fmla="*/ 1933217 w 1933217"/>
                    <a:gd name="connsiteY3" fmla="*/ 698436 h 733473"/>
                    <a:gd name="connsiteX0" fmla="*/ 0 w 1933217"/>
                    <a:gd name="connsiteY0" fmla="*/ 731475 h 731475"/>
                    <a:gd name="connsiteX1" fmla="*/ 544650 w 1933217"/>
                    <a:gd name="connsiteY1" fmla="*/ 6648 h 731475"/>
                    <a:gd name="connsiteX2" fmla="*/ 1065199 w 1933217"/>
                    <a:gd name="connsiteY2" fmla="*/ 354752 h 731475"/>
                    <a:gd name="connsiteX3" fmla="*/ 1933217 w 1933217"/>
                    <a:gd name="connsiteY3" fmla="*/ 696438 h 731475"/>
                    <a:gd name="connsiteX0" fmla="*/ 0 w 1933217"/>
                    <a:gd name="connsiteY0" fmla="*/ 733472 h 733472"/>
                    <a:gd name="connsiteX1" fmla="*/ 544650 w 1933217"/>
                    <a:gd name="connsiteY1" fmla="*/ 8645 h 733472"/>
                    <a:gd name="connsiteX2" fmla="*/ 1065199 w 1933217"/>
                    <a:gd name="connsiteY2" fmla="*/ 356749 h 733472"/>
                    <a:gd name="connsiteX3" fmla="*/ 1933217 w 1933217"/>
                    <a:gd name="connsiteY3" fmla="*/ 698435 h 73347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502 h 737502"/>
                    <a:gd name="connsiteX1" fmla="*/ 544650 w 1933217"/>
                    <a:gd name="connsiteY1" fmla="*/ 12675 h 737502"/>
                    <a:gd name="connsiteX2" fmla="*/ 1065199 w 1933217"/>
                    <a:gd name="connsiteY2" fmla="*/ 360779 h 737502"/>
                    <a:gd name="connsiteX3" fmla="*/ 1933217 w 1933217"/>
                    <a:gd name="connsiteY3" fmla="*/ 702465 h 737502"/>
                    <a:gd name="connsiteX0" fmla="*/ 0 w 1933217"/>
                    <a:gd name="connsiteY0" fmla="*/ 737954 h 737954"/>
                    <a:gd name="connsiteX1" fmla="*/ 544650 w 1933217"/>
                    <a:gd name="connsiteY1" fmla="*/ 13127 h 737954"/>
                    <a:gd name="connsiteX2" fmla="*/ 1065199 w 1933217"/>
                    <a:gd name="connsiteY2" fmla="*/ 361231 h 737954"/>
                    <a:gd name="connsiteX3" fmla="*/ 1933217 w 1933217"/>
                    <a:gd name="connsiteY3" fmla="*/ 702917 h 737954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1356 h 741356"/>
                    <a:gd name="connsiteX1" fmla="*/ 544650 w 1933217"/>
                    <a:gd name="connsiteY1" fmla="*/ 16529 h 741356"/>
                    <a:gd name="connsiteX2" fmla="*/ 1065199 w 1933217"/>
                    <a:gd name="connsiteY2" fmla="*/ 364633 h 741356"/>
                    <a:gd name="connsiteX3" fmla="*/ 1933217 w 1933217"/>
                    <a:gd name="connsiteY3" fmla="*/ 706319 h 741356"/>
                    <a:gd name="connsiteX0" fmla="*/ 0 w 1933217"/>
                    <a:gd name="connsiteY0" fmla="*/ 744496 h 744496"/>
                    <a:gd name="connsiteX1" fmla="*/ 544650 w 1933217"/>
                    <a:gd name="connsiteY1" fmla="*/ 19669 h 744496"/>
                    <a:gd name="connsiteX2" fmla="*/ 1065199 w 1933217"/>
                    <a:gd name="connsiteY2" fmla="*/ 367773 h 744496"/>
                    <a:gd name="connsiteX3" fmla="*/ 1933217 w 1933217"/>
                    <a:gd name="connsiteY3" fmla="*/ 709459 h 744496"/>
                    <a:gd name="connsiteX0" fmla="*/ 0 w 1933217"/>
                    <a:gd name="connsiteY0" fmla="*/ 728170 h 728170"/>
                    <a:gd name="connsiteX1" fmla="*/ 279557 w 1933217"/>
                    <a:gd name="connsiteY1" fmla="*/ 450357 h 728170"/>
                    <a:gd name="connsiteX2" fmla="*/ 544650 w 1933217"/>
                    <a:gd name="connsiteY2" fmla="*/ 3343 h 728170"/>
                    <a:gd name="connsiteX3" fmla="*/ 1065199 w 1933217"/>
                    <a:gd name="connsiteY3" fmla="*/ 351447 h 728170"/>
                    <a:gd name="connsiteX4" fmla="*/ 1933217 w 1933217"/>
                    <a:gd name="connsiteY4" fmla="*/ 693133 h 728170"/>
                    <a:gd name="connsiteX0" fmla="*/ 0 w 2312798"/>
                    <a:gd name="connsiteY0" fmla="*/ 764138 h 764138"/>
                    <a:gd name="connsiteX1" fmla="*/ 659138 w 2312798"/>
                    <a:gd name="connsiteY1" fmla="*/ 450357 h 764138"/>
                    <a:gd name="connsiteX2" fmla="*/ 924231 w 2312798"/>
                    <a:gd name="connsiteY2" fmla="*/ 3343 h 764138"/>
                    <a:gd name="connsiteX3" fmla="*/ 1444780 w 2312798"/>
                    <a:gd name="connsiteY3" fmla="*/ 351447 h 764138"/>
                    <a:gd name="connsiteX4" fmla="*/ 2312798 w 2312798"/>
                    <a:gd name="connsiteY4" fmla="*/ 693133 h 764138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509071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312798"/>
                    <a:gd name="connsiteY0" fmla="*/ 768912 h 768912"/>
                    <a:gd name="connsiteX1" fmla="*/ 650312 w 2312798"/>
                    <a:gd name="connsiteY1" fmla="*/ 545049 h 768912"/>
                    <a:gd name="connsiteX2" fmla="*/ 924231 w 2312798"/>
                    <a:gd name="connsiteY2" fmla="*/ 8117 h 768912"/>
                    <a:gd name="connsiteX3" fmla="*/ 1444780 w 2312798"/>
                    <a:gd name="connsiteY3" fmla="*/ 356221 h 768912"/>
                    <a:gd name="connsiteX4" fmla="*/ 2312798 w 2312798"/>
                    <a:gd name="connsiteY4" fmla="*/ 697907 h 768912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80387"/>
                    <a:gd name="connsiteY0" fmla="*/ 750928 h 750928"/>
                    <a:gd name="connsiteX1" fmla="*/ 517901 w 2180387"/>
                    <a:gd name="connsiteY1" fmla="*/ 545049 h 750928"/>
                    <a:gd name="connsiteX2" fmla="*/ 791820 w 2180387"/>
                    <a:gd name="connsiteY2" fmla="*/ 8117 h 750928"/>
                    <a:gd name="connsiteX3" fmla="*/ 1312369 w 2180387"/>
                    <a:gd name="connsiteY3" fmla="*/ 356221 h 750928"/>
                    <a:gd name="connsiteX4" fmla="*/ 2180387 w 2180387"/>
                    <a:gd name="connsiteY4" fmla="*/ 697907 h 750928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678993 h 697907"/>
                    <a:gd name="connsiteX1" fmla="*/ 509074 w 2171560"/>
                    <a:gd name="connsiteY1" fmla="*/ 545049 h 697907"/>
                    <a:gd name="connsiteX2" fmla="*/ 782993 w 2171560"/>
                    <a:gd name="connsiteY2" fmla="*/ 8117 h 697907"/>
                    <a:gd name="connsiteX3" fmla="*/ 1303542 w 2171560"/>
                    <a:gd name="connsiteY3" fmla="*/ 356221 h 697907"/>
                    <a:gd name="connsiteX4" fmla="*/ 2171560 w 2171560"/>
                    <a:gd name="connsiteY4" fmla="*/ 697907 h 697907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14270 h 733184"/>
                    <a:gd name="connsiteX1" fmla="*/ 509074 w 2171560"/>
                    <a:gd name="connsiteY1" fmla="*/ 580326 h 733184"/>
                    <a:gd name="connsiteX2" fmla="*/ 782993 w 2171560"/>
                    <a:gd name="connsiteY2" fmla="*/ 43394 h 733184"/>
                    <a:gd name="connsiteX3" fmla="*/ 1303542 w 2171560"/>
                    <a:gd name="connsiteY3" fmla="*/ 391498 h 733184"/>
                    <a:gd name="connsiteX4" fmla="*/ 2171560 w 2171560"/>
                    <a:gd name="connsiteY4" fmla="*/ 733184 h 733184"/>
                    <a:gd name="connsiteX0" fmla="*/ 0 w 2171560"/>
                    <a:gd name="connsiteY0" fmla="*/ 706830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15822 h 725744"/>
                    <a:gd name="connsiteX1" fmla="*/ 509074 w 2171560"/>
                    <a:gd name="connsiteY1" fmla="*/ 572886 h 725744"/>
                    <a:gd name="connsiteX2" fmla="*/ 782993 w 2171560"/>
                    <a:gd name="connsiteY2" fmla="*/ 35954 h 725744"/>
                    <a:gd name="connsiteX3" fmla="*/ 1303542 w 2171560"/>
                    <a:gd name="connsiteY3" fmla="*/ 384058 h 725744"/>
                    <a:gd name="connsiteX4" fmla="*/ 2171560 w 2171560"/>
                    <a:gd name="connsiteY4" fmla="*/ 725744 h 725744"/>
                    <a:gd name="connsiteX0" fmla="*/ 0 w 2171560"/>
                    <a:gd name="connsiteY0" fmla="*/ 725318 h 735240"/>
                    <a:gd name="connsiteX1" fmla="*/ 509074 w 2171560"/>
                    <a:gd name="connsiteY1" fmla="*/ 582382 h 735240"/>
                    <a:gd name="connsiteX2" fmla="*/ 1012507 w 2171560"/>
                    <a:gd name="connsiteY2" fmla="*/ 18475 h 735240"/>
                    <a:gd name="connsiteX3" fmla="*/ 1303542 w 2171560"/>
                    <a:gd name="connsiteY3" fmla="*/ 393554 h 735240"/>
                    <a:gd name="connsiteX4" fmla="*/ 2171560 w 2171560"/>
                    <a:gd name="connsiteY4" fmla="*/ 735240 h 735240"/>
                    <a:gd name="connsiteX0" fmla="*/ 0 w 2171560"/>
                    <a:gd name="connsiteY0" fmla="*/ 717854 h 727776"/>
                    <a:gd name="connsiteX1" fmla="*/ 509074 w 2171560"/>
                    <a:gd name="connsiteY1" fmla="*/ 574918 h 727776"/>
                    <a:gd name="connsiteX2" fmla="*/ 1012507 w 2171560"/>
                    <a:gd name="connsiteY2" fmla="*/ 11011 h 727776"/>
                    <a:gd name="connsiteX3" fmla="*/ 1303542 w 2171560"/>
                    <a:gd name="connsiteY3" fmla="*/ 386090 h 727776"/>
                    <a:gd name="connsiteX4" fmla="*/ 2171560 w 2171560"/>
                    <a:gd name="connsiteY4" fmla="*/ 727776 h 727776"/>
                    <a:gd name="connsiteX0" fmla="*/ 0 w 2171560"/>
                    <a:gd name="connsiteY0" fmla="*/ 730461 h 740383"/>
                    <a:gd name="connsiteX1" fmla="*/ 509074 w 2171560"/>
                    <a:gd name="connsiteY1" fmla="*/ 587525 h 740383"/>
                    <a:gd name="connsiteX2" fmla="*/ 1012507 w 2171560"/>
                    <a:gd name="connsiteY2" fmla="*/ 23618 h 740383"/>
                    <a:gd name="connsiteX3" fmla="*/ 1303542 w 2171560"/>
                    <a:gd name="connsiteY3" fmla="*/ 398697 h 740383"/>
                    <a:gd name="connsiteX4" fmla="*/ 2171560 w 2171560"/>
                    <a:gd name="connsiteY4" fmla="*/ 740383 h 740383"/>
                    <a:gd name="connsiteX0" fmla="*/ 0 w 2171560"/>
                    <a:gd name="connsiteY0" fmla="*/ 716090 h 726012"/>
                    <a:gd name="connsiteX1" fmla="*/ 509074 w 2171560"/>
                    <a:gd name="connsiteY1" fmla="*/ 573154 h 726012"/>
                    <a:gd name="connsiteX2" fmla="*/ 1012507 w 2171560"/>
                    <a:gd name="connsiteY2" fmla="*/ 9247 h 726012"/>
                    <a:gd name="connsiteX3" fmla="*/ 1303542 w 2171560"/>
                    <a:gd name="connsiteY3" fmla="*/ 384326 h 726012"/>
                    <a:gd name="connsiteX4" fmla="*/ 2171560 w 2171560"/>
                    <a:gd name="connsiteY4" fmla="*/ 726012 h 726012"/>
                    <a:gd name="connsiteX0" fmla="*/ 0 w 2171560"/>
                    <a:gd name="connsiteY0" fmla="*/ 710366 h 720288"/>
                    <a:gd name="connsiteX1" fmla="*/ 641487 w 2171560"/>
                    <a:gd name="connsiteY1" fmla="*/ 612389 h 720288"/>
                    <a:gd name="connsiteX2" fmla="*/ 1012507 w 2171560"/>
                    <a:gd name="connsiteY2" fmla="*/ 3523 h 720288"/>
                    <a:gd name="connsiteX3" fmla="*/ 1303542 w 2171560"/>
                    <a:gd name="connsiteY3" fmla="*/ 378602 h 720288"/>
                    <a:gd name="connsiteX4" fmla="*/ 2171560 w 2171560"/>
                    <a:gd name="connsiteY4" fmla="*/ 720288 h 720288"/>
                    <a:gd name="connsiteX0" fmla="*/ 0 w 2171560"/>
                    <a:gd name="connsiteY0" fmla="*/ 710366 h 722026"/>
                    <a:gd name="connsiteX1" fmla="*/ 641487 w 2171560"/>
                    <a:gd name="connsiteY1" fmla="*/ 612389 h 722026"/>
                    <a:gd name="connsiteX2" fmla="*/ 1012507 w 2171560"/>
                    <a:gd name="connsiteY2" fmla="*/ 3523 h 722026"/>
                    <a:gd name="connsiteX3" fmla="*/ 1303542 w 2171560"/>
                    <a:gd name="connsiteY3" fmla="*/ 378602 h 722026"/>
                    <a:gd name="connsiteX4" fmla="*/ 2171560 w 2171560"/>
                    <a:gd name="connsiteY4" fmla="*/ 720288 h 722026"/>
                    <a:gd name="connsiteX0" fmla="*/ 0 w 2171560"/>
                    <a:gd name="connsiteY0" fmla="*/ 707545 h 719205"/>
                    <a:gd name="connsiteX1" fmla="*/ 641487 w 2171560"/>
                    <a:gd name="connsiteY1" fmla="*/ 609568 h 719205"/>
                    <a:gd name="connsiteX2" fmla="*/ 1012507 w 2171560"/>
                    <a:gd name="connsiteY2" fmla="*/ 702 h 719205"/>
                    <a:gd name="connsiteX3" fmla="*/ 1382989 w 2171560"/>
                    <a:gd name="connsiteY3" fmla="*/ 492674 h 719205"/>
                    <a:gd name="connsiteX4" fmla="*/ 2171560 w 2171560"/>
                    <a:gd name="connsiteY4" fmla="*/ 717467 h 719205"/>
                    <a:gd name="connsiteX0" fmla="*/ 0 w 2171560"/>
                    <a:gd name="connsiteY0" fmla="*/ 709210 h 756119"/>
                    <a:gd name="connsiteX1" fmla="*/ 641487 w 2171560"/>
                    <a:gd name="connsiteY1" fmla="*/ 611233 h 756119"/>
                    <a:gd name="connsiteX2" fmla="*/ 1012507 w 2171560"/>
                    <a:gd name="connsiteY2" fmla="*/ 2367 h 756119"/>
                    <a:gd name="connsiteX3" fmla="*/ 1382989 w 2171560"/>
                    <a:gd name="connsiteY3" fmla="*/ 494339 h 756119"/>
                    <a:gd name="connsiteX4" fmla="*/ 2171560 w 2171560"/>
                    <a:gd name="connsiteY4" fmla="*/ 719132 h 756119"/>
                    <a:gd name="connsiteX0" fmla="*/ 0 w 2171560"/>
                    <a:gd name="connsiteY0" fmla="*/ 707996 h 719656"/>
                    <a:gd name="connsiteX1" fmla="*/ 641487 w 2171560"/>
                    <a:gd name="connsiteY1" fmla="*/ 610019 h 719656"/>
                    <a:gd name="connsiteX2" fmla="*/ 1012507 w 2171560"/>
                    <a:gd name="connsiteY2" fmla="*/ 1153 h 719656"/>
                    <a:gd name="connsiteX3" fmla="*/ 1382989 w 2171560"/>
                    <a:gd name="connsiteY3" fmla="*/ 493125 h 719656"/>
                    <a:gd name="connsiteX4" fmla="*/ 2171560 w 2171560"/>
                    <a:gd name="connsiteY4" fmla="*/ 717918 h 719656"/>
                    <a:gd name="connsiteX0" fmla="*/ 0 w 2171560"/>
                    <a:gd name="connsiteY0" fmla="*/ 706937 h 718597"/>
                    <a:gd name="connsiteX1" fmla="*/ 641487 w 2171560"/>
                    <a:gd name="connsiteY1" fmla="*/ 608960 h 718597"/>
                    <a:gd name="connsiteX2" fmla="*/ 1012507 w 2171560"/>
                    <a:gd name="connsiteY2" fmla="*/ 94 h 718597"/>
                    <a:gd name="connsiteX3" fmla="*/ 1382989 w 2171560"/>
                    <a:gd name="connsiteY3" fmla="*/ 492066 h 718597"/>
                    <a:gd name="connsiteX4" fmla="*/ 2171560 w 2171560"/>
                    <a:gd name="connsiteY4" fmla="*/ 716859 h 718597"/>
                    <a:gd name="connsiteX0" fmla="*/ 0 w 2171560"/>
                    <a:gd name="connsiteY0" fmla="*/ 706843 h 716764"/>
                    <a:gd name="connsiteX1" fmla="*/ 703279 w 2171560"/>
                    <a:gd name="connsiteY1" fmla="*/ 491973 h 716764"/>
                    <a:gd name="connsiteX2" fmla="*/ 1012507 w 2171560"/>
                    <a:gd name="connsiteY2" fmla="*/ 0 h 716764"/>
                    <a:gd name="connsiteX3" fmla="*/ 1382989 w 2171560"/>
                    <a:gd name="connsiteY3" fmla="*/ 491972 h 716764"/>
                    <a:gd name="connsiteX4" fmla="*/ 2171560 w 2171560"/>
                    <a:gd name="connsiteY4" fmla="*/ 716765 h 716764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6843 h 716765"/>
                    <a:gd name="connsiteX1" fmla="*/ 703279 w 2171560"/>
                    <a:gd name="connsiteY1" fmla="*/ 491973 h 716765"/>
                    <a:gd name="connsiteX2" fmla="*/ 1012507 w 2171560"/>
                    <a:gd name="connsiteY2" fmla="*/ 0 h 716765"/>
                    <a:gd name="connsiteX3" fmla="*/ 1382989 w 2171560"/>
                    <a:gd name="connsiteY3" fmla="*/ 491972 h 716765"/>
                    <a:gd name="connsiteX4" fmla="*/ 2171560 w 2171560"/>
                    <a:gd name="connsiteY4" fmla="*/ 716765 h 716765"/>
                    <a:gd name="connsiteX0" fmla="*/ 0 w 2171560"/>
                    <a:gd name="connsiteY0" fmla="*/ 707081 h 717003"/>
                    <a:gd name="connsiteX1" fmla="*/ 703279 w 2171560"/>
                    <a:gd name="connsiteY1" fmla="*/ 492211 h 717003"/>
                    <a:gd name="connsiteX2" fmla="*/ 1012507 w 2171560"/>
                    <a:gd name="connsiteY2" fmla="*/ 238 h 717003"/>
                    <a:gd name="connsiteX3" fmla="*/ 1382989 w 2171560"/>
                    <a:gd name="connsiteY3" fmla="*/ 492210 h 717003"/>
                    <a:gd name="connsiteX4" fmla="*/ 2171560 w 2171560"/>
                    <a:gd name="connsiteY4" fmla="*/ 717003 h 717003"/>
                    <a:gd name="connsiteX0" fmla="*/ 0 w 2171560"/>
                    <a:gd name="connsiteY0" fmla="*/ 707059 h 716981"/>
                    <a:gd name="connsiteX1" fmla="*/ 703279 w 2171560"/>
                    <a:gd name="connsiteY1" fmla="*/ 492189 h 716981"/>
                    <a:gd name="connsiteX2" fmla="*/ 1012507 w 2171560"/>
                    <a:gd name="connsiteY2" fmla="*/ 216 h 716981"/>
                    <a:gd name="connsiteX3" fmla="*/ 1382989 w 2171560"/>
                    <a:gd name="connsiteY3" fmla="*/ 492188 h 716981"/>
                    <a:gd name="connsiteX4" fmla="*/ 2171560 w 2171560"/>
                    <a:gd name="connsiteY4" fmla="*/ 716981 h 716981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011 h 707933"/>
                    <a:gd name="connsiteX1" fmla="*/ 703279 w 2171560"/>
                    <a:gd name="connsiteY1" fmla="*/ 483141 h 707933"/>
                    <a:gd name="connsiteX2" fmla="*/ 1083127 w 2171560"/>
                    <a:gd name="connsiteY2" fmla="*/ 160 h 707933"/>
                    <a:gd name="connsiteX3" fmla="*/ 1382989 w 2171560"/>
                    <a:gd name="connsiteY3" fmla="*/ 483140 h 707933"/>
                    <a:gd name="connsiteX4" fmla="*/ 2171560 w 2171560"/>
                    <a:gd name="connsiteY4" fmla="*/ 707933 h 707933"/>
                    <a:gd name="connsiteX0" fmla="*/ 0 w 2171560"/>
                    <a:gd name="connsiteY0" fmla="*/ 698908 h 708830"/>
                    <a:gd name="connsiteX1" fmla="*/ 703279 w 2171560"/>
                    <a:gd name="connsiteY1" fmla="*/ 484038 h 708830"/>
                    <a:gd name="connsiteX2" fmla="*/ 1083127 w 2171560"/>
                    <a:gd name="connsiteY2" fmla="*/ 1057 h 708830"/>
                    <a:gd name="connsiteX3" fmla="*/ 1647813 w 2171560"/>
                    <a:gd name="connsiteY3" fmla="*/ 627906 h 708830"/>
                    <a:gd name="connsiteX4" fmla="*/ 2171560 w 2171560"/>
                    <a:gd name="connsiteY4" fmla="*/ 708830 h 708830"/>
                    <a:gd name="connsiteX0" fmla="*/ 0 w 2171560"/>
                    <a:gd name="connsiteY0" fmla="*/ 698086 h 708008"/>
                    <a:gd name="connsiteX1" fmla="*/ 871002 w 2171560"/>
                    <a:gd name="connsiteY1" fmla="*/ 555150 h 708008"/>
                    <a:gd name="connsiteX2" fmla="*/ 1083127 w 2171560"/>
                    <a:gd name="connsiteY2" fmla="*/ 235 h 708008"/>
                    <a:gd name="connsiteX3" fmla="*/ 1647813 w 2171560"/>
                    <a:gd name="connsiteY3" fmla="*/ 627084 h 708008"/>
                    <a:gd name="connsiteX4" fmla="*/ 2171560 w 2171560"/>
                    <a:gd name="connsiteY4" fmla="*/ 708008 h 708008"/>
                    <a:gd name="connsiteX0" fmla="*/ 0 w 2171560"/>
                    <a:gd name="connsiteY0" fmla="*/ 698135 h 708057"/>
                    <a:gd name="connsiteX1" fmla="*/ 871002 w 2171560"/>
                    <a:gd name="connsiteY1" fmla="*/ 555199 h 708057"/>
                    <a:gd name="connsiteX2" fmla="*/ 1083127 w 2171560"/>
                    <a:gd name="connsiteY2" fmla="*/ 284 h 708057"/>
                    <a:gd name="connsiteX3" fmla="*/ 1647813 w 2171560"/>
                    <a:gd name="connsiteY3" fmla="*/ 627133 h 708057"/>
                    <a:gd name="connsiteX4" fmla="*/ 2171560 w 2171560"/>
                    <a:gd name="connsiteY4" fmla="*/ 708057 h 708057"/>
                    <a:gd name="connsiteX0" fmla="*/ 0 w 2171560"/>
                    <a:gd name="connsiteY0" fmla="*/ 698135 h 771319"/>
                    <a:gd name="connsiteX1" fmla="*/ 871002 w 2171560"/>
                    <a:gd name="connsiteY1" fmla="*/ 555199 h 771319"/>
                    <a:gd name="connsiteX2" fmla="*/ 1083127 w 2171560"/>
                    <a:gd name="connsiteY2" fmla="*/ 284 h 771319"/>
                    <a:gd name="connsiteX3" fmla="*/ 1647813 w 2171560"/>
                    <a:gd name="connsiteY3" fmla="*/ 627133 h 771319"/>
                    <a:gd name="connsiteX4" fmla="*/ 2171560 w 2171560"/>
                    <a:gd name="connsiteY4" fmla="*/ 708057 h 771319"/>
                    <a:gd name="connsiteX0" fmla="*/ 0 w 2171560"/>
                    <a:gd name="connsiteY0" fmla="*/ 699054 h 708976"/>
                    <a:gd name="connsiteX1" fmla="*/ 871002 w 2171560"/>
                    <a:gd name="connsiteY1" fmla="*/ 556118 h 708976"/>
                    <a:gd name="connsiteX2" fmla="*/ 1083127 w 2171560"/>
                    <a:gd name="connsiteY2" fmla="*/ 1203 h 708976"/>
                    <a:gd name="connsiteX3" fmla="*/ 1656640 w 2171560"/>
                    <a:gd name="connsiteY3" fmla="*/ 448215 h 708976"/>
                    <a:gd name="connsiteX4" fmla="*/ 2171560 w 2171560"/>
                    <a:gd name="connsiteY4" fmla="*/ 708976 h 708976"/>
                    <a:gd name="connsiteX0" fmla="*/ 0 w 2171560"/>
                    <a:gd name="connsiteY0" fmla="*/ 699108 h 709030"/>
                    <a:gd name="connsiteX1" fmla="*/ 871002 w 2171560"/>
                    <a:gd name="connsiteY1" fmla="*/ 556172 h 709030"/>
                    <a:gd name="connsiteX2" fmla="*/ 1083127 w 2171560"/>
                    <a:gd name="connsiteY2" fmla="*/ 1257 h 709030"/>
                    <a:gd name="connsiteX3" fmla="*/ 1656640 w 2171560"/>
                    <a:gd name="connsiteY3" fmla="*/ 448269 h 709030"/>
                    <a:gd name="connsiteX4" fmla="*/ 2171560 w 2171560"/>
                    <a:gd name="connsiteY4" fmla="*/ 709030 h 709030"/>
                    <a:gd name="connsiteX0" fmla="*/ 0 w 2171560"/>
                    <a:gd name="connsiteY0" fmla="*/ 698446 h 708368"/>
                    <a:gd name="connsiteX1" fmla="*/ 844519 w 2171560"/>
                    <a:gd name="connsiteY1" fmla="*/ 519542 h 708368"/>
                    <a:gd name="connsiteX2" fmla="*/ 1083127 w 2171560"/>
                    <a:gd name="connsiteY2" fmla="*/ 595 h 708368"/>
                    <a:gd name="connsiteX3" fmla="*/ 1656640 w 2171560"/>
                    <a:gd name="connsiteY3" fmla="*/ 447607 h 708368"/>
                    <a:gd name="connsiteX4" fmla="*/ 2171560 w 2171560"/>
                    <a:gd name="connsiteY4" fmla="*/ 708368 h 708368"/>
                    <a:gd name="connsiteX0" fmla="*/ 0 w 2171560"/>
                    <a:gd name="connsiteY0" fmla="*/ 698197 h 708119"/>
                    <a:gd name="connsiteX1" fmla="*/ 809209 w 2171560"/>
                    <a:gd name="connsiteY1" fmla="*/ 501309 h 708119"/>
                    <a:gd name="connsiteX2" fmla="*/ 1083127 w 2171560"/>
                    <a:gd name="connsiteY2" fmla="*/ 346 h 708119"/>
                    <a:gd name="connsiteX3" fmla="*/ 1656640 w 2171560"/>
                    <a:gd name="connsiteY3" fmla="*/ 447358 h 708119"/>
                    <a:gd name="connsiteX4" fmla="*/ 2171560 w 2171560"/>
                    <a:gd name="connsiteY4" fmla="*/ 708119 h 708119"/>
                    <a:gd name="connsiteX0" fmla="*/ 0 w 2171560"/>
                    <a:gd name="connsiteY0" fmla="*/ 698010 h 707932"/>
                    <a:gd name="connsiteX1" fmla="*/ 756245 w 2171560"/>
                    <a:gd name="connsiteY1" fmla="*/ 483139 h 707932"/>
                    <a:gd name="connsiteX2" fmla="*/ 1083127 w 2171560"/>
                    <a:gd name="connsiteY2" fmla="*/ 159 h 707932"/>
                    <a:gd name="connsiteX3" fmla="*/ 1656640 w 2171560"/>
                    <a:gd name="connsiteY3" fmla="*/ 447171 h 707932"/>
                    <a:gd name="connsiteX4" fmla="*/ 2171560 w 2171560"/>
                    <a:gd name="connsiteY4" fmla="*/ 707932 h 707932"/>
                    <a:gd name="connsiteX0" fmla="*/ 0 w 2171560"/>
                    <a:gd name="connsiteY0" fmla="*/ 698587 h 708509"/>
                    <a:gd name="connsiteX1" fmla="*/ 756245 w 2171560"/>
                    <a:gd name="connsiteY1" fmla="*/ 483716 h 708509"/>
                    <a:gd name="connsiteX2" fmla="*/ 1083127 w 2171560"/>
                    <a:gd name="connsiteY2" fmla="*/ 736 h 708509"/>
                    <a:gd name="connsiteX3" fmla="*/ 1638986 w 2171560"/>
                    <a:gd name="connsiteY3" fmla="*/ 411781 h 708509"/>
                    <a:gd name="connsiteX4" fmla="*/ 2171560 w 2171560"/>
                    <a:gd name="connsiteY4" fmla="*/ 708509 h 708509"/>
                    <a:gd name="connsiteX0" fmla="*/ 0 w 2171560"/>
                    <a:gd name="connsiteY0" fmla="*/ 698633 h 708555"/>
                    <a:gd name="connsiteX1" fmla="*/ 756245 w 2171560"/>
                    <a:gd name="connsiteY1" fmla="*/ 483762 h 708555"/>
                    <a:gd name="connsiteX2" fmla="*/ 1083127 w 2171560"/>
                    <a:gd name="connsiteY2" fmla="*/ 782 h 708555"/>
                    <a:gd name="connsiteX3" fmla="*/ 1638986 w 2171560"/>
                    <a:gd name="connsiteY3" fmla="*/ 411827 h 708555"/>
                    <a:gd name="connsiteX4" fmla="*/ 2171560 w 2171560"/>
                    <a:gd name="connsiteY4" fmla="*/ 708555 h 708555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3230 h 713152"/>
                    <a:gd name="connsiteX1" fmla="*/ 756245 w 2171560"/>
                    <a:gd name="connsiteY1" fmla="*/ 488359 h 713152"/>
                    <a:gd name="connsiteX2" fmla="*/ 1083127 w 2171560"/>
                    <a:gd name="connsiteY2" fmla="*/ 5379 h 713152"/>
                    <a:gd name="connsiteX3" fmla="*/ 1568366 w 2171560"/>
                    <a:gd name="connsiteY3" fmla="*/ 335496 h 713152"/>
                    <a:gd name="connsiteX4" fmla="*/ 2171560 w 2171560"/>
                    <a:gd name="connsiteY4" fmla="*/ 713152 h 713152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506573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  <a:gd name="connsiteX0" fmla="*/ 0 w 2171560"/>
                    <a:gd name="connsiteY0" fmla="*/ 704199 h 714121"/>
                    <a:gd name="connsiteX1" fmla="*/ 756245 w 2171560"/>
                    <a:gd name="connsiteY1" fmla="*/ 489328 h 714121"/>
                    <a:gd name="connsiteX2" fmla="*/ 1083127 w 2171560"/>
                    <a:gd name="connsiteY2" fmla="*/ 6348 h 714121"/>
                    <a:gd name="connsiteX3" fmla="*/ 1462437 w 2171560"/>
                    <a:gd name="connsiteY3" fmla="*/ 327473 h 714121"/>
                    <a:gd name="connsiteX4" fmla="*/ 2171560 w 2171560"/>
                    <a:gd name="connsiteY4" fmla="*/ 714121 h 714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1560" h="714121">
                      <a:moveTo>
                        <a:pt x="0" y="704199"/>
                      </a:moveTo>
                      <a:cubicBezTo>
                        <a:pt x="231970" y="693865"/>
                        <a:pt x="549242" y="686564"/>
                        <a:pt x="756245" y="489328"/>
                      </a:cubicBezTo>
                      <a:cubicBezTo>
                        <a:pt x="963248" y="292092"/>
                        <a:pt x="965428" y="33324"/>
                        <a:pt x="1083127" y="6348"/>
                      </a:cubicBezTo>
                      <a:cubicBezTo>
                        <a:pt x="1200826" y="-20628"/>
                        <a:pt x="1422271" y="29675"/>
                        <a:pt x="1462437" y="327473"/>
                      </a:cubicBezTo>
                      <a:cubicBezTo>
                        <a:pt x="1502603" y="625271"/>
                        <a:pt x="1890066" y="696137"/>
                        <a:pt x="2171560" y="714121"/>
                      </a:cubicBezTo>
                    </a:path>
                  </a:pathLst>
                </a:custGeom>
                <a:noFill/>
                <a:ln w="57150">
                  <a:solidFill>
                    <a:srgbClr val="C6A7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7" name="Straight Arrow Connector 226"/>
                <p:cNvCxnSpPr/>
                <p:nvPr/>
              </p:nvCxnSpPr>
              <p:spPr>
                <a:xfrm flipH="1">
                  <a:off x="5346363" y="2641375"/>
                  <a:ext cx="595066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7" name="TextBox 206"/>
              <p:cNvSpPr txBox="1"/>
              <p:nvPr/>
            </p:nvSpPr>
            <p:spPr>
              <a:xfrm>
                <a:off x="5897880" y="1325880"/>
                <a:ext cx="704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Renew A</a:t>
                </a:r>
                <a:endParaRPr lang="en-US" sz="1000" dirty="0"/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5897880" y="2011680"/>
                <a:ext cx="704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Renew D</a:t>
                </a:r>
                <a:endParaRPr lang="en-US" sz="1000" dirty="0"/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7150990" y="1325880"/>
                <a:ext cx="704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Renew B</a:t>
                </a:r>
                <a:endParaRPr lang="en-US" sz="1000" dirty="0"/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7150990" y="2011680"/>
                <a:ext cx="704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Renew E</a:t>
                </a:r>
                <a:endParaRPr lang="en-US" sz="1000" dirty="0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8412480" y="1325880"/>
                <a:ext cx="704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Renew C</a:t>
                </a:r>
                <a:endParaRPr lang="en-US" sz="1000" dirty="0"/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8412480" y="2011680"/>
                <a:ext cx="704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Renew F</a:t>
                </a:r>
                <a:endParaRPr lang="en-US" sz="1000" dirty="0"/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 rot="16200000">
              <a:off x="5552532" y="2070455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220476" y="2461285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191" name="TextBox 190"/>
            <p:cNvSpPr txBox="1"/>
            <p:nvPr/>
          </p:nvSpPr>
          <p:spPr>
            <a:xfrm rot="16200000">
              <a:off x="5554632" y="1382689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222576" y="1773519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193" name="TextBox 192"/>
            <p:cNvSpPr txBox="1"/>
            <p:nvPr/>
          </p:nvSpPr>
          <p:spPr>
            <a:xfrm rot="16200000">
              <a:off x="6811372" y="1381062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7479316" y="1771892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195" name="TextBox 194"/>
            <p:cNvSpPr txBox="1"/>
            <p:nvPr/>
          </p:nvSpPr>
          <p:spPr>
            <a:xfrm rot="16200000">
              <a:off x="8072958" y="1381340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740902" y="1772170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197" name="TextBox 196"/>
            <p:cNvSpPr txBox="1"/>
            <p:nvPr/>
          </p:nvSpPr>
          <p:spPr>
            <a:xfrm rot="16200000">
              <a:off x="6816408" y="2070262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7484352" y="2461092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199" name="TextBox 198"/>
            <p:cNvSpPr txBox="1"/>
            <p:nvPr/>
          </p:nvSpPr>
          <p:spPr>
            <a:xfrm rot="16200000">
              <a:off x="8082482" y="2070251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750426" y="2461081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</p:grpSp>
      <p:sp>
        <p:nvSpPr>
          <p:cNvPr id="411" name="Plus 410"/>
          <p:cNvSpPr/>
          <p:nvPr/>
        </p:nvSpPr>
        <p:spPr>
          <a:xfrm>
            <a:off x="5016778" y="1902303"/>
            <a:ext cx="274320" cy="274320"/>
          </a:xfrm>
          <a:prstGeom prst="mathPlus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6012" y="1289304"/>
            <a:ext cx="1499635" cy="1214465"/>
            <a:chOff x="304228" y="1292174"/>
            <a:chExt cx="1499635" cy="1214465"/>
          </a:xfrm>
        </p:grpSpPr>
        <p:grpSp>
          <p:nvGrpSpPr>
            <p:cNvPr id="412" name="Group 411"/>
            <p:cNvGrpSpPr/>
            <p:nvPr/>
          </p:nvGrpSpPr>
          <p:grpSpPr>
            <a:xfrm>
              <a:off x="522224" y="1499616"/>
              <a:ext cx="1042852" cy="1007023"/>
              <a:chOff x="1564847" y="1498456"/>
              <a:chExt cx="1042852" cy="1007023"/>
            </a:xfrm>
          </p:grpSpPr>
          <p:cxnSp>
            <p:nvCxnSpPr>
              <p:cNvPr id="428" name="Straight Arrow Connector 427"/>
              <p:cNvCxnSpPr/>
              <p:nvPr/>
            </p:nvCxnSpPr>
            <p:spPr>
              <a:xfrm flipV="1">
                <a:off x="1564847" y="1525884"/>
                <a:ext cx="0" cy="9793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Arrow Connector 428"/>
              <p:cNvCxnSpPr/>
              <p:nvPr/>
            </p:nvCxnSpPr>
            <p:spPr>
              <a:xfrm flipV="1">
                <a:off x="1564847" y="2505246"/>
                <a:ext cx="1042852" cy="23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" name="Freeform 429"/>
              <p:cNvSpPr/>
              <p:nvPr/>
            </p:nvSpPr>
            <p:spPr>
              <a:xfrm>
                <a:off x="1585053" y="1686902"/>
                <a:ext cx="793942" cy="802805"/>
              </a:xfrm>
              <a:custGeom>
                <a:avLst/>
                <a:gdLst>
                  <a:gd name="connsiteX0" fmla="*/ 0 w 3275045"/>
                  <a:gd name="connsiteY0" fmla="*/ 0 h 2078515"/>
                  <a:gd name="connsiteX1" fmla="*/ 671804 w 3275045"/>
                  <a:gd name="connsiteY1" fmla="*/ 1922106 h 2078515"/>
                  <a:gd name="connsiteX2" fmla="*/ 615820 w 3275045"/>
                  <a:gd name="connsiteY2" fmla="*/ 1968759 h 2078515"/>
                  <a:gd name="connsiteX3" fmla="*/ 2258008 w 3275045"/>
                  <a:gd name="connsiteY3" fmla="*/ 2052735 h 2078515"/>
                  <a:gd name="connsiteX4" fmla="*/ 3275045 w 3275045"/>
                  <a:gd name="connsiteY4" fmla="*/ 1464906 h 2078515"/>
                  <a:gd name="connsiteX0" fmla="*/ 0 w 3275045"/>
                  <a:gd name="connsiteY0" fmla="*/ 0 h 2155572"/>
                  <a:gd name="connsiteX1" fmla="*/ 671804 w 3275045"/>
                  <a:gd name="connsiteY1" fmla="*/ 1922106 h 2155572"/>
                  <a:gd name="connsiteX2" fmla="*/ 1175656 w 3275045"/>
                  <a:gd name="connsiteY2" fmla="*/ 2136710 h 2155572"/>
                  <a:gd name="connsiteX3" fmla="*/ 2258008 w 3275045"/>
                  <a:gd name="connsiteY3" fmla="*/ 2052735 h 2155572"/>
                  <a:gd name="connsiteX4" fmla="*/ 3275045 w 3275045"/>
                  <a:gd name="connsiteY4" fmla="*/ 1464906 h 2155572"/>
                  <a:gd name="connsiteX0" fmla="*/ 0 w 3275045"/>
                  <a:gd name="connsiteY0" fmla="*/ 0 h 2186127"/>
                  <a:gd name="connsiteX1" fmla="*/ 503853 w 3275045"/>
                  <a:gd name="connsiteY1" fmla="*/ 1427583 h 2186127"/>
                  <a:gd name="connsiteX2" fmla="*/ 1175656 w 3275045"/>
                  <a:gd name="connsiteY2" fmla="*/ 2136710 h 2186127"/>
                  <a:gd name="connsiteX3" fmla="*/ 2258008 w 3275045"/>
                  <a:gd name="connsiteY3" fmla="*/ 2052735 h 2186127"/>
                  <a:gd name="connsiteX4" fmla="*/ 3275045 w 3275045"/>
                  <a:gd name="connsiteY4" fmla="*/ 1464906 h 2186127"/>
                  <a:gd name="connsiteX0" fmla="*/ 0 w 3275045"/>
                  <a:gd name="connsiteY0" fmla="*/ 0 h 2091484"/>
                  <a:gd name="connsiteX1" fmla="*/ 503853 w 3275045"/>
                  <a:gd name="connsiteY1" fmla="*/ 1427583 h 2091484"/>
                  <a:gd name="connsiteX2" fmla="*/ 1138334 w 3275045"/>
                  <a:gd name="connsiteY2" fmla="*/ 1968759 h 2091484"/>
                  <a:gd name="connsiteX3" fmla="*/ 2258008 w 3275045"/>
                  <a:gd name="connsiteY3" fmla="*/ 2052735 h 2091484"/>
                  <a:gd name="connsiteX4" fmla="*/ 3275045 w 3275045"/>
                  <a:gd name="connsiteY4" fmla="*/ 1464906 h 2091484"/>
                  <a:gd name="connsiteX0" fmla="*/ 0 w 3275045"/>
                  <a:gd name="connsiteY0" fmla="*/ 0 h 2106559"/>
                  <a:gd name="connsiteX1" fmla="*/ 503853 w 3275045"/>
                  <a:gd name="connsiteY1" fmla="*/ 1427583 h 2106559"/>
                  <a:gd name="connsiteX2" fmla="*/ 1138334 w 3275045"/>
                  <a:gd name="connsiteY2" fmla="*/ 1968759 h 2106559"/>
                  <a:gd name="connsiteX3" fmla="*/ 2220686 w 3275045"/>
                  <a:gd name="connsiteY3" fmla="*/ 2071396 h 2106559"/>
                  <a:gd name="connsiteX4" fmla="*/ 3275045 w 3275045"/>
                  <a:gd name="connsiteY4" fmla="*/ 1464906 h 2106559"/>
                  <a:gd name="connsiteX0" fmla="*/ 0 w 3526971"/>
                  <a:gd name="connsiteY0" fmla="*/ 0 h 2135542"/>
                  <a:gd name="connsiteX1" fmla="*/ 503853 w 3526971"/>
                  <a:gd name="connsiteY1" fmla="*/ 1427583 h 2135542"/>
                  <a:gd name="connsiteX2" fmla="*/ 1138334 w 3526971"/>
                  <a:gd name="connsiteY2" fmla="*/ 1968759 h 2135542"/>
                  <a:gd name="connsiteX3" fmla="*/ 2220686 w 3526971"/>
                  <a:gd name="connsiteY3" fmla="*/ 2071396 h 2135542"/>
                  <a:gd name="connsiteX4" fmla="*/ 3526971 w 3526971"/>
                  <a:gd name="connsiteY4" fmla="*/ 2043404 h 2135542"/>
                  <a:gd name="connsiteX0" fmla="*/ 0 w 3526971"/>
                  <a:gd name="connsiteY0" fmla="*/ 0 h 2071396"/>
                  <a:gd name="connsiteX1" fmla="*/ 503853 w 3526971"/>
                  <a:gd name="connsiteY1" fmla="*/ 1427583 h 2071396"/>
                  <a:gd name="connsiteX2" fmla="*/ 1138334 w 3526971"/>
                  <a:gd name="connsiteY2" fmla="*/ 1968759 h 2071396"/>
                  <a:gd name="connsiteX3" fmla="*/ 2220686 w 3526971"/>
                  <a:gd name="connsiteY3" fmla="*/ 2071396 h 2071396"/>
                  <a:gd name="connsiteX4" fmla="*/ 3526971 w 3526971"/>
                  <a:gd name="connsiteY4" fmla="*/ 2043404 h 2071396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85191 w 3526971"/>
                  <a:gd name="connsiteY1" fmla="*/ 1287624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75860 w 3526971"/>
                  <a:gd name="connsiteY1" fmla="*/ 1240971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9085"/>
                  <a:gd name="connsiteX1" fmla="*/ 475860 w 3526971"/>
                  <a:gd name="connsiteY1" fmla="*/ 1240971 h 2019085"/>
                  <a:gd name="connsiteX2" fmla="*/ 1119672 w 3526971"/>
                  <a:gd name="connsiteY2" fmla="*/ 1931437 h 2019085"/>
                  <a:gd name="connsiteX3" fmla="*/ 2220686 w 3526971"/>
                  <a:gd name="connsiteY3" fmla="*/ 2015413 h 2019085"/>
                  <a:gd name="connsiteX4" fmla="*/ 3526971 w 3526971"/>
                  <a:gd name="connsiteY4" fmla="*/ 1987421 h 2019085"/>
                  <a:gd name="connsiteX0" fmla="*/ 0 w 3526971"/>
                  <a:gd name="connsiteY0" fmla="*/ 0 h 2018850"/>
                  <a:gd name="connsiteX1" fmla="*/ 475860 w 3526971"/>
                  <a:gd name="connsiteY1" fmla="*/ 1240971 h 2018850"/>
                  <a:gd name="connsiteX2" fmla="*/ 1119672 w 3526971"/>
                  <a:gd name="connsiteY2" fmla="*/ 1903445 h 2018850"/>
                  <a:gd name="connsiteX3" fmla="*/ 2220686 w 3526971"/>
                  <a:gd name="connsiteY3" fmla="*/ 2015413 h 2018850"/>
                  <a:gd name="connsiteX4" fmla="*/ 3526971 w 3526971"/>
                  <a:gd name="connsiteY4" fmla="*/ 1987421 h 2018850"/>
                  <a:gd name="connsiteX0" fmla="*/ 0 w 3526971"/>
                  <a:gd name="connsiteY0" fmla="*/ 0 h 2022709"/>
                  <a:gd name="connsiteX1" fmla="*/ 475860 w 3526971"/>
                  <a:gd name="connsiteY1" fmla="*/ 1240971 h 2022709"/>
                  <a:gd name="connsiteX2" fmla="*/ 1119672 w 3526971"/>
                  <a:gd name="connsiteY2" fmla="*/ 1903445 h 2022709"/>
                  <a:gd name="connsiteX3" fmla="*/ 2220686 w 3526971"/>
                  <a:gd name="connsiteY3" fmla="*/ 2015413 h 2022709"/>
                  <a:gd name="connsiteX4" fmla="*/ 3526971 w 3526971"/>
                  <a:gd name="connsiteY4" fmla="*/ 2006082 h 2022709"/>
                  <a:gd name="connsiteX0" fmla="*/ 0 w 3526971"/>
                  <a:gd name="connsiteY0" fmla="*/ 0 h 2054940"/>
                  <a:gd name="connsiteX1" fmla="*/ 475860 w 3526971"/>
                  <a:gd name="connsiteY1" fmla="*/ 1240971 h 2054940"/>
                  <a:gd name="connsiteX2" fmla="*/ 1119672 w 3526971"/>
                  <a:gd name="connsiteY2" fmla="*/ 1903445 h 2054940"/>
                  <a:gd name="connsiteX3" fmla="*/ 2220686 w 3526971"/>
                  <a:gd name="connsiteY3" fmla="*/ 2015413 h 2054940"/>
                  <a:gd name="connsiteX4" fmla="*/ 3526971 w 3526971"/>
                  <a:gd name="connsiteY4" fmla="*/ 2052735 h 2054940"/>
                  <a:gd name="connsiteX0" fmla="*/ 0 w 3526971"/>
                  <a:gd name="connsiteY0" fmla="*/ 0 h 2046327"/>
                  <a:gd name="connsiteX1" fmla="*/ 475860 w 3526971"/>
                  <a:gd name="connsiteY1" fmla="*/ 1240971 h 2046327"/>
                  <a:gd name="connsiteX2" fmla="*/ 1119672 w 3526971"/>
                  <a:gd name="connsiteY2" fmla="*/ 1903445 h 2046327"/>
                  <a:gd name="connsiteX3" fmla="*/ 2220686 w 3526971"/>
                  <a:gd name="connsiteY3" fmla="*/ 2015413 h 2046327"/>
                  <a:gd name="connsiteX4" fmla="*/ 3526971 w 3526971"/>
                  <a:gd name="connsiteY4" fmla="*/ 2043405 h 2046327"/>
                  <a:gd name="connsiteX0" fmla="*/ 0 w 3526971"/>
                  <a:gd name="connsiteY0" fmla="*/ 0 h 2046327"/>
                  <a:gd name="connsiteX1" fmla="*/ 1119672 w 3526971"/>
                  <a:gd name="connsiteY1" fmla="*/ 1903445 h 2046327"/>
                  <a:gd name="connsiteX2" fmla="*/ 2220686 w 3526971"/>
                  <a:gd name="connsiteY2" fmla="*/ 2015413 h 2046327"/>
                  <a:gd name="connsiteX3" fmla="*/ 3526971 w 3526971"/>
                  <a:gd name="connsiteY3" fmla="*/ 2043405 h 2046327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45167"/>
                  <a:gd name="connsiteX1" fmla="*/ 438536 w 3526971"/>
                  <a:gd name="connsiteY1" fmla="*/ 1063690 h 2045167"/>
                  <a:gd name="connsiteX2" fmla="*/ 1670180 w 3526971"/>
                  <a:gd name="connsiteY2" fmla="*/ 1866123 h 2045167"/>
                  <a:gd name="connsiteX3" fmla="*/ 3526971 w 3526971"/>
                  <a:gd name="connsiteY3" fmla="*/ 2043405 h 2045167"/>
                  <a:gd name="connsiteX0" fmla="*/ 0 w 3526971"/>
                  <a:gd name="connsiteY0" fmla="*/ 0 h 2043661"/>
                  <a:gd name="connsiteX1" fmla="*/ 438536 w 3526971"/>
                  <a:gd name="connsiteY1" fmla="*/ 1063690 h 2043661"/>
                  <a:gd name="connsiteX2" fmla="*/ 1129005 w 3526971"/>
                  <a:gd name="connsiteY2" fmla="*/ 1642188 h 2043661"/>
                  <a:gd name="connsiteX3" fmla="*/ 3526971 w 3526971"/>
                  <a:gd name="connsiteY3" fmla="*/ 2043405 h 2043661"/>
                  <a:gd name="connsiteX0" fmla="*/ 0 w 3526971"/>
                  <a:gd name="connsiteY0" fmla="*/ 0 h 2043860"/>
                  <a:gd name="connsiteX1" fmla="*/ 438536 w 3526971"/>
                  <a:gd name="connsiteY1" fmla="*/ 1063690 h 2043860"/>
                  <a:gd name="connsiteX2" fmla="*/ 1166327 w 3526971"/>
                  <a:gd name="connsiteY2" fmla="*/ 1754155 h 2043860"/>
                  <a:gd name="connsiteX3" fmla="*/ 3526971 w 3526971"/>
                  <a:gd name="connsiteY3" fmla="*/ 2043405 h 2043860"/>
                  <a:gd name="connsiteX0" fmla="*/ 0 w 3526971"/>
                  <a:gd name="connsiteY0" fmla="*/ 0 h 2043767"/>
                  <a:gd name="connsiteX1" fmla="*/ 438536 w 3526971"/>
                  <a:gd name="connsiteY1" fmla="*/ 1063690 h 2043767"/>
                  <a:gd name="connsiteX2" fmla="*/ 1166327 w 3526971"/>
                  <a:gd name="connsiteY2" fmla="*/ 1754155 h 2043767"/>
                  <a:gd name="connsiteX3" fmla="*/ 3526971 w 3526971"/>
                  <a:gd name="connsiteY3" fmla="*/ 2043405 h 2043767"/>
                  <a:gd name="connsiteX0" fmla="*/ 0 w 3526971"/>
                  <a:gd name="connsiteY0" fmla="*/ 0 h 2044147"/>
                  <a:gd name="connsiteX1" fmla="*/ 438536 w 3526971"/>
                  <a:gd name="connsiteY1" fmla="*/ 1063690 h 2044147"/>
                  <a:gd name="connsiteX2" fmla="*/ 1390261 w 3526971"/>
                  <a:gd name="connsiteY2" fmla="*/ 1847461 h 2044147"/>
                  <a:gd name="connsiteX3" fmla="*/ 3526971 w 3526971"/>
                  <a:gd name="connsiteY3" fmla="*/ 2043405 h 2044147"/>
                  <a:gd name="connsiteX0" fmla="*/ 0 w 3526971"/>
                  <a:gd name="connsiteY0" fmla="*/ 0 h 2044896"/>
                  <a:gd name="connsiteX1" fmla="*/ 438536 w 3526971"/>
                  <a:gd name="connsiteY1" fmla="*/ 1063690 h 2044896"/>
                  <a:gd name="connsiteX2" fmla="*/ 1455576 w 3526971"/>
                  <a:gd name="connsiteY2" fmla="*/ 1894114 h 2044896"/>
                  <a:gd name="connsiteX3" fmla="*/ 3526971 w 3526971"/>
                  <a:gd name="connsiteY3" fmla="*/ 2043405 h 2044896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326568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552"/>
                  <a:gd name="connsiteX1" fmla="*/ 289246 w 3526971"/>
                  <a:gd name="connsiteY1" fmla="*/ 1101013 h 2046552"/>
                  <a:gd name="connsiteX2" fmla="*/ 1455576 w 3526971"/>
                  <a:gd name="connsiteY2" fmla="*/ 1894114 h 2046552"/>
                  <a:gd name="connsiteX3" fmla="*/ 3526971 w 3526971"/>
                  <a:gd name="connsiteY3" fmla="*/ 2043405 h 2046552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078"/>
                  <a:gd name="connsiteX1" fmla="*/ 251923 w 3526971"/>
                  <a:gd name="connsiteY1" fmla="*/ 1129006 h 2047078"/>
                  <a:gd name="connsiteX2" fmla="*/ 1250303 w 3526971"/>
                  <a:gd name="connsiteY2" fmla="*/ 1903444 h 2047078"/>
                  <a:gd name="connsiteX3" fmla="*/ 3526971 w 3526971"/>
                  <a:gd name="connsiteY3" fmla="*/ 2043405 h 2047078"/>
                  <a:gd name="connsiteX0" fmla="*/ 7523 w 3534494"/>
                  <a:gd name="connsiteY0" fmla="*/ 0 h 2043472"/>
                  <a:gd name="connsiteX1" fmla="*/ 259446 w 3534494"/>
                  <a:gd name="connsiteY1" fmla="*/ 1129006 h 2043472"/>
                  <a:gd name="connsiteX2" fmla="*/ 2262538 w 3534494"/>
                  <a:gd name="connsiteY2" fmla="*/ 943889 h 2043472"/>
                  <a:gd name="connsiteX3" fmla="*/ 3534494 w 3534494"/>
                  <a:gd name="connsiteY3" fmla="*/ 2043405 h 2043472"/>
                  <a:gd name="connsiteX0" fmla="*/ 7523 w 3353872"/>
                  <a:gd name="connsiteY0" fmla="*/ 45039 h 1205336"/>
                  <a:gd name="connsiteX1" fmla="*/ 259446 w 3353872"/>
                  <a:gd name="connsiteY1" fmla="*/ 1174045 h 1205336"/>
                  <a:gd name="connsiteX2" fmla="*/ 2262538 w 3353872"/>
                  <a:gd name="connsiteY2" fmla="*/ 988928 h 1205336"/>
                  <a:gd name="connsiteX3" fmla="*/ 3353872 w 3353872"/>
                  <a:gd name="connsiteY3" fmla="*/ 0 h 1205336"/>
                  <a:gd name="connsiteX0" fmla="*/ 0 w 3346349"/>
                  <a:gd name="connsiteY0" fmla="*/ 45039 h 1565742"/>
                  <a:gd name="connsiteX1" fmla="*/ 1369523 w 3346349"/>
                  <a:gd name="connsiteY1" fmla="*/ 1546578 h 1565742"/>
                  <a:gd name="connsiteX2" fmla="*/ 2255015 w 3346349"/>
                  <a:gd name="connsiteY2" fmla="*/ 988928 h 1565742"/>
                  <a:gd name="connsiteX3" fmla="*/ 3346349 w 3346349"/>
                  <a:gd name="connsiteY3" fmla="*/ 0 h 1565742"/>
                  <a:gd name="connsiteX0" fmla="*/ 0 w 3414082"/>
                  <a:gd name="connsiteY0" fmla="*/ 1998017 h 2197197"/>
                  <a:gd name="connsiteX1" fmla="*/ 1437256 w 3414082"/>
                  <a:gd name="connsiteY1" fmla="*/ 1546578 h 2197197"/>
                  <a:gd name="connsiteX2" fmla="*/ 2322748 w 3414082"/>
                  <a:gd name="connsiteY2" fmla="*/ 988928 h 2197197"/>
                  <a:gd name="connsiteX3" fmla="*/ 3414082 w 3414082"/>
                  <a:gd name="connsiteY3" fmla="*/ 0 h 2197197"/>
                  <a:gd name="connsiteX0" fmla="*/ 0 w 3414082"/>
                  <a:gd name="connsiteY0" fmla="*/ 1998017 h 1998017"/>
                  <a:gd name="connsiteX1" fmla="*/ 1437256 w 3414082"/>
                  <a:gd name="connsiteY1" fmla="*/ 1546578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1998017 h 1998017"/>
                  <a:gd name="connsiteX1" fmla="*/ 805079 w 3414082"/>
                  <a:gd name="connsiteY1" fmla="*/ 1004712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02511 h 2002511"/>
                  <a:gd name="connsiteX1" fmla="*/ 805079 w 3414082"/>
                  <a:gd name="connsiteY1" fmla="*/ 1009206 h 2002511"/>
                  <a:gd name="connsiteX2" fmla="*/ 2040525 w 3414082"/>
                  <a:gd name="connsiteY2" fmla="*/ 0 h 2002511"/>
                  <a:gd name="connsiteX3" fmla="*/ 3414082 w 3414082"/>
                  <a:gd name="connsiteY3" fmla="*/ 4494 h 2002511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12412 h 2012412"/>
                  <a:gd name="connsiteX1" fmla="*/ 805079 w 3414082"/>
                  <a:gd name="connsiteY1" fmla="*/ 1019107 h 2012412"/>
                  <a:gd name="connsiteX2" fmla="*/ 2040525 w 3414082"/>
                  <a:gd name="connsiteY2" fmla="*/ 9901 h 2012412"/>
                  <a:gd name="connsiteX3" fmla="*/ 3414082 w 3414082"/>
                  <a:gd name="connsiteY3" fmla="*/ 14395 h 2012412"/>
                  <a:gd name="connsiteX0" fmla="*/ 0 w 2567415"/>
                  <a:gd name="connsiteY0" fmla="*/ 2089839 h 2089839"/>
                  <a:gd name="connsiteX1" fmla="*/ 805079 w 2567415"/>
                  <a:gd name="connsiteY1" fmla="*/ 1096534 h 2089839"/>
                  <a:gd name="connsiteX2" fmla="*/ 2040525 w 2567415"/>
                  <a:gd name="connsiteY2" fmla="*/ 87328 h 2089839"/>
                  <a:gd name="connsiteX3" fmla="*/ 2567415 w 2567415"/>
                  <a:gd name="connsiteY3" fmla="*/ 46667 h 2089839"/>
                  <a:gd name="connsiteX0" fmla="*/ 0 w 2567415"/>
                  <a:gd name="connsiteY0" fmla="*/ 2043172 h 2043172"/>
                  <a:gd name="connsiteX1" fmla="*/ 805079 w 2567415"/>
                  <a:gd name="connsiteY1" fmla="*/ 1049867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1788482"/>
                  <a:gd name="connsiteY0" fmla="*/ 1961024 h 1961024"/>
                  <a:gd name="connsiteX1" fmla="*/ 251923 w 1788482"/>
                  <a:gd name="connsiteY1" fmla="*/ 979008 h 1961024"/>
                  <a:gd name="connsiteX2" fmla="*/ 877770 w 1788482"/>
                  <a:gd name="connsiteY2" fmla="*/ 93980 h 1961024"/>
                  <a:gd name="connsiteX3" fmla="*/ 1788482 w 1788482"/>
                  <a:gd name="connsiteY3" fmla="*/ 19452 h 1961024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742303 w 1788482"/>
                  <a:gd name="connsiteY2" fmla="*/ 198706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824341"/>
                  <a:gd name="connsiteY0" fmla="*/ 32089 h 959923"/>
                  <a:gd name="connsiteX1" fmla="*/ 208760 w 1824341"/>
                  <a:gd name="connsiteY1" fmla="*/ 959556 h 959923"/>
                  <a:gd name="connsiteX2" fmla="*/ 541095 w 1824341"/>
                  <a:gd name="connsiteY2" fmla="*/ 142261 h 959923"/>
                  <a:gd name="connsiteX3" fmla="*/ 1824341 w 1824341"/>
                  <a:gd name="connsiteY3" fmla="*/ 0 h 959923"/>
                  <a:gd name="connsiteX0" fmla="*/ 0 w 1985706"/>
                  <a:gd name="connsiteY0" fmla="*/ 10946 h 2040777"/>
                  <a:gd name="connsiteX1" fmla="*/ 208760 w 1985706"/>
                  <a:gd name="connsiteY1" fmla="*/ 938413 h 2040777"/>
                  <a:gd name="connsiteX2" fmla="*/ 541095 w 1985706"/>
                  <a:gd name="connsiteY2" fmla="*/ 121118 h 2040777"/>
                  <a:gd name="connsiteX3" fmla="*/ 1985706 w 1985706"/>
                  <a:gd name="connsiteY3" fmla="*/ 2040740 h 2040777"/>
                  <a:gd name="connsiteX0" fmla="*/ 0 w 1985706"/>
                  <a:gd name="connsiteY0" fmla="*/ 13163 h 2043068"/>
                  <a:gd name="connsiteX1" fmla="*/ 208760 w 1985706"/>
                  <a:gd name="connsiteY1" fmla="*/ 940630 h 2043068"/>
                  <a:gd name="connsiteX2" fmla="*/ 1849942 w 1985706"/>
                  <a:gd name="connsiteY2" fmla="*/ 1288747 h 2043068"/>
                  <a:gd name="connsiteX3" fmla="*/ 1985706 w 1985706"/>
                  <a:gd name="connsiteY3" fmla="*/ 2042957 h 2043068"/>
                  <a:gd name="connsiteX0" fmla="*/ 0 w 1985706"/>
                  <a:gd name="connsiteY0" fmla="*/ 234289 h 2264242"/>
                  <a:gd name="connsiteX1" fmla="*/ 755607 w 1985706"/>
                  <a:gd name="connsiteY1" fmla="*/ 85992 h 2264242"/>
                  <a:gd name="connsiteX2" fmla="*/ 1849942 w 1985706"/>
                  <a:gd name="connsiteY2" fmla="*/ 1509873 h 2264242"/>
                  <a:gd name="connsiteX3" fmla="*/ 1985706 w 1985706"/>
                  <a:gd name="connsiteY3" fmla="*/ 2264083 h 2264242"/>
                  <a:gd name="connsiteX0" fmla="*/ 0 w 1985706"/>
                  <a:gd name="connsiteY0" fmla="*/ 87355 h 2117295"/>
                  <a:gd name="connsiteX1" fmla="*/ 908007 w 1985706"/>
                  <a:gd name="connsiteY1" fmla="*/ 172140 h 2117295"/>
                  <a:gd name="connsiteX2" fmla="*/ 1849942 w 1985706"/>
                  <a:gd name="connsiteY2" fmla="*/ 1362939 h 2117295"/>
                  <a:gd name="connsiteX3" fmla="*/ 1985706 w 1985706"/>
                  <a:gd name="connsiteY3" fmla="*/ 2117149 h 2117295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96117"/>
                  <a:gd name="connsiteY0" fmla="*/ 87355 h 2117149"/>
                  <a:gd name="connsiteX1" fmla="*/ 908007 w 1996117"/>
                  <a:gd name="connsiteY1" fmla="*/ 172140 h 2117149"/>
                  <a:gd name="connsiteX2" fmla="*/ 1849942 w 1996117"/>
                  <a:gd name="connsiteY2" fmla="*/ 1362939 h 2117149"/>
                  <a:gd name="connsiteX3" fmla="*/ 1985706 w 1996117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70534 h 2100328"/>
                  <a:gd name="connsiteX1" fmla="*/ 908007 w 1985706"/>
                  <a:gd name="connsiteY1" fmla="*/ 155319 h 2100328"/>
                  <a:gd name="connsiteX2" fmla="*/ 1778224 w 1985706"/>
                  <a:gd name="connsiteY2" fmla="*/ 1005459 h 2100328"/>
                  <a:gd name="connsiteX3" fmla="*/ 1985706 w 1985706"/>
                  <a:gd name="connsiteY3" fmla="*/ 2100328 h 2100328"/>
                  <a:gd name="connsiteX0" fmla="*/ 0 w 1985706"/>
                  <a:gd name="connsiteY0" fmla="*/ 17151 h 2046945"/>
                  <a:gd name="connsiteX1" fmla="*/ 908007 w 1985706"/>
                  <a:gd name="connsiteY1" fmla="*/ 101936 h 2046945"/>
                  <a:gd name="connsiteX2" fmla="*/ 1778224 w 1985706"/>
                  <a:gd name="connsiteY2" fmla="*/ 952076 h 2046945"/>
                  <a:gd name="connsiteX3" fmla="*/ 1985706 w 1985706"/>
                  <a:gd name="connsiteY3" fmla="*/ 2046945 h 2046945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778224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91341"/>
                  <a:gd name="connsiteY0" fmla="*/ 802 h 2030596"/>
                  <a:gd name="connsiteX1" fmla="*/ 1087301 w 1991341"/>
                  <a:gd name="connsiteY1" fmla="*/ 148340 h 2030596"/>
                  <a:gd name="connsiteX2" fmla="*/ 1894765 w 1991341"/>
                  <a:gd name="connsiteY2" fmla="*/ 935727 h 2030596"/>
                  <a:gd name="connsiteX3" fmla="*/ 1985706 w 1991341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7381"/>
                  <a:gd name="connsiteY0" fmla="*/ 6892 h 2036686"/>
                  <a:gd name="connsiteX1" fmla="*/ 1159019 w 1987381"/>
                  <a:gd name="connsiteY1" fmla="*/ 118571 h 2036686"/>
                  <a:gd name="connsiteX2" fmla="*/ 1894765 w 1987381"/>
                  <a:gd name="connsiteY2" fmla="*/ 941817 h 2036686"/>
                  <a:gd name="connsiteX3" fmla="*/ 1985706 w 1987381"/>
                  <a:gd name="connsiteY3" fmla="*/ 2036686 h 2036686"/>
                  <a:gd name="connsiteX0" fmla="*/ 0 w 1987381"/>
                  <a:gd name="connsiteY0" fmla="*/ 491 h 2030285"/>
                  <a:gd name="connsiteX1" fmla="*/ 1159019 w 1987381"/>
                  <a:gd name="connsiteY1" fmla="*/ 112170 h 2030285"/>
                  <a:gd name="connsiteX2" fmla="*/ 1894765 w 1987381"/>
                  <a:gd name="connsiteY2" fmla="*/ 935416 h 2030285"/>
                  <a:gd name="connsiteX3" fmla="*/ 1985706 w 1987381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2044951"/>
                  <a:gd name="connsiteY0" fmla="*/ 4 h 2029798"/>
                  <a:gd name="connsiteX1" fmla="*/ 289442 w 2044951"/>
                  <a:gd name="connsiteY1" fmla="*/ 1429494 h 2029798"/>
                  <a:gd name="connsiteX2" fmla="*/ 1894765 w 2044951"/>
                  <a:gd name="connsiteY2" fmla="*/ 934929 h 2029798"/>
                  <a:gd name="connsiteX3" fmla="*/ 1985706 w 2044951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1699681 w 1985706"/>
                  <a:gd name="connsiteY2" fmla="*/ 1863900 h 2029798"/>
                  <a:gd name="connsiteX3" fmla="*/ 1985706 w 1985706"/>
                  <a:gd name="connsiteY3" fmla="*/ 2029798 h 2029798"/>
                  <a:gd name="connsiteX0" fmla="*/ 0 w 1743483"/>
                  <a:gd name="connsiteY0" fmla="*/ 4 h 2023796"/>
                  <a:gd name="connsiteX1" fmla="*/ 234858 w 1743483"/>
                  <a:gd name="connsiteY1" fmla="*/ 1690502 h 2023796"/>
                  <a:gd name="connsiteX2" fmla="*/ 1699681 w 1743483"/>
                  <a:gd name="connsiteY2" fmla="*/ 1863900 h 2023796"/>
                  <a:gd name="connsiteX3" fmla="*/ 1740374 w 1743483"/>
                  <a:gd name="connsiteY3" fmla="*/ 2023796 h 2023796"/>
                  <a:gd name="connsiteX0" fmla="*/ 0 w 1820004"/>
                  <a:gd name="connsiteY0" fmla="*/ 4 h 2023796"/>
                  <a:gd name="connsiteX1" fmla="*/ 234858 w 1820004"/>
                  <a:gd name="connsiteY1" fmla="*/ 1690502 h 2023796"/>
                  <a:gd name="connsiteX2" fmla="*/ 1699681 w 1820004"/>
                  <a:gd name="connsiteY2" fmla="*/ 1863900 h 2023796"/>
                  <a:gd name="connsiteX3" fmla="*/ 1740374 w 1820004"/>
                  <a:gd name="connsiteY3" fmla="*/ 2023796 h 2023796"/>
                  <a:gd name="connsiteX0" fmla="*/ 0 w 1749536"/>
                  <a:gd name="connsiteY0" fmla="*/ 4 h 2023796"/>
                  <a:gd name="connsiteX1" fmla="*/ 234858 w 1749536"/>
                  <a:gd name="connsiteY1" fmla="*/ 1690502 h 2023796"/>
                  <a:gd name="connsiteX2" fmla="*/ 1574405 w 1749536"/>
                  <a:gd name="connsiteY2" fmla="*/ 1863900 h 2023796"/>
                  <a:gd name="connsiteX3" fmla="*/ 1740374 w 1749536"/>
                  <a:gd name="connsiteY3" fmla="*/ 2023796 h 2023796"/>
                  <a:gd name="connsiteX0" fmla="*/ 0 w 1767066"/>
                  <a:gd name="connsiteY0" fmla="*/ 4 h 2023796"/>
                  <a:gd name="connsiteX1" fmla="*/ 234858 w 1767066"/>
                  <a:gd name="connsiteY1" fmla="*/ 1690502 h 2023796"/>
                  <a:gd name="connsiteX2" fmla="*/ 1574405 w 1767066"/>
                  <a:gd name="connsiteY2" fmla="*/ 1863900 h 2023796"/>
                  <a:gd name="connsiteX3" fmla="*/ 1740374 w 1767066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31000 w 1740373"/>
                  <a:gd name="connsiteY2" fmla="*/ 1845893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9 w 1740373"/>
                  <a:gd name="connsiteY2" fmla="*/ 1629788 h 2023796"/>
                  <a:gd name="connsiteX3" fmla="*/ 1740374 w 1740373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821383"/>
                  <a:gd name="connsiteY0" fmla="*/ 4 h 2023796"/>
                  <a:gd name="connsiteX1" fmla="*/ 234858 w 1821383"/>
                  <a:gd name="connsiteY1" fmla="*/ 1690502 h 2023796"/>
                  <a:gd name="connsiteX2" fmla="*/ 1819735 w 1821383"/>
                  <a:gd name="connsiteY2" fmla="*/ 1683814 h 2023796"/>
                  <a:gd name="connsiteX3" fmla="*/ 1740374 w 1821383"/>
                  <a:gd name="connsiteY3" fmla="*/ 2023796 h 2023796"/>
                  <a:gd name="connsiteX0" fmla="*/ 0 w 1821315"/>
                  <a:gd name="connsiteY0" fmla="*/ 4 h 2023796"/>
                  <a:gd name="connsiteX1" fmla="*/ 234858 w 1821315"/>
                  <a:gd name="connsiteY1" fmla="*/ 1690502 h 2023796"/>
                  <a:gd name="connsiteX2" fmla="*/ 1819735 w 1821315"/>
                  <a:gd name="connsiteY2" fmla="*/ 1683814 h 2023796"/>
                  <a:gd name="connsiteX3" fmla="*/ 1740374 w 1821315"/>
                  <a:gd name="connsiteY3" fmla="*/ 2023796 h 2023796"/>
                  <a:gd name="connsiteX0" fmla="*/ 0 w 1821541"/>
                  <a:gd name="connsiteY0" fmla="*/ 4 h 2023796"/>
                  <a:gd name="connsiteX1" fmla="*/ 234858 w 1821541"/>
                  <a:gd name="connsiteY1" fmla="*/ 1690502 h 2023796"/>
                  <a:gd name="connsiteX2" fmla="*/ 1819735 w 1821541"/>
                  <a:gd name="connsiteY2" fmla="*/ 1683814 h 2023796"/>
                  <a:gd name="connsiteX3" fmla="*/ 1740374 w 1821541"/>
                  <a:gd name="connsiteY3" fmla="*/ 2023796 h 2023796"/>
                  <a:gd name="connsiteX0" fmla="*/ 0 w 1761465"/>
                  <a:gd name="connsiteY0" fmla="*/ 4 h 2023796"/>
                  <a:gd name="connsiteX1" fmla="*/ 234858 w 1761465"/>
                  <a:gd name="connsiteY1" fmla="*/ 1690502 h 2023796"/>
                  <a:gd name="connsiteX2" fmla="*/ 1757096 w 1761465"/>
                  <a:gd name="connsiteY2" fmla="*/ 1761854 h 2023796"/>
                  <a:gd name="connsiteX3" fmla="*/ 1740374 w 1761465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4 w 1740373"/>
                  <a:gd name="connsiteY1" fmla="*/ 1732523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75792 w 1740373"/>
                  <a:gd name="connsiteY1" fmla="*/ 1738528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5053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373" h="2023796">
                    <a:moveTo>
                      <a:pt x="0" y="4"/>
                    </a:moveTo>
                    <a:cubicBezTo>
                      <a:pt x="291288" y="-2525"/>
                      <a:pt x="243887" y="1640978"/>
                      <a:pt x="344472" y="1738525"/>
                    </a:cubicBezTo>
                    <a:cubicBezTo>
                      <a:pt x="445057" y="1836072"/>
                      <a:pt x="1396561" y="1838368"/>
                      <a:pt x="1730993" y="1881912"/>
                    </a:cubicBezTo>
                    <a:cubicBezTo>
                      <a:pt x="1731359" y="1961474"/>
                      <a:pt x="1734674" y="1922193"/>
                      <a:pt x="1740374" y="2023796"/>
                    </a:cubicBezTo>
                  </a:path>
                </a:pathLst>
              </a:custGeom>
              <a:noFill/>
              <a:ln w="57150">
                <a:solidFill>
                  <a:srgbClr val="7400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1765810" y="1498456"/>
                <a:ext cx="7209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Plant A</a:t>
                </a:r>
                <a:endParaRPr lang="en-US" sz="1200" dirty="0"/>
              </a:p>
            </p:txBody>
          </p:sp>
        </p:grpSp>
        <p:sp>
          <p:nvSpPr>
            <p:cNvPr id="403" name="TextBox 402"/>
            <p:cNvSpPr txBox="1"/>
            <p:nvPr/>
          </p:nvSpPr>
          <p:spPr>
            <a:xfrm>
              <a:off x="1325931" y="2290962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404" name="TextBox 403"/>
            <p:cNvSpPr txBox="1"/>
            <p:nvPr/>
          </p:nvSpPr>
          <p:spPr>
            <a:xfrm rot="16200000">
              <a:off x="133083" y="1463319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69172" y="1289304"/>
            <a:ext cx="1499857" cy="1214464"/>
            <a:chOff x="1536762" y="1292175"/>
            <a:chExt cx="1499857" cy="1214464"/>
          </a:xfrm>
        </p:grpSpPr>
        <p:grpSp>
          <p:nvGrpSpPr>
            <p:cNvPr id="413" name="Group 412"/>
            <p:cNvGrpSpPr/>
            <p:nvPr/>
          </p:nvGrpSpPr>
          <p:grpSpPr>
            <a:xfrm>
              <a:off x="1747520" y="1499616"/>
              <a:ext cx="1042852" cy="1007023"/>
              <a:chOff x="1564847" y="1498456"/>
              <a:chExt cx="1042852" cy="1007023"/>
            </a:xfrm>
          </p:grpSpPr>
          <p:cxnSp>
            <p:nvCxnSpPr>
              <p:cNvPr id="424" name="Straight Arrow Connector 423"/>
              <p:cNvCxnSpPr/>
              <p:nvPr/>
            </p:nvCxnSpPr>
            <p:spPr>
              <a:xfrm flipV="1">
                <a:off x="1564847" y="1525884"/>
                <a:ext cx="0" cy="9793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Arrow Connector 424"/>
              <p:cNvCxnSpPr/>
              <p:nvPr/>
            </p:nvCxnSpPr>
            <p:spPr>
              <a:xfrm flipV="1">
                <a:off x="1564847" y="2505246"/>
                <a:ext cx="1042852" cy="23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Freeform 425"/>
              <p:cNvSpPr/>
              <p:nvPr/>
            </p:nvSpPr>
            <p:spPr>
              <a:xfrm>
                <a:off x="1585053" y="1686902"/>
                <a:ext cx="793942" cy="802805"/>
              </a:xfrm>
              <a:custGeom>
                <a:avLst/>
                <a:gdLst>
                  <a:gd name="connsiteX0" fmla="*/ 0 w 3275045"/>
                  <a:gd name="connsiteY0" fmla="*/ 0 h 2078515"/>
                  <a:gd name="connsiteX1" fmla="*/ 671804 w 3275045"/>
                  <a:gd name="connsiteY1" fmla="*/ 1922106 h 2078515"/>
                  <a:gd name="connsiteX2" fmla="*/ 615820 w 3275045"/>
                  <a:gd name="connsiteY2" fmla="*/ 1968759 h 2078515"/>
                  <a:gd name="connsiteX3" fmla="*/ 2258008 w 3275045"/>
                  <a:gd name="connsiteY3" fmla="*/ 2052735 h 2078515"/>
                  <a:gd name="connsiteX4" fmla="*/ 3275045 w 3275045"/>
                  <a:gd name="connsiteY4" fmla="*/ 1464906 h 2078515"/>
                  <a:gd name="connsiteX0" fmla="*/ 0 w 3275045"/>
                  <a:gd name="connsiteY0" fmla="*/ 0 h 2155572"/>
                  <a:gd name="connsiteX1" fmla="*/ 671804 w 3275045"/>
                  <a:gd name="connsiteY1" fmla="*/ 1922106 h 2155572"/>
                  <a:gd name="connsiteX2" fmla="*/ 1175656 w 3275045"/>
                  <a:gd name="connsiteY2" fmla="*/ 2136710 h 2155572"/>
                  <a:gd name="connsiteX3" fmla="*/ 2258008 w 3275045"/>
                  <a:gd name="connsiteY3" fmla="*/ 2052735 h 2155572"/>
                  <a:gd name="connsiteX4" fmla="*/ 3275045 w 3275045"/>
                  <a:gd name="connsiteY4" fmla="*/ 1464906 h 2155572"/>
                  <a:gd name="connsiteX0" fmla="*/ 0 w 3275045"/>
                  <a:gd name="connsiteY0" fmla="*/ 0 h 2186127"/>
                  <a:gd name="connsiteX1" fmla="*/ 503853 w 3275045"/>
                  <a:gd name="connsiteY1" fmla="*/ 1427583 h 2186127"/>
                  <a:gd name="connsiteX2" fmla="*/ 1175656 w 3275045"/>
                  <a:gd name="connsiteY2" fmla="*/ 2136710 h 2186127"/>
                  <a:gd name="connsiteX3" fmla="*/ 2258008 w 3275045"/>
                  <a:gd name="connsiteY3" fmla="*/ 2052735 h 2186127"/>
                  <a:gd name="connsiteX4" fmla="*/ 3275045 w 3275045"/>
                  <a:gd name="connsiteY4" fmla="*/ 1464906 h 2186127"/>
                  <a:gd name="connsiteX0" fmla="*/ 0 w 3275045"/>
                  <a:gd name="connsiteY0" fmla="*/ 0 h 2091484"/>
                  <a:gd name="connsiteX1" fmla="*/ 503853 w 3275045"/>
                  <a:gd name="connsiteY1" fmla="*/ 1427583 h 2091484"/>
                  <a:gd name="connsiteX2" fmla="*/ 1138334 w 3275045"/>
                  <a:gd name="connsiteY2" fmla="*/ 1968759 h 2091484"/>
                  <a:gd name="connsiteX3" fmla="*/ 2258008 w 3275045"/>
                  <a:gd name="connsiteY3" fmla="*/ 2052735 h 2091484"/>
                  <a:gd name="connsiteX4" fmla="*/ 3275045 w 3275045"/>
                  <a:gd name="connsiteY4" fmla="*/ 1464906 h 2091484"/>
                  <a:gd name="connsiteX0" fmla="*/ 0 w 3275045"/>
                  <a:gd name="connsiteY0" fmla="*/ 0 h 2106559"/>
                  <a:gd name="connsiteX1" fmla="*/ 503853 w 3275045"/>
                  <a:gd name="connsiteY1" fmla="*/ 1427583 h 2106559"/>
                  <a:gd name="connsiteX2" fmla="*/ 1138334 w 3275045"/>
                  <a:gd name="connsiteY2" fmla="*/ 1968759 h 2106559"/>
                  <a:gd name="connsiteX3" fmla="*/ 2220686 w 3275045"/>
                  <a:gd name="connsiteY3" fmla="*/ 2071396 h 2106559"/>
                  <a:gd name="connsiteX4" fmla="*/ 3275045 w 3275045"/>
                  <a:gd name="connsiteY4" fmla="*/ 1464906 h 2106559"/>
                  <a:gd name="connsiteX0" fmla="*/ 0 w 3526971"/>
                  <a:gd name="connsiteY0" fmla="*/ 0 h 2135542"/>
                  <a:gd name="connsiteX1" fmla="*/ 503853 w 3526971"/>
                  <a:gd name="connsiteY1" fmla="*/ 1427583 h 2135542"/>
                  <a:gd name="connsiteX2" fmla="*/ 1138334 w 3526971"/>
                  <a:gd name="connsiteY2" fmla="*/ 1968759 h 2135542"/>
                  <a:gd name="connsiteX3" fmla="*/ 2220686 w 3526971"/>
                  <a:gd name="connsiteY3" fmla="*/ 2071396 h 2135542"/>
                  <a:gd name="connsiteX4" fmla="*/ 3526971 w 3526971"/>
                  <a:gd name="connsiteY4" fmla="*/ 2043404 h 2135542"/>
                  <a:gd name="connsiteX0" fmla="*/ 0 w 3526971"/>
                  <a:gd name="connsiteY0" fmla="*/ 0 h 2071396"/>
                  <a:gd name="connsiteX1" fmla="*/ 503853 w 3526971"/>
                  <a:gd name="connsiteY1" fmla="*/ 1427583 h 2071396"/>
                  <a:gd name="connsiteX2" fmla="*/ 1138334 w 3526971"/>
                  <a:gd name="connsiteY2" fmla="*/ 1968759 h 2071396"/>
                  <a:gd name="connsiteX3" fmla="*/ 2220686 w 3526971"/>
                  <a:gd name="connsiteY3" fmla="*/ 2071396 h 2071396"/>
                  <a:gd name="connsiteX4" fmla="*/ 3526971 w 3526971"/>
                  <a:gd name="connsiteY4" fmla="*/ 2043404 h 2071396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85191 w 3526971"/>
                  <a:gd name="connsiteY1" fmla="*/ 1287624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75860 w 3526971"/>
                  <a:gd name="connsiteY1" fmla="*/ 1240971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9085"/>
                  <a:gd name="connsiteX1" fmla="*/ 475860 w 3526971"/>
                  <a:gd name="connsiteY1" fmla="*/ 1240971 h 2019085"/>
                  <a:gd name="connsiteX2" fmla="*/ 1119672 w 3526971"/>
                  <a:gd name="connsiteY2" fmla="*/ 1931437 h 2019085"/>
                  <a:gd name="connsiteX3" fmla="*/ 2220686 w 3526971"/>
                  <a:gd name="connsiteY3" fmla="*/ 2015413 h 2019085"/>
                  <a:gd name="connsiteX4" fmla="*/ 3526971 w 3526971"/>
                  <a:gd name="connsiteY4" fmla="*/ 1987421 h 2019085"/>
                  <a:gd name="connsiteX0" fmla="*/ 0 w 3526971"/>
                  <a:gd name="connsiteY0" fmla="*/ 0 h 2018850"/>
                  <a:gd name="connsiteX1" fmla="*/ 475860 w 3526971"/>
                  <a:gd name="connsiteY1" fmla="*/ 1240971 h 2018850"/>
                  <a:gd name="connsiteX2" fmla="*/ 1119672 w 3526971"/>
                  <a:gd name="connsiteY2" fmla="*/ 1903445 h 2018850"/>
                  <a:gd name="connsiteX3" fmla="*/ 2220686 w 3526971"/>
                  <a:gd name="connsiteY3" fmla="*/ 2015413 h 2018850"/>
                  <a:gd name="connsiteX4" fmla="*/ 3526971 w 3526971"/>
                  <a:gd name="connsiteY4" fmla="*/ 1987421 h 2018850"/>
                  <a:gd name="connsiteX0" fmla="*/ 0 w 3526971"/>
                  <a:gd name="connsiteY0" fmla="*/ 0 h 2022709"/>
                  <a:gd name="connsiteX1" fmla="*/ 475860 w 3526971"/>
                  <a:gd name="connsiteY1" fmla="*/ 1240971 h 2022709"/>
                  <a:gd name="connsiteX2" fmla="*/ 1119672 w 3526971"/>
                  <a:gd name="connsiteY2" fmla="*/ 1903445 h 2022709"/>
                  <a:gd name="connsiteX3" fmla="*/ 2220686 w 3526971"/>
                  <a:gd name="connsiteY3" fmla="*/ 2015413 h 2022709"/>
                  <a:gd name="connsiteX4" fmla="*/ 3526971 w 3526971"/>
                  <a:gd name="connsiteY4" fmla="*/ 2006082 h 2022709"/>
                  <a:gd name="connsiteX0" fmla="*/ 0 w 3526971"/>
                  <a:gd name="connsiteY0" fmla="*/ 0 h 2054940"/>
                  <a:gd name="connsiteX1" fmla="*/ 475860 w 3526971"/>
                  <a:gd name="connsiteY1" fmla="*/ 1240971 h 2054940"/>
                  <a:gd name="connsiteX2" fmla="*/ 1119672 w 3526971"/>
                  <a:gd name="connsiteY2" fmla="*/ 1903445 h 2054940"/>
                  <a:gd name="connsiteX3" fmla="*/ 2220686 w 3526971"/>
                  <a:gd name="connsiteY3" fmla="*/ 2015413 h 2054940"/>
                  <a:gd name="connsiteX4" fmla="*/ 3526971 w 3526971"/>
                  <a:gd name="connsiteY4" fmla="*/ 2052735 h 2054940"/>
                  <a:gd name="connsiteX0" fmla="*/ 0 w 3526971"/>
                  <a:gd name="connsiteY0" fmla="*/ 0 h 2046327"/>
                  <a:gd name="connsiteX1" fmla="*/ 475860 w 3526971"/>
                  <a:gd name="connsiteY1" fmla="*/ 1240971 h 2046327"/>
                  <a:gd name="connsiteX2" fmla="*/ 1119672 w 3526971"/>
                  <a:gd name="connsiteY2" fmla="*/ 1903445 h 2046327"/>
                  <a:gd name="connsiteX3" fmla="*/ 2220686 w 3526971"/>
                  <a:gd name="connsiteY3" fmla="*/ 2015413 h 2046327"/>
                  <a:gd name="connsiteX4" fmla="*/ 3526971 w 3526971"/>
                  <a:gd name="connsiteY4" fmla="*/ 2043405 h 2046327"/>
                  <a:gd name="connsiteX0" fmla="*/ 0 w 3526971"/>
                  <a:gd name="connsiteY0" fmla="*/ 0 h 2046327"/>
                  <a:gd name="connsiteX1" fmla="*/ 1119672 w 3526971"/>
                  <a:gd name="connsiteY1" fmla="*/ 1903445 h 2046327"/>
                  <a:gd name="connsiteX2" fmla="*/ 2220686 w 3526971"/>
                  <a:gd name="connsiteY2" fmla="*/ 2015413 h 2046327"/>
                  <a:gd name="connsiteX3" fmla="*/ 3526971 w 3526971"/>
                  <a:gd name="connsiteY3" fmla="*/ 2043405 h 2046327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45167"/>
                  <a:gd name="connsiteX1" fmla="*/ 438536 w 3526971"/>
                  <a:gd name="connsiteY1" fmla="*/ 1063690 h 2045167"/>
                  <a:gd name="connsiteX2" fmla="*/ 1670180 w 3526971"/>
                  <a:gd name="connsiteY2" fmla="*/ 1866123 h 2045167"/>
                  <a:gd name="connsiteX3" fmla="*/ 3526971 w 3526971"/>
                  <a:gd name="connsiteY3" fmla="*/ 2043405 h 2045167"/>
                  <a:gd name="connsiteX0" fmla="*/ 0 w 3526971"/>
                  <a:gd name="connsiteY0" fmla="*/ 0 h 2043661"/>
                  <a:gd name="connsiteX1" fmla="*/ 438536 w 3526971"/>
                  <a:gd name="connsiteY1" fmla="*/ 1063690 h 2043661"/>
                  <a:gd name="connsiteX2" fmla="*/ 1129005 w 3526971"/>
                  <a:gd name="connsiteY2" fmla="*/ 1642188 h 2043661"/>
                  <a:gd name="connsiteX3" fmla="*/ 3526971 w 3526971"/>
                  <a:gd name="connsiteY3" fmla="*/ 2043405 h 2043661"/>
                  <a:gd name="connsiteX0" fmla="*/ 0 w 3526971"/>
                  <a:gd name="connsiteY0" fmla="*/ 0 h 2043860"/>
                  <a:gd name="connsiteX1" fmla="*/ 438536 w 3526971"/>
                  <a:gd name="connsiteY1" fmla="*/ 1063690 h 2043860"/>
                  <a:gd name="connsiteX2" fmla="*/ 1166327 w 3526971"/>
                  <a:gd name="connsiteY2" fmla="*/ 1754155 h 2043860"/>
                  <a:gd name="connsiteX3" fmla="*/ 3526971 w 3526971"/>
                  <a:gd name="connsiteY3" fmla="*/ 2043405 h 2043860"/>
                  <a:gd name="connsiteX0" fmla="*/ 0 w 3526971"/>
                  <a:gd name="connsiteY0" fmla="*/ 0 h 2043767"/>
                  <a:gd name="connsiteX1" fmla="*/ 438536 w 3526971"/>
                  <a:gd name="connsiteY1" fmla="*/ 1063690 h 2043767"/>
                  <a:gd name="connsiteX2" fmla="*/ 1166327 w 3526971"/>
                  <a:gd name="connsiteY2" fmla="*/ 1754155 h 2043767"/>
                  <a:gd name="connsiteX3" fmla="*/ 3526971 w 3526971"/>
                  <a:gd name="connsiteY3" fmla="*/ 2043405 h 2043767"/>
                  <a:gd name="connsiteX0" fmla="*/ 0 w 3526971"/>
                  <a:gd name="connsiteY0" fmla="*/ 0 h 2044147"/>
                  <a:gd name="connsiteX1" fmla="*/ 438536 w 3526971"/>
                  <a:gd name="connsiteY1" fmla="*/ 1063690 h 2044147"/>
                  <a:gd name="connsiteX2" fmla="*/ 1390261 w 3526971"/>
                  <a:gd name="connsiteY2" fmla="*/ 1847461 h 2044147"/>
                  <a:gd name="connsiteX3" fmla="*/ 3526971 w 3526971"/>
                  <a:gd name="connsiteY3" fmla="*/ 2043405 h 2044147"/>
                  <a:gd name="connsiteX0" fmla="*/ 0 w 3526971"/>
                  <a:gd name="connsiteY0" fmla="*/ 0 h 2044896"/>
                  <a:gd name="connsiteX1" fmla="*/ 438536 w 3526971"/>
                  <a:gd name="connsiteY1" fmla="*/ 1063690 h 2044896"/>
                  <a:gd name="connsiteX2" fmla="*/ 1455576 w 3526971"/>
                  <a:gd name="connsiteY2" fmla="*/ 1894114 h 2044896"/>
                  <a:gd name="connsiteX3" fmla="*/ 3526971 w 3526971"/>
                  <a:gd name="connsiteY3" fmla="*/ 2043405 h 2044896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326568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552"/>
                  <a:gd name="connsiteX1" fmla="*/ 289246 w 3526971"/>
                  <a:gd name="connsiteY1" fmla="*/ 1101013 h 2046552"/>
                  <a:gd name="connsiteX2" fmla="*/ 1455576 w 3526971"/>
                  <a:gd name="connsiteY2" fmla="*/ 1894114 h 2046552"/>
                  <a:gd name="connsiteX3" fmla="*/ 3526971 w 3526971"/>
                  <a:gd name="connsiteY3" fmla="*/ 2043405 h 2046552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078"/>
                  <a:gd name="connsiteX1" fmla="*/ 251923 w 3526971"/>
                  <a:gd name="connsiteY1" fmla="*/ 1129006 h 2047078"/>
                  <a:gd name="connsiteX2" fmla="*/ 1250303 w 3526971"/>
                  <a:gd name="connsiteY2" fmla="*/ 1903444 h 2047078"/>
                  <a:gd name="connsiteX3" fmla="*/ 3526971 w 3526971"/>
                  <a:gd name="connsiteY3" fmla="*/ 2043405 h 2047078"/>
                  <a:gd name="connsiteX0" fmla="*/ 7523 w 3534494"/>
                  <a:gd name="connsiteY0" fmla="*/ 0 h 2043472"/>
                  <a:gd name="connsiteX1" fmla="*/ 259446 w 3534494"/>
                  <a:gd name="connsiteY1" fmla="*/ 1129006 h 2043472"/>
                  <a:gd name="connsiteX2" fmla="*/ 2262538 w 3534494"/>
                  <a:gd name="connsiteY2" fmla="*/ 943889 h 2043472"/>
                  <a:gd name="connsiteX3" fmla="*/ 3534494 w 3534494"/>
                  <a:gd name="connsiteY3" fmla="*/ 2043405 h 2043472"/>
                  <a:gd name="connsiteX0" fmla="*/ 7523 w 3353872"/>
                  <a:gd name="connsiteY0" fmla="*/ 45039 h 1205336"/>
                  <a:gd name="connsiteX1" fmla="*/ 259446 w 3353872"/>
                  <a:gd name="connsiteY1" fmla="*/ 1174045 h 1205336"/>
                  <a:gd name="connsiteX2" fmla="*/ 2262538 w 3353872"/>
                  <a:gd name="connsiteY2" fmla="*/ 988928 h 1205336"/>
                  <a:gd name="connsiteX3" fmla="*/ 3353872 w 3353872"/>
                  <a:gd name="connsiteY3" fmla="*/ 0 h 1205336"/>
                  <a:gd name="connsiteX0" fmla="*/ 0 w 3346349"/>
                  <a:gd name="connsiteY0" fmla="*/ 45039 h 1565742"/>
                  <a:gd name="connsiteX1" fmla="*/ 1369523 w 3346349"/>
                  <a:gd name="connsiteY1" fmla="*/ 1546578 h 1565742"/>
                  <a:gd name="connsiteX2" fmla="*/ 2255015 w 3346349"/>
                  <a:gd name="connsiteY2" fmla="*/ 988928 h 1565742"/>
                  <a:gd name="connsiteX3" fmla="*/ 3346349 w 3346349"/>
                  <a:gd name="connsiteY3" fmla="*/ 0 h 1565742"/>
                  <a:gd name="connsiteX0" fmla="*/ 0 w 3414082"/>
                  <a:gd name="connsiteY0" fmla="*/ 1998017 h 2197197"/>
                  <a:gd name="connsiteX1" fmla="*/ 1437256 w 3414082"/>
                  <a:gd name="connsiteY1" fmla="*/ 1546578 h 2197197"/>
                  <a:gd name="connsiteX2" fmla="*/ 2322748 w 3414082"/>
                  <a:gd name="connsiteY2" fmla="*/ 988928 h 2197197"/>
                  <a:gd name="connsiteX3" fmla="*/ 3414082 w 3414082"/>
                  <a:gd name="connsiteY3" fmla="*/ 0 h 2197197"/>
                  <a:gd name="connsiteX0" fmla="*/ 0 w 3414082"/>
                  <a:gd name="connsiteY0" fmla="*/ 1998017 h 1998017"/>
                  <a:gd name="connsiteX1" fmla="*/ 1437256 w 3414082"/>
                  <a:gd name="connsiteY1" fmla="*/ 1546578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1998017 h 1998017"/>
                  <a:gd name="connsiteX1" fmla="*/ 805079 w 3414082"/>
                  <a:gd name="connsiteY1" fmla="*/ 1004712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02511 h 2002511"/>
                  <a:gd name="connsiteX1" fmla="*/ 805079 w 3414082"/>
                  <a:gd name="connsiteY1" fmla="*/ 1009206 h 2002511"/>
                  <a:gd name="connsiteX2" fmla="*/ 2040525 w 3414082"/>
                  <a:gd name="connsiteY2" fmla="*/ 0 h 2002511"/>
                  <a:gd name="connsiteX3" fmla="*/ 3414082 w 3414082"/>
                  <a:gd name="connsiteY3" fmla="*/ 4494 h 2002511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12412 h 2012412"/>
                  <a:gd name="connsiteX1" fmla="*/ 805079 w 3414082"/>
                  <a:gd name="connsiteY1" fmla="*/ 1019107 h 2012412"/>
                  <a:gd name="connsiteX2" fmla="*/ 2040525 w 3414082"/>
                  <a:gd name="connsiteY2" fmla="*/ 9901 h 2012412"/>
                  <a:gd name="connsiteX3" fmla="*/ 3414082 w 3414082"/>
                  <a:gd name="connsiteY3" fmla="*/ 14395 h 2012412"/>
                  <a:gd name="connsiteX0" fmla="*/ 0 w 2567415"/>
                  <a:gd name="connsiteY0" fmla="*/ 2089839 h 2089839"/>
                  <a:gd name="connsiteX1" fmla="*/ 805079 w 2567415"/>
                  <a:gd name="connsiteY1" fmla="*/ 1096534 h 2089839"/>
                  <a:gd name="connsiteX2" fmla="*/ 2040525 w 2567415"/>
                  <a:gd name="connsiteY2" fmla="*/ 87328 h 2089839"/>
                  <a:gd name="connsiteX3" fmla="*/ 2567415 w 2567415"/>
                  <a:gd name="connsiteY3" fmla="*/ 46667 h 2089839"/>
                  <a:gd name="connsiteX0" fmla="*/ 0 w 2567415"/>
                  <a:gd name="connsiteY0" fmla="*/ 2043172 h 2043172"/>
                  <a:gd name="connsiteX1" fmla="*/ 805079 w 2567415"/>
                  <a:gd name="connsiteY1" fmla="*/ 1049867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1788482"/>
                  <a:gd name="connsiteY0" fmla="*/ 1961024 h 1961024"/>
                  <a:gd name="connsiteX1" fmla="*/ 251923 w 1788482"/>
                  <a:gd name="connsiteY1" fmla="*/ 979008 h 1961024"/>
                  <a:gd name="connsiteX2" fmla="*/ 877770 w 1788482"/>
                  <a:gd name="connsiteY2" fmla="*/ 93980 h 1961024"/>
                  <a:gd name="connsiteX3" fmla="*/ 1788482 w 1788482"/>
                  <a:gd name="connsiteY3" fmla="*/ 19452 h 1961024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742303 w 1788482"/>
                  <a:gd name="connsiteY2" fmla="*/ 198706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824341"/>
                  <a:gd name="connsiteY0" fmla="*/ 32089 h 959923"/>
                  <a:gd name="connsiteX1" fmla="*/ 208760 w 1824341"/>
                  <a:gd name="connsiteY1" fmla="*/ 959556 h 959923"/>
                  <a:gd name="connsiteX2" fmla="*/ 541095 w 1824341"/>
                  <a:gd name="connsiteY2" fmla="*/ 142261 h 959923"/>
                  <a:gd name="connsiteX3" fmla="*/ 1824341 w 1824341"/>
                  <a:gd name="connsiteY3" fmla="*/ 0 h 959923"/>
                  <a:gd name="connsiteX0" fmla="*/ 0 w 1985706"/>
                  <a:gd name="connsiteY0" fmla="*/ 10946 h 2040777"/>
                  <a:gd name="connsiteX1" fmla="*/ 208760 w 1985706"/>
                  <a:gd name="connsiteY1" fmla="*/ 938413 h 2040777"/>
                  <a:gd name="connsiteX2" fmla="*/ 541095 w 1985706"/>
                  <a:gd name="connsiteY2" fmla="*/ 121118 h 2040777"/>
                  <a:gd name="connsiteX3" fmla="*/ 1985706 w 1985706"/>
                  <a:gd name="connsiteY3" fmla="*/ 2040740 h 2040777"/>
                  <a:gd name="connsiteX0" fmla="*/ 0 w 1985706"/>
                  <a:gd name="connsiteY0" fmla="*/ 13163 h 2043068"/>
                  <a:gd name="connsiteX1" fmla="*/ 208760 w 1985706"/>
                  <a:gd name="connsiteY1" fmla="*/ 940630 h 2043068"/>
                  <a:gd name="connsiteX2" fmla="*/ 1849942 w 1985706"/>
                  <a:gd name="connsiteY2" fmla="*/ 1288747 h 2043068"/>
                  <a:gd name="connsiteX3" fmla="*/ 1985706 w 1985706"/>
                  <a:gd name="connsiteY3" fmla="*/ 2042957 h 2043068"/>
                  <a:gd name="connsiteX0" fmla="*/ 0 w 1985706"/>
                  <a:gd name="connsiteY0" fmla="*/ 234289 h 2264242"/>
                  <a:gd name="connsiteX1" fmla="*/ 755607 w 1985706"/>
                  <a:gd name="connsiteY1" fmla="*/ 85992 h 2264242"/>
                  <a:gd name="connsiteX2" fmla="*/ 1849942 w 1985706"/>
                  <a:gd name="connsiteY2" fmla="*/ 1509873 h 2264242"/>
                  <a:gd name="connsiteX3" fmla="*/ 1985706 w 1985706"/>
                  <a:gd name="connsiteY3" fmla="*/ 2264083 h 2264242"/>
                  <a:gd name="connsiteX0" fmla="*/ 0 w 1985706"/>
                  <a:gd name="connsiteY0" fmla="*/ 87355 h 2117295"/>
                  <a:gd name="connsiteX1" fmla="*/ 908007 w 1985706"/>
                  <a:gd name="connsiteY1" fmla="*/ 172140 h 2117295"/>
                  <a:gd name="connsiteX2" fmla="*/ 1849942 w 1985706"/>
                  <a:gd name="connsiteY2" fmla="*/ 1362939 h 2117295"/>
                  <a:gd name="connsiteX3" fmla="*/ 1985706 w 1985706"/>
                  <a:gd name="connsiteY3" fmla="*/ 2117149 h 2117295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96117"/>
                  <a:gd name="connsiteY0" fmla="*/ 87355 h 2117149"/>
                  <a:gd name="connsiteX1" fmla="*/ 908007 w 1996117"/>
                  <a:gd name="connsiteY1" fmla="*/ 172140 h 2117149"/>
                  <a:gd name="connsiteX2" fmla="*/ 1849942 w 1996117"/>
                  <a:gd name="connsiteY2" fmla="*/ 1362939 h 2117149"/>
                  <a:gd name="connsiteX3" fmla="*/ 1985706 w 1996117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70534 h 2100328"/>
                  <a:gd name="connsiteX1" fmla="*/ 908007 w 1985706"/>
                  <a:gd name="connsiteY1" fmla="*/ 155319 h 2100328"/>
                  <a:gd name="connsiteX2" fmla="*/ 1778224 w 1985706"/>
                  <a:gd name="connsiteY2" fmla="*/ 1005459 h 2100328"/>
                  <a:gd name="connsiteX3" fmla="*/ 1985706 w 1985706"/>
                  <a:gd name="connsiteY3" fmla="*/ 2100328 h 2100328"/>
                  <a:gd name="connsiteX0" fmla="*/ 0 w 1985706"/>
                  <a:gd name="connsiteY0" fmla="*/ 17151 h 2046945"/>
                  <a:gd name="connsiteX1" fmla="*/ 908007 w 1985706"/>
                  <a:gd name="connsiteY1" fmla="*/ 101936 h 2046945"/>
                  <a:gd name="connsiteX2" fmla="*/ 1778224 w 1985706"/>
                  <a:gd name="connsiteY2" fmla="*/ 952076 h 2046945"/>
                  <a:gd name="connsiteX3" fmla="*/ 1985706 w 1985706"/>
                  <a:gd name="connsiteY3" fmla="*/ 2046945 h 2046945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778224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91341"/>
                  <a:gd name="connsiteY0" fmla="*/ 802 h 2030596"/>
                  <a:gd name="connsiteX1" fmla="*/ 1087301 w 1991341"/>
                  <a:gd name="connsiteY1" fmla="*/ 148340 h 2030596"/>
                  <a:gd name="connsiteX2" fmla="*/ 1894765 w 1991341"/>
                  <a:gd name="connsiteY2" fmla="*/ 935727 h 2030596"/>
                  <a:gd name="connsiteX3" fmla="*/ 1985706 w 1991341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7381"/>
                  <a:gd name="connsiteY0" fmla="*/ 6892 h 2036686"/>
                  <a:gd name="connsiteX1" fmla="*/ 1159019 w 1987381"/>
                  <a:gd name="connsiteY1" fmla="*/ 118571 h 2036686"/>
                  <a:gd name="connsiteX2" fmla="*/ 1894765 w 1987381"/>
                  <a:gd name="connsiteY2" fmla="*/ 941817 h 2036686"/>
                  <a:gd name="connsiteX3" fmla="*/ 1985706 w 1987381"/>
                  <a:gd name="connsiteY3" fmla="*/ 2036686 h 2036686"/>
                  <a:gd name="connsiteX0" fmla="*/ 0 w 1987381"/>
                  <a:gd name="connsiteY0" fmla="*/ 491 h 2030285"/>
                  <a:gd name="connsiteX1" fmla="*/ 1159019 w 1987381"/>
                  <a:gd name="connsiteY1" fmla="*/ 112170 h 2030285"/>
                  <a:gd name="connsiteX2" fmla="*/ 1894765 w 1987381"/>
                  <a:gd name="connsiteY2" fmla="*/ 935416 h 2030285"/>
                  <a:gd name="connsiteX3" fmla="*/ 1985706 w 1987381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2044951"/>
                  <a:gd name="connsiteY0" fmla="*/ 4 h 2029798"/>
                  <a:gd name="connsiteX1" fmla="*/ 289442 w 2044951"/>
                  <a:gd name="connsiteY1" fmla="*/ 1429494 h 2029798"/>
                  <a:gd name="connsiteX2" fmla="*/ 1894765 w 2044951"/>
                  <a:gd name="connsiteY2" fmla="*/ 934929 h 2029798"/>
                  <a:gd name="connsiteX3" fmla="*/ 1985706 w 2044951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1699681 w 1985706"/>
                  <a:gd name="connsiteY2" fmla="*/ 1863900 h 2029798"/>
                  <a:gd name="connsiteX3" fmla="*/ 1985706 w 1985706"/>
                  <a:gd name="connsiteY3" fmla="*/ 2029798 h 2029798"/>
                  <a:gd name="connsiteX0" fmla="*/ 0 w 1743483"/>
                  <a:gd name="connsiteY0" fmla="*/ 4 h 2023796"/>
                  <a:gd name="connsiteX1" fmla="*/ 234858 w 1743483"/>
                  <a:gd name="connsiteY1" fmla="*/ 1690502 h 2023796"/>
                  <a:gd name="connsiteX2" fmla="*/ 1699681 w 1743483"/>
                  <a:gd name="connsiteY2" fmla="*/ 1863900 h 2023796"/>
                  <a:gd name="connsiteX3" fmla="*/ 1740374 w 1743483"/>
                  <a:gd name="connsiteY3" fmla="*/ 2023796 h 2023796"/>
                  <a:gd name="connsiteX0" fmla="*/ 0 w 1820004"/>
                  <a:gd name="connsiteY0" fmla="*/ 4 h 2023796"/>
                  <a:gd name="connsiteX1" fmla="*/ 234858 w 1820004"/>
                  <a:gd name="connsiteY1" fmla="*/ 1690502 h 2023796"/>
                  <a:gd name="connsiteX2" fmla="*/ 1699681 w 1820004"/>
                  <a:gd name="connsiteY2" fmla="*/ 1863900 h 2023796"/>
                  <a:gd name="connsiteX3" fmla="*/ 1740374 w 1820004"/>
                  <a:gd name="connsiteY3" fmla="*/ 2023796 h 2023796"/>
                  <a:gd name="connsiteX0" fmla="*/ 0 w 1749536"/>
                  <a:gd name="connsiteY0" fmla="*/ 4 h 2023796"/>
                  <a:gd name="connsiteX1" fmla="*/ 234858 w 1749536"/>
                  <a:gd name="connsiteY1" fmla="*/ 1690502 h 2023796"/>
                  <a:gd name="connsiteX2" fmla="*/ 1574405 w 1749536"/>
                  <a:gd name="connsiteY2" fmla="*/ 1863900 h 2023796"/>
                  <a:gd name="connsiteX3" fmla="*/ 1740374 w 1749536"/>
                  <a:gd name="connsiteY3" fmla="*/ 2023796 h 2023796"/>
                  <a:gd name="connsiteX0" fmla="*/ 0 w 1767066"/>
                  <a:gd name="connsiteY0" fmla="*/ 4 h 2023796"/>
                  <a:gd name="connsiteX1" fmla="*/ 234858 w 1767066"/>
                  <a:gd name="connsiteY1" fmla="*/ 1690502 h 2023796"/>
                  <a:gd name="connsiteX2" fmla="*/ 1574405 w 1767066"/>
                  <a:gd name="connsiteY2" fmla="*/ 1863900 h 2023796"/>
                  <a:gd name="connsiteX3" fmla="*/ 1740374 w 1767066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31000 w 1740373"/>
                  <a:gd name="connsiteY2" fmla="*/ 1845893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9 w 1740373"/>
                  <a:gd name="connsiteY2" fmla="*/ 1629788 h 2023796"/>
                  <a:gd name="connsiteX3" fmla="*/ 1740374 w 1740373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821383"/>
                  <a:gd name="connsiteY0" fmla="*/ 4 h 2023796"/>
                  <a:gd name="connsiteX1" fmla="*/ 234858 w 1821383"/>
                  <a:gd name="connsiteY1" fmla="*/ 1690502 h 2023796"/>
                  <a:gd name="connsiteX2" fmla="*/ 1819735 w 1821383"/>
                  <a:gd name="connsiteY2" fmla="*/ 1683814 h 2023796"/>
                  <a:gd name="connsiteX3" fmla="*/ 1740374 w 1821383"/>
                  <a:gd name="connsiteY3" fmla="*/ 2023796 h 2023796"/>
                  <a:gd name="connsiteX0" fmla="*/ 0 w 1821315"/>
                  <a:gd name="connsiteY0" fmla="*/ 4 h 2023796"/>
                  <a:gd name="connsiteX1" fmla="*/ 234858 w 1821315"/>
                  <a:gd name="connsiteY1" fmla="*/ 1690502 h 2023796"/>
                  <a:gd name="connsiteX2" fmla="*/ 1819735 w 1821315"/>
                  <a:gd name="connsiteY2" fmla="*/ 1683814 h 2023796"/>
                  <a:gd name="connsiteX3" fmla="*/ 1740374 w 1821315"/>
                  <a:gd name="connsiteY3" fmla="*/ 2023796 h 2023796"/>
                  <a:gd name="connsiteX0" fmla="*/ 0 w 1821541"/>
                  <a:gd name="connsiteY0" fmla="*/ 4 h 2023796"/>
                  <a:gd name="connsiteX1" fmla="*/ 234858 w 1821541"/>
                  <a:gd name="connsiteY1" fmla="*/ 1690502 h 2023796"/>
                  <a:gd name="connsiteX2" fmla="*/ 1819735 w 1821541"/>
                  <a:gd name="connsiteY2" fmla="*/ 1683814 h 2023796"/>
                  <a:gd name="connsiteX3" fmla="*/ 1740374 w 1821541"/>
                  <a:gd name="connsiteY3" fmla="*/ 2023796 h 2023796"/>
                  <a:gd name="connsiteX0" fmla="*/ 0 w 1761465"/>
                  <a:gd name="connsiteY0" fmla="*/ 4 h 2023796"/>
                  <a:gd name="connsiteX1" fmla="*/ 234858 w 1761465"/>
                  <a:gd name="connsiteY1" fmla="*/ 1690502 h 2023796"/>
                  <a:gd name="connsiteX2" fmla="*/ 1757096 w 1761465"/>
                  <a:gd name="connsiteY2" fmla="*/ 1761854 h 2023796"/>
                  <a:gd name="connsiteX3" fmla="*/ 1740374 w 1761465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4 w 1740373"/>
                  <a:gd name="connsiteY1" fmla="*/ 1732523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75792 w 1740373"/>
                  <a:gd name="connsiteY1" fmla="*/ 1738528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5053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373" h="2023796">
                    <a:moveTo>
                      <a:pt x="0" y="4"/>
                    </a:moveTo>
                    <a:cubicBezTo>
                      <a:pt x="291288" y="-2525"/>
                      <a:pt x="243887" y="1640978"/>
                      <a:pt x="344472" y="1738525"/>
                    </a:cubicBezTo>
                    <a:cubicBezTo>
                      <a:pt x="445057" y="1836072"/>
                      <a:pt x="1396561" y="1838368"/>
                      <a:pt x="1730993" y="1881912"/>
                    </a:cubicBezTo>
                    <a:cubicBezTo>
                      <a:pt x="1731359" y="1961474"/>
                      <a:pt x="1734674" y="1922193"/>
                      <a:pt x="1740374" y="2023796"/>
                    </a:cubicBezTo>
                  </a:path>
                </a:pathLst>
              </a:custGeom>
              <a:noFill/>
              <a:ln w="57150">
                <a:solidFill>
                  <a:srgbClr val="7400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7" name="TextBox 426"/>
              <p:cNvSpPr txBox="1"/>
              <p:nvPr/>
            </p:nvSpPr>
            <p:spPr>
              <a:xfrm>
                <a:off x="1765810" y="1498456"/>
                <a:ext cx="7209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Plant B</a:t>
                </a:r>
                <a:endParaRPr lang="en-US" sz="1200" dirty="0"/>
              </a:p>
            </p:txBody>
          </p:sp>
        </p:grpSp>
        <p:sp>
          <p:nvSpPr>
            <p:cNvPr id="405" name="TextBox 404"/>
            <p:cNvSpPr txBox="1"/>
            <p:nvPr/>
          </p:nvSpPr>
          <p:spPr>
            <a:xfrm>
              <a:off x="2558687" y="2290962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408" name="TextBox 407"/>
            <p:cNvSpPr txBox="1"/>
            <p:nvPr/>
          </p:nvSpPr>
          <p:spPr>
            <a:xfrm rot="16200000">
              <a:off x="1365617" y="1463320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38144" y="1289304"/>
            <a:ext cx="1505852" cy="1220528"/>
            <a:chOff x="3987963" y="1291895"/>
            <a:chExt cx="1505852" cy="1220528"/>
          </a:xfrm>
        </p:grpSpPr>
        <p:grpSp>
          <p:nvGrpSpPr>
            <p:cNvPr id="415" name="Group 414"/>
            <p:cNvGrpSpPr/>
            <p:nvPr/>
          </p:nvGrpSpPr>
          <p:grpSpPr>
            <a:xfrm>
              <a:off x="4207256" y="1499616"/>
              <a:ext cx="1042852" cy="1007023"/>
              <a:chOff x="1564847" y="1498456"/>
              <a:chExt cx="1042852" cy="1007023"/>
            </a:xfrm>
          </p:grpSpPr>
          <p:cxnSp>
            <p:nvCxnSpPr>
              <p:cNvPr id="416" name="Straight Arrow Connector 415"/>
              <p:cNvCxnSpPr/>
              <p:nvPr/>
            </p:nvCxnSpPr>
            <p:spPr>
              <a:xfrm flipV="1">
                <a:off x="1564847" y="1525884"/>
                <a:ext cx="0" cy="97936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Arrow Connector 416"/>
              <p:cNvCxnSpPr/>
              <p:nvPr/>
            </p:nvCxnSpPr>
            <p:spPr>
              <a:xfrm flipV="1">
                <a:off x="1564847" y="2505246"/>
                <a:ext cx="1042852" cy="23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8" name="Freeform 417"/>
              <p:cNvSpPr/>
              <p:nvPr/>
            </p:nvSpPr>
            <p:spPr>
              <a:xfrm>
                <a:off x="1585053" y="1686902"/>
                <a:ext cx="793942" cy="802805"/>
              </a:xfrm>
              <a:custGeom>
                <a:avLst/>
                <a:gdLst>
                  <a:gd name="connsiteX0" fmla="*/ 0 w 3275045"/>
                  <a:gd name="connsiteY0" fmla="*/ 0 h 2078515"/>
                  <a:gd name="connsiteX1" fmla="*/ 671804 w 3275045"/>
                  <a:gd name="connsiteY1" fmla="*/ 1922106 h 2078515"/>
                  <a:gd name="connsiteX2" fmla="*/ 615820 w 3275045"/>
                  <a:gd name="connsiteY2" fmla="*/ 1968759 h 2078515"/>
                  <a:gd name="connsiteX3" fmla="*/ 2258008 w 3275045"/>
                  <a:gd name="connsiteY3" fmla="*/ 2052735 h 2078515"/>
                  <a:gd name="connsiteX4" fmla="*/ 3275045 w 3275045"/>
                  <a:gd name="connsiteY4" fmla="*/ 1464906 h 2078515"/>
                  <a:gd name="connsiteX0" fmla="*/ 0 w 3275045"/>
                  <a:gd name="connsiteY0" fmla="*/ 0 h 2155572"/>
                  <a:gd name="connsiteX1" fmla="*/ 671804 w 3275045"/>
                  <a:gd name="connsiteY1" fmla="*/ 1922106 h 2155572"/>
                  <a:gd name="connsiteX2" fmla="*/ 1175656 w 3275045"/>
                  <a:gd name="connsiteY2" fmla="*/ 2136710 h 2155572"/>
                  <a:gd name="connsiteX3" fmla="*/ 2258008 w 3275045"/>
                  <a:gd name="connsiteY3" fmla="*/ 2052735 h 2155572"/>
                  <a:gd name="connsiteX4" fmla="*/ 3275045 w 3275045"/>
                  <a:gd name="connsiteY4" fmla="*/ 1464906 h 2155572"/>
                  <a:gd name="connsiteX0" fmla="*/ 0 w 3275045"/>
                  <a:gd name="connsiteY0" fmla="*/ 0 h 2186127"/>
                  <a:gd name="connsiteX1" fmla="*/ 503853 w 3275045"/>
                  <a:gd name="connsiteY1" fmla="*/ 1427583 h 2186127"/>
                  <a:gd name="connsiteX2" fmla="*/ 1175656 w 3275045"/>
                  <a:gd name="connsiteY2" fmla="*/ 2136710 h 2186127"/>
                  <a:gd name="connsiteX3" fmla="*/ 2258008 w 3275045"/>
                  <a:gd name="connsiteY3" fmla="*/ 2052735 h 2186127"/>
                  <a:gd name="connsiteX4" fmla="*/ 3275045 w 3275045"/>
                  <a:gd name="connsiteY4" fmla="*/ 1464906 h 2186127"/>
                  <a:gd name="connsiteX0" fmla="*/ 0 w 3275045"/>
                  <a:gd name="connsiteY0" fmla="*/ 0 h 2091484"/>
                  <a:gd name="connsiteX1" fmla="*/ 503853 w 3275045"/>
                  <a:gd name="connsiteY1" fmla="*/ 1427583 h 2091484"/>
                  <a:gd name="connsiteX2" fmla="*/ 1138334 w 3275045"/>
                  <a:gd name="connsiteY2" fmla="*/ 1968759 h 2091484"/>
                  <a:gd name="connsiteX3" fmla="*/ 2258008 w 3275045"/>
                  <a:gd name="connsiteY3" fmla="*/ 2052735 h 2091484"/>
                  <a:gd name="connsiteX4" fmla="*/ 3275045 w 3275045"/>
                  <a:gd name="connsiteY4" fmla="*/ 1464906 h 2091484"/>
                  <a:gd name="connsiteX0" fmla="*/ 0 w 3275045"/>
                  <a:gd name="connsiteY0" fmla="*/ 0 h 2106559"/>
                  <a:gd name="connsiteX1" fmla="*/ 503853 w 3275045"/>
                  <a:gd name="connsiteY1" fmla="*/ 1427583 h 2106559"/>
                  <a:gd name="connsiteX2" fmla="*/ 1138334 w 3275045"/>
                  <a:gd name="connsiteY2" fmla="*/ 1968759 h 2106559"/>
                  <a:gd name="connsiteX3" fmla="*/ 2220686 w 3275045"/>
                  <a:gd name="connsiteY3" fmla="*/ 2071396 h 2106559"/>
                  <a:gd name="connsiteX4" fmla="*/ 3275045 w 3275045"/>
                  <a:gd name="connsiteY4" fmla="*/ 1464906 h 2106559"/>
                  <a:gd name="connsiteX0" fmla="*/ 0 w 3526971"/>
                  <a:gd name="connsiteY0" fmla="*/ 0 h 2135542"/>
                  <a:gd name="connsiteX1" fmla="*/ 503853 w 3526971"/>
                  <a:gd name="connsiteY1" fmla="*/ 1427583 h 2135542"/>
                  <a:gd name="connsiteX2" fmla="*/ 1138334 w 3526971"/>
                  <a:gd name="connsiteY2" fmla="*/ 1968759 h 2135542"/>
                  <a:gd name="connsiteX3" fmla="*/ 2220686 w 3526971"/>
                  <a:gd name="connsiteY3" fmla="*/ 2071396 h 2135542"/>
                  <a:gd name="connsiteX4" fmla="*/ 3526971 w 3526971"/>
                  <a:gd name="connsiteY4" fmla="*/ 2043404 h 2135542"/>
                  <a:gd name="connsiteX0" fmla="*/ 0 w 3526971"/>
                  <a:gd name="connsiteY0" fmla="*/ 0 h 2071396"/>
                  <a:gd name="connsiteX1" fmla="*/ 503853 w 3526971"/>
                  <a:gd name="connsiteY1" fmla="*/ 1427583 h 2071396"/>
                  <a:gd name="connsiteX2" fmla="*/ 1138334 w 3526971"/>
                  <a:gd name="connsiteY2" fmla="*/ 1968759 h 2071396"/>
                  <a:gd name="connsiteX3" fmla="*/ 2220686 w 3526971"/>
                  <a:gd name="connsiteY3" fmla="*/ 2071396 h 2071396"/>
                  <a:gd name="connsiteX4" fmla="*/ 3526971 w 3526971"/>
                  <a:gd name="connsiteY4" fmla="*/ 2043404 h 2071396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503853 w 3526971"/>
                  <a:gd name="connsiteY1" fmla="*/ 1371600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85191 w 3526971"/>
                  <a:gd name="connsiteY1" fmla="*/ 1287624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5413"/>
                  <a:gd name="connsiteX1" fmla="*/ 475860 w 3526971"/>
                  <a:gd name="connsiteY1" fmla="*/ 1240971 h 2015413"/>
                  <a:gd name="connsiteX2" fmla="*/ 1138334 w 3526971"/>
                  <a:gd name="connsiteY2" fmla="*/ 1912776 h 2015413"/>
                  <a:gd name="connsiteX3" fmla="*/ 2220686 w 3526971"/>
                  <a:gd name="connsiteY3" fmla="*/ 2015413 h 2015413"/>
                  <a:gd name="connsiteX4" fmla="*/ 3526971 w 3526971"/>
                  <a:gd name="connsiteY4" fmla="*/ 1987421 h 2015413"/>
                  <a:gd name="connsiteX0" fmla="*/ 0 w 3526971"/>
                  <a:gd name="connsiteY0" fmla="*/ 0 h 2019085"/>
                  <a:gd name="connsiteX1" fmla="*/ 475860 w 3526971"/>
                  <a:gd name="connsiteY1" fmla="*/ 1240971 h 2019085"/>
                  <a:gd name="connsiteX2" fmla="*/ 1119672 w 3526971"/>
                  <a:gd name="connsiteY2" fmla="*/ 1931437 h 2019085"/>
                  <a:gd name="connsiteX3" fmla="*/ 2220686 w 3526971"/>
                  <a:gd name="connsiteY3" fmla="*/ 2015413 h 2019085"/>
                  <a:gd name="connsiteX4" fmla="*/ 3526971 w 3526971"/>
                  <a:gd name="connsiteY4" fmla="*/ 1987421 h 2019085"/>
                  <a:gd name="connsiteX0" fmla="*/ 0 w 3526971"/>
                  <a:gd name="connsiteY0" fmla="*/ 0 h 2018850"/>
                  <a:gd name="connsiteX1" fmla="*/ 475860 w 3526971"/>
                  <a:gd name="connsiteY1" fmla="*/ 1240971 h 2018850"/>
                  <a:gd name="connsiteX2" fmla="*/ 1119672 w 3526971"/>
                  <a:gd name="connsiteY2" fmla="*/ 1903445 h 2018850"/>
                  <a:gd name="connsiteX3" fmla="*/ 2220686 w 3526971"/>
                  <a:gd name="connsiteY3" fmla="*/ 2015413 h 2018850"/>
                  <a:gd name="connsiteX4" fmla="*/ 3526971 w 3526971"/>
                  <a:gd name="connsiteY4" fmla="*/ 1987421 h 2018850"/>
                  <a:gd name="connsiteX0" fmla="*/ 0 w 3526971"/>
                  <a:gd name="connsiteY0" fmla="*/ 0 h 2022709"/>
                  <a:gd name="connsiteX1" fmla="*/ 475860 w 3526971"/>
                  <a:gd name="connsiteY1" fmla="*/ 1240971 h 2022709"/>
                  <a:gd name="connsiteX2" fmla="*/ 1119672 w 3526971"/>
                  <a:gd name="connsiteY2" fmla="*/ 1903445 h 2022709"/>
                  <a:gd name="connsiteX3" fmla="*/ 2220686 w 3526971"/>
                  <a:gd name="connsiteY3" fmla="*/ 2015413 h 2022709"/>
                  <a:gd name="connsiteX4" fmla="*/ 3526971 w 3526971"/>
                  <a:gd name="connsiteY4" fmla="*/ 2006082 h 2022709"/>
                  <a:gd name="connsiteX0" fmla="*/ 0 w 3526971"/>
                  <a:gd name="connsiteY0" fmla="*/ 0 h 2054940"/>
                  <a:gd name="connsiteX1" fmla="*/ 475860 w 3526971"/>
                  <a:gd name="connsiteY1" fmla="*/ 1240971 h 2054940"/>
                  <a:gd name="connsiteX2" fmla="*/ 1119672 w 3526971"/>
                  <a:gd name="connsiteY2" fmla="*/ 1903445 h 2054940"/>
                  <a:gd name="connsiteX3" fmla="*/ 2220686 w 3526971"/>
                  <a:gd name="connsiteY3" fmla="*/ 2015413 h 2054940"/>
                  <a:gd name="connsiteX4" fmla="*/ 3526971 w 3526971"/>
                  <a:gd name="connsiteY4" fmla="*/ 2052735 h 2054940"/>
                  <a:gd name="connsiteX0" fmla="*/ 0 w 3526971"/>
                  <a:gd name="connsiteY0" fmla="*/ 0 h 2046327"/>
                  <a:gd name="connsiteX1" fmla="*/ 475860 w 3526971"/>
                  <a:gd name="connsiteY1" fmla="*/ 1240971 h 2046327"/>
                  <a:gd name="connsiteX2" fmla="*/ 1119672 w 3526971"/>
                  <a:gd name="connsiteY2" fmla="*/ 1903445 h 2046327"/>
                  <a:gd name="connsiteX3" fmla="*/ 2220686 w 3526971"/>
                  <a:gd name="connsiteY3" fmla="*/ 2015413 h 2046327"/>
                  <a:gd name="connsiteX4" fmla="*/ 3526971 w 3526971"/>
                  <a:gd name="connsiteY4" fmla="*/ 2043405 h 2046327"/>
                  <a:gd name="connsiteX0" fmla="*/ 0 w 3526971"/>
                  <a:gd name="connsiteY0" fmla="*/ 0 h 2046327"/>
                  <a:gd name="connsiteX1" fmla="*/ 1119672 w 3526971"/>
                  <a:gd name="connsiteY1" fmla="*/ 1903445 h 2046327"/>
                  <a:gd name="connsiteX2" fmla="*/ 2220686 w 3526971"/>
                  <a:gd name="connsiteY2" fmla="*/ 2015413 h 2046327"/>
                  <a:gd name="connsiteX3" fmla="*/ 3526971 w 3526971"/>
                  <a:gd name="connsiteY3" fmla="*/ 2043405 h 2046327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83051"/>
                  <a:gd name="connsiteX1" fmla="*/ 765108 w 3526971"/>
                  <a:gd name="connsiteY1" fmla="*/ 1278294 h 2083051"/>
                  <a:gd name="connsiteX2" fmla="*/ 2220686 w 3526971"/>
                  <a:gd name="connsiteY2" fmla="*/ 2015413 h 2083051"/>
                  <a:gd name="connsiteX3" fmla="*/ 3526971 w 3526971"/>
                  <a:gd name="connsiteY3" fmla="*/ 2043405 h 20830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98551"/>
                  <a:gd name="connsiteX1" fmla="*/ 438536 w 3526971"/>
                  <a:gd name="connsiteY1" fmla="*/ 1063690 h 2098551"/>
                  <a:gd name="connsiteX2" fmla="*/ 2220686 w 3526971"/>
                  <a:gd name="connsiteY2" fmla="*/ 2015413 h 2098551"/>
                  <a:gd name="connsiteX3" fmla="*/ 3526971 w 3526971"/>
                  <a:gd name="connsiteY3" fmla="*/ 2043405 h 2098551"/>
                  <a:gd name="connsiteX0" fmla="*/ 0 w 3526971"/>
                  <a:gd name="connsiteY0" fmla="*/ 0 h 2045167"/>
                  <a:gd name="connsiteX1" fmla="*/ 438536 w 3526971"/>
                  <a:gd name="connsiteY1" fmla="*/ 1063690 h 2045167"/>
                  <a:gd name="connsiteX2" fmla="*/ 1670180 w 3526971"/>
                  <a:gd name="connsiteY2" fmla="*/ 1866123 h 2045167"/>
                  <a:gd name="connsiteX3" fmla="*/ 3526971 w 3526971"/>
                  <a:gd name="connsiteY3" fmla="*/ 2043405 h 2045167"/>
                  <a:gd name="connsiteX0" fmla="*/ 0 w 3526971"/>
                  <a:gd name="connsiteY0" fmla="*/ 0 h 2043661"/>
                  <a:gd name="connsiteX1" fmla="*/ 438536 w 3526971"/>
                  <a:gd name="connsiteY1" fmla="*/ 1063690 h 2043661"/>
                  <a:gd name="connsiteX2" fmla="*/ 1129005 w 3526971"/>
                  <a:gd name="connsiteY2" fmla="*/ 1642188 h 2043661"/>
                  <a:gd name="connsiteX3" fmla="*/ 3526971 w 3526971"/>
                  <a:gd name="connsiteY3" fmla="*/ 2043405 h 2043661"/>
                  <a:gd name="connsiteX0" fmla="*/ 0 w 3526971"/>
                  <a:gd name="connsiteY0" fmla="*/ 0 h 2043860"/>
                  <a:gd name="connsiteX1" fmla="*/ 438536 w 3526971"/>
                  <a:gd name="connsiteY1" fmla="*/ 1063690 h 2043860"/>
                  <a:gd name="connsiteX2" fmla="*/ 1166327 w 3526971"/>
                  <a:gd name="connsiteY2" fmla="*/ 1754155 h 2043860"/>
                  <a:gd name="connsiteX3" fmla="*/ 3526971 w 3526971"/>
                  <a:gd name="connsiteY3" fmla="*/ 2043405 h 2043860"/>
                  <a:gd name="connsiteX0" fmla="*/ 0 w 3526971"/>
                  <a:gd name="connsiteY0" fmla="*/ 0 h 2043767"/>
                  <a:gd name="connsiteX1" fmla="*/ 438536 w 3526971"/>
                  <a:gd name="connsiteY1" fmla="*/ 1063690 h 2043767"/>
                  <a:gd name="connsiteX2" fmla="*/ 1166327 w 3526971"/>
                  <a:gd name="connsiteY2" fmla="*/ 1754155 h 2043767"/>
                  <a:gd name="connsiteX3" fmla="*/ 3526971 w 3526971"/>
                  <a:gd name="connsiteY3" fmla="*/ 2043405 h 2043767"/>
                  <a:gd name="connsiteX0" fmla="*/ 0 w 3526971"/>
                  <a:gd name="connsiteY0" fmla="*/ 0 h 2044147"/>
                  <a:gd name="connsiteX1" fmla="*/ 438536 w 3526971"/>
                  <a:gd name="connsiteY1" fmla="*/ 1063690 h 2044147"/>
                  <a:gd name="connsiteX2" fmla="*/ 1390261 w 3526971"/>
                  <a:gd name="connsiteY2" fmla="*/ 1847461 h 2044147"/>
                  <a:gd name="connsiteX3" fmla="*/ 3526971 w 3526971"/>
                  <a:gd name="connsiteY3" fmla="*/ 2043405 h 2044147"/>
                  <a:gd name="connsiteX0" fmla="*/ 0 w 3526971"/>
                  <a:gd name="connsiteY0" fmla="*/ 0 h 2044896"/>
                  <a:gd name="connsiteX1" fmla="*/ 438536 w 3526971"/>
                  <a:gd name="connsiteY1" fmla="*/ 1063690 h 2044896"/>
                  <a:gd name="connsiteX2" fmla="*/ 1455576 w 3526971"/>
                  <a:gd name="connsiteY2" fmla="*/ 1894114 h 2044896"/>
                  <a:gd name="connsiteX3" fmla="*/ 3526971 w 3526971"/>
                  <a:gd name="connsiteY3" fmla="*/ 2043405 h 2044896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401213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992"/>
                  <a:gd name="connsiteX1" fmla="*/ 326568 w 3526971"/>
                  <a:gd name="connsiteY1" fmla="*/ 1073021 h 2046992"/>
                  <a:gd name="connsiteX2" fmla="*/ 1455576 w 3526971"/>
                  <a:gd name="connsiteY2" fmla="*/ 1894114 h 2046992"/>
                  <a:gd name="connsiteX3" fmla="*/ 3526971 w 3526971"/>
                  <a:gd name="connsiteY3" fmla="*/ 2043405 h 2046992"/>
                  <a:gd name="connsiteX0" fmla="*/ 0 w 3526971"/>
                  <a:gd name="connsiteY0" fmla="*/ 0 h 2046552"/>
                  <a:gd name="connsiteX1" fmla="*/ 289246 w 3526971"/>
                  <a:gd name="connsiteY1" fmla="*/ 1101013 h 2046552"/>
                  <a:gd name="connsiteX2" fmla="*/ 1455576 w 3526971"/>
                  <a:gd name="connsiteY2" fmla="*/ 1894114 h 2046552"/>
                  <a:gd name="connsiteX3" fmla="*/ 3526971 w 3526971"/>
                  <a:gd name="connsiteY3" fmla="*/ 2043405 h 2046552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6420"/>
                  <a:gd name="connsiteX1" fmla="*/ 251923 w 3526971"/>
                  <a:gd name="connsiteY1" fmla="*/ 1110344 h 2046420"/>
                  <a:gd name="connsiteX2" fmla="*/ 1455576 w 3526971"/>
                  <a:gd name="connsiteY2" fmla="*/ 1894114 h 2046420"/>
                  <a:gd name="connsiteX3" fmla="*/ 3526971 w 3526971"/>
                  <a:gd name="connsiteY3" fmla="*/ 2043405 h 2046420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424"/>
                  <a:gd name="connsiteX1" fmla="*/ 251923 w 3526971"/>
                  <a:gd name="connsiteY1" fmla="*/ 1110344 h 2047424"/>
                  <a:gd name="connsiteX2" fmla="*/ 1250303 w 3526971"/>
                  <a:gd name="connsiteY2" fmla="*/ 1903444 h 2047424"/>
                  <a:gd name="connsiteX3" fmla="*/ 3526971 w 3526971"/>
                  <a:gd name="connsiteY3" fmla="*/ 2043405 h 2047424"/>
                  <a:gd name="connsiteX0" fmla="*/ 0 w 3526971"/>
                  <a:gd name="connsiteY0" fmla="*/ 0 h 2047078"/>
                  <a:gd name="connsiteX1" fmla="*/ 251923 w 3526971"/>
                  <a:gd name="connsiteY1" fmla="*/ 1129006 h 2047078"/>
                  <a:gd name="connsiteX2" fmla="*/ 1250303 w 3526971"/>
                  <a:gd name="connsiteY2" fmla="*/ 1903444 h 2047078"/>
                  <a:gd name="connsiteX3" fmla="*/ 3526971 w 3526971"/>
                  <a:gd name="connsiteY3" fmla="*/ 2043405 h 2047078"/>
                  <a:gd name="connsiteX0" fmla="*/ 7523 w 3534494"/>
                  <a:gd name="connsiteY0" fmla="*/ 0 h 2043472"/>
                  <a:gd name="connsiteX1" fmla="*/ 259446 w 3534494"/>
                  <a:gd name="connsiteY1" fmla="*/ 1129006 h 2043472"/>
                  <a:gd name="connsiteX2" fmla="*/ 2262538 w 3534494"/>
                  <a:gd name="connsiteY2" fmla="*/ 943889 h 2043472"/>
                  <a:gd name="connsiteX3" fmla="*/ 3534494 w 3534494"/>
                  <a:gd name="connsiteY3" fmla="*/ 2043405 h 2043472"/>
                  <a:gd name="connsiteX0" fmla="*/ 7523 w 3353872"/>
                  <a:gd name="connsiteY0" fmla="*/ 45039 h 1205336"/>
                  <a:gd name="connsiteX1" fmla="*/ 259446 w 3353872"/>
                  <a:gd name="connsiteY1" fmla="*/ 1174045 h 1205336"/>
                  <a:gd name="connsiteX2" fmla="*/ 2262538 w 3353872"/>
                  <a:gd name="connsiteY2" fmla="*/ 988928 h 1205336"/>
                  <a:gd name="connsiteX3" fmla="*/ 3353872 w 3353872"/>
                  <a:gd name="connsiteY3" fmla="*/ 0 h 1205336"/>
                  <a:gd name="connsiteX0" fmla="*/ 0 w 3346349"/>
                  <a:gd name="connsiteY0" fmla="*/ 45039 h 1565742"/>
                  <a:gd name="connsiteX1" fmla="*/ 1369523 w 3346349"/>
                  <a:gd name="connsiteY1" fmla="*/ 1546578 h 1565742"/>
                  <a:gd name="connsiteX2" fmla="*/ 2255015 w 3346349"/>
                  <a:gd name="connsiteY2" fmla="*/ 988928 h 1565742"/>
                  <a:gd name="connsiteX3" fmla="*/ 3346349 w 3346349"/>
                  <a:gd name="connsiteY3" fmla="*/ 0 h 1565742"/>
                  <a:gd name="connsiteX0" fmla="*/ 0 w 3414082"/>
                  <a:gd name="connsiteY0" fmla="*/ 1998017 h 2197197"/>
                  <a:gd name="connsiteX1" fmla="*/ 1437256 w 3414082"/>
                  <a:gd name="connsiteY1" fmla="*/ 1546578 h 2197197"/>
                  <a:gd name="connsiteX2" fmla="*/ 2322748 w 3414082"/>
                  <a:gd name="connsiteY2" fmla="*/ 988928 h 2197197"/>
                  <a:gd name="connsiteX3" fmla="*/ 3414082 w 3414082"/>
                  <a:gd name="connsiteY3" fmla="*/ 0 h 2197197"/>
                  <a:gd name="connsiteX0" fmla="*/ 0 w 3414082"/>
                  <a:gd name="connsiteY0" fmla="*/ 1998017 h 1998017"/>
                  <a:gd name="connsiteX1" fmla="*/ 1437256 w 3414082"/>
                  <a:gd name="connsiteY1" fmla="*/ 1546578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1998017 h 1998017"/>
                  <a:gd name="connsiteX1" fmla="*/ 805079 w 3414082"/>
                  <a:gd name="connsiteY1" fmla="*/ 1004712 h 1998017"/>
                  <a:gd name="connsiteX2" fmla="*/ 2322748 w 3414082"/>
                  <a:gd name="connsiteY2" fmla="*/ 988928 h 1998017"/>
                  <a:gd name="connsiteX3" fmla="*/ 3414082 w 3414082"/>
                  <a:gd name="connsiteY3" fmla="*/ 0 h 1998017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02511 h 2002511"/>
                  <a:gd name="connsiteX1" fmla="*/ 805079 w 3414082"/>
                  <a:gd name="connsiteY1" fmla="*/ 1009206 h 2002511"/>
                  <a:gd name="connsiteX2" fmla="*/ 2040525 w 3414082"/>
                  <a:gd name="connsiteY2" fmla="*/ 0 h 2002511"/>
                  <a:gd name="connsiteX3" fmla="*/ 3414082 w 3414082"/>
                  <a:gd name="connsiteY3" fmla="*/ 4494 h 2002511"/>
                  <a:gd name="connsiteX0" fmla="*/ 0 w 3414082"/>
                  <a:gd name="connsiteY0" fmla="*/ 2021042 h 2021042"/>
                  <a:gd name="connsiteX1" fmla="*/ 805079 w 3414082"/>
                  <a:gd name="connsiteY1" fmla="*/ 1027737 h 2021042"/>
                  <a:gd name="connsiteX2" fmla="*/ 2040525 w 3414082"/>
                  <a:gd name="connsiteY2" fmla="*/ 18531 h 2021042"/>
                  <a:gd name="connsiteX3" fmla="*/ 3414082 w 3414082"/>
                  <a:gd name="connsiteY3" fmla="*/ 23025 h 2021042"/>
                  <a:gd name="connsiteX0" fmla="*/ 0 w 3414082"/>
                  <a:gd name="connsiteY0" fmla="*/ 2012412 h 2012412"/>
                  <a:gd name="connsiteX1" fmla="*/ 805079 w 3414082"/>
                  <a:gd name="connsiteY1" fmla="*/ 1019107 h 2012412"/>
                  <a:gd name="connsiteX2" fmla="*/ 2040525 w 3414082"/>
                  <a:gd name="connsiteY2" fmla="*/ 9901 h 2012412"/>
                  <a:gd name="connsiteX3" fmla="*/ 3414082 w 3414082"/>
                  <a:gd name="connsiteY3" fmla="*/ 14395 h 2012412"/>
                  <a:gd name="connsiteX0" fmla="*/ 0 w 2567415"/>
                  <a:gd name="connsiteY0" fmla="*/ 2089839 h 2089839"/>
                  <a:gd name="connsiteX1" fmla="*/ 805079 w 2567415"/>
                  <a:gd name="connsiteY1" fmla="*/ 1096534 h 2089839"/>
                  <a:gd name="connsiteX2" fmla="*/ 2040525 w 2567415"/>
                  <a:gd name="connsiteY2" fmla="*/ 87328 h 2089839"/>
                  <a:gd name="connsiteX3" fmla="*/ 2567415 w 2567415"/>
                  <a:gd name="connsiteY3" fmla="*/ 46667 h 2089839"/>
                  <a:gd name="connsiteX0" fmla="*/ 0 w 2567415"/>
                  <a:gd name="connsiteY0" fmla="*/ 2043172 h 2043172"/>
                  <a:gd name="connsiteX1" fmla="*/ 805079 w 2567415"/>
                  <a:gd name="connsiteY1" fmla="*/ 1049867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2567415"/>
                  <a:gd name="connsiteY0" fmla="*/ 2043172 h 2043172"/>
                  <a:gd name="connsiteX1" fmla="*/ 251923 w 2567415"/>
                  <a:gd name="connsiteY1" fmla="*/ 1061156 h 2043172"/>
                  <a:gd name="connsiteX2" fmla="*/ 877770 w 2567415"/>
                  <a:gd name="connsiteY2" fmla="*/ 176128 h 2043172"/>
                  <a:gd name="connsiteX3" fmla="*/ 2567415 w 2567415"/>
                  <a:gd name="connsiteY3" fmla="*/ 0 h 2043172"/>
                  <a:gd name="connsiteX0" fmla="*/ 0 w 1788482"/>
                  <a:gd name="connsiteY0" fmla="*/ 1961024 h 1961024"/>
                  <a:gd name="connsiteX1" fmla="*/ 251923 w 1788482"/>
                  <a:gd name="connsiteY1" fmla="*/ 979008 h 1961024"/>
                  <a:gd name="connsiteX2" fmla="*/ 877770 w 1788482"/>
                  <a:gd name="connsiteY2" fmla="*/ 93980 h 1961024"/>
                  <a:gd name="connsiteX3" fmla="*/ 1788482 w 1788482"/>
                  <a:gd name="connsiteY3" fmla="*/ 19452 h 1961024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742303 w 1788482"/>
                  <a:gd name="connsiteY2" fmla="*/ 198706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251923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27814 w 1788482"/>
                  <a:gd name="connsiteY2" fmla="*/ 187417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788482"/>
                  <a:gd name="connsiteY0" fmla="*/ 1941572 h 1941572"/>
                  <a:gd name="connsiteX1" fmla="*/ 172901 w 1788482"/>
                  <a:gd name="connsiteY1" fmla="*/ 959556 h 1941572"/>
                  <a:gd name="connsiteX2" fmla="*/ 505236 w 1788482"/>
                  <a:gd name="connsiteY2" fmla="*/ 142261 h 1941572"/>
                  <a:gd name="connsiteX3" fmla="*/ 1788482 w 1788482"/>
                  <a:gd name="connsiteY3" fmla="*/ 0 h 1941572"/>
                  <a:gd name="connsiteX0" fmla="*/ 0 w 1824341"/>
                  <a:gd name="connsiteY0" fmla="*/ 32089 h 959923"/>
                  <a:gd name="connsiteX1" fmla="*/ 208760 w 1824341"/>
                  <a:gd name="connsiteY1" fmla="*/ 959556 h 959923"/>
                  <a:gd name="connsiteX2" fmla="*/ 541095 w 1824341"/>
                  <a:gd name="connsiteY2" fmla="*/ 142261 h 959923"/>
                  <a:gd name="connsiteX3" fmla="*/ 1824341 w 1824341"/>
                  <a:gd name="connsiteY3" fmla="*/ 0 h 959923"/>
                  <a:gd name="connsiteX0" fmla="*/ 0 w 1985706"/>
                  <a:gd name="connsiteY0" fmla="*/ 10946 h 2040777"/>
                  <a:gd name="connsiteX1" fmla="*/ 208760 w 1985706"/>
                  <a:gd name="connsiteY1" fmla="*/ 938413 h 2040777"/>
                  <a:gd name="connsiteX2" fmla="*/ 541095 w 1985706"/>
                  <a:gd name="connsiteY2" fmla="*/ 121118 h 2040777"/>
                  <a:gd name="connsiteX3" fmla="*/ 1985706 w 1985706"/>
                  <a:gd name="connsiteY3" fmla="*/ 2040740 h 2040777"/>
                  <a:gd name="connsiteX0" fmla="*/ 0 w 1985706"/>
                  <a:gd name="connsiteY0" fmla="*/ 13163 h 2043068"/>
                  <a:gd name="connsiteX1" fmla="*/ 208760 w 1985706"/>
                  <a:gd name="connsiteY1" fmla="*/ 940630 h 2043068"/>
                  <a:gd name="connsiteX2" fmla="*/ 1849942 w 1985706"/>
                  <a:gd name="connsiteY2" fmla="*/ 1288747 h 2043068"/>
                  <a:gd name="connsiteX3" fmla="*/ 1985706 w 1985706"/>
                  <a:gd name="connsiteY3" fmla="*/ 2042957 h 2043068"/>
                  <a:gd name="connsiteX0" fmla="*/ 0 w 1985706"/>
                  <a:gd name="connsiteY0" fmla="*/ 234289 h 2264242"/>
                  <a:gd name="connsiteX1" fmla="*/ 755607 w 1985706"/>
                  <a:gd name="connsiteY1" fmla="*/ 85992 h 2264242"/>
                  <a:gd name="connsiteX2" fmla="*/ 1849942 w 1985706"/>
                  <a:gd name="connsiteY2" fmla="*/ 1509873 h 2264242"/>
                  <a:gd name="connsiteX3" fmla="*/ 1985706 w 1985706"/>
                  <a:gd name="connsiteY3" fmla="*/ 2264083 h 2264242"/>
                  <a:gd name="connsiteX0" fmla="*/ 0 w 1985706"/>
                  <a:gd name="connsiteY0" fmla="*/ 87355 h 2117295"/>
                  <a:gd name="connsiteX1" fmla="*/ 908007 w 1985706"/>
                  <a:gd name="connsiteY1" fmla="*/ 172140 h 2117295"/>
                  <a:gd name="connsiteX2" fmla="*/ 1849942 w 1985706"/>
                  <a:gd name="connsiteY2" fmla="*/ 1362939 h 2117295"/>
                  <a:gd name="connsiteX3" fmla="*/ 1985706 w 1985706"/>
                  <a:gd name="connsiteY3" fmla="*/ 2117149 h 2117295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96117"/>
                  <a:gd name="connsiteY0" fmla="*/ 87355 h 2117149"/>
                  <a:gd name="connsiteX1" fmla="*/ 908007 w 1996117"/>
                  <a:gd name="connsiteY1" fmla="*/ 172140 h 2117149"/>
                  <a:gd name="connsiteX2" fmla="*/ 1849942 w 1996117"/>
                  <a:gd name="connsiteY2" fmla="*/ 1362939 h 2117149"/>
                  <a:gd name="connsiteX3" fmla="*/ 1985706 w 1996117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87355 h 2117149"/>
                  <a:gd name="connsiteX1" fmla="*/ 908007 w 1985706"/>
                  <a:gd name="connsiteY1" fmla="*/ 172140 h 2117149"/>
                  <a:gd name="connsiteX2" fmla="*/ 1849942 w 1985706"/>
                  <a:gd name="connsiteY2" fmla="*/ 1362939 h 2117149"/>
                  <a:gd name="connsiteX3" fmla="*/ 1985706 w 1985706"/>
                  <a:gd name="connsiteY3" fmla="*/ 2117149 h 2117149"/>
                  <a:gd name="connsiteX0" fmla="*/ 0 w 1985706"/>
                  <a:gd name="connsiteY0" fmla="*/ 70534 h 2100328"/>
                  <a:gd name="connsiteX1" fmla="*/ 908007 w 1985706"/>
                  <a:gd name="connsiteY1" fmla="*/ 155319 h 2100328"/>
                  <a:gd name="connsiteX2" fmla="*/ 1778224 w 1985706"/>
                  <a:gd name="connsiteY2" fmla="*/ 1005459 h 2100328"/>
                  <a:gd name="connsiteX3" fmla="*/ 1985706 w 1985706"/>
                  <a:gd name="connsiteY3" fmla="*/ 2100328 h 2100328"/>
                  <a:gd name="connsiteX0" fmla="*/ 0 w 1985706"/>
                  <a:gd name="connsiteY0" fmla="*/ 17151 h 2046945"/>
                  <a:gd name="connsiteX1" fmla="*/ 908007 w 1985706"/>
                  <a:gd name="connsiteY1" fmla="*/ 101936 h 2046945"/>
                  <a:gd name="connsiteX2" fmla="*/ 1778224 w 1985706"/>
                  <a:gd name="connsiteY2" fmla="*/ 952076 h 2046945"/>
                  <a:gd name="connsiteX3" fmla="*/ 1985706 w 1985706"/>
                  <a:gd name="connsiteY3" fmla="*/ 2046945 h 2046945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778224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91341"/>
                  <a:gd name="connsiteY0" fmla="*/ 802 h 2030596"/>
                  <a:gd name="connsiteX1" fmla="*/ 1087301 w 1991341"/>
                  <a:gd name="connsiteY1" fmla="*/ 148340 h 2030596"/>
                  <a:gd name="connsiteX2" fmla="*/ 1894765 w 1991341"/>
                  <a:gd name="connsiteY2" fmla="*/ 935727 h 2030596"/>
                  <a:gd name="connsiteX3" fmla="*/ 1985706 w 1991341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5706"/>
                  <a:gd name="connsiteY0" fmla="*/ 802 h 2030596"/>
                  <a:gd name="connsiteX1" fmla="*/ 1087301 w 1985706"/>
                  <a:gd name="connsiteY1" fmla="*/ 148340 h 2030596"/>
                  <a:gd name="connsiteX2" fmla="*/ 1894765 w 1985706"/>
                  <a:gd name="connsiteY2" fmla="*/ 935727 h 2030596"/>
                  <a:gd name="connsiteX3" fmla="*/ 1985706 w 1985706"/>
                  <a:gd name="connsiteY3" fmla="*/ 2030596 h 2030596"/>
                  <a:gd name="connsiteX0" fmla="*/ 0 w 1987381"/>
                  <a:gd name="connsiteY0" fmla="*/ 6892 h 2036686"/>
                  <a:gd name="connsiteX1" fmla="*/ 1159019 w 1987381"/>
                  <a:gd name="connsiteY1" fmla="*/ 118571 h 2036686"/>
                  <a:gd name="connsiteX2" fmla="*/ 1894765 w 1987381"/>
                  <a:gd name="connsiteY2" fmla="*/ 941817 h 2036686"/>
                  <a:gd name="connsiteX3" fmla="*/ 1985706 w 1987381"/>
                  <a:gd name="connsiteY3" fmla="*/ 2036686 h 2036686"/>
                  <a:gd name="connsiteX0" fmla="*/ 0 w 1987381"/>
                  <a:gd name="connsiteY0" fmla="*/ 491 h 2030285"/>
                  <a:gd name="connsiteX1" fmla="*/ 1159019 w 1987381"/>
                  <a:gd name="connsiteY1" fmla="*/ 112170 h 2030285"/>
                  <a:gd name="connsiteX2" fmla="*/ 1894765 w 1987381"/>
                  <a:gd name="connsiteY2" fmla="*/ 935416 h 2030285"/>
                  <a:gd name="connsiteX3" fmla="*/ 1985706 w 1987381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1985706"/>
                  <a:gd name="connsiteY0" fmla="*/ 491 h 2030285"/>
                  <a:gd name="connsiteX1" fmla="*/ 1159019 w 1985706"/>
                  <a:gd name="connsiteY1" fmla="*/ 112170 h 2030285"/>
                  <a:gd name="connsiteX2" fmla="*/ 1894765 w 1985706"/>
                  <a:gd name="connsiteY2" fmla="*/ 935416 h 2030285"/>
                  <a:gd name="connsiteX3" fmla="*/ 1985706 w 1985706"/>
                  <a:gd name="connsiteY3" fmla="*/ 2030285 h 2030285"/>
                  <a:gd name="connsiteX0" fmla="*/ 0 w 2044951"/>
                  <a:gd name="connsiteY0" fmla="*/ 4 h 2029798"/>
                  <a:gd name="connsiteX1" fmla="*/ 289442 w 2044951"/>
                  <a:gd name="connsiteY1" fmla="*/ 1429494 h 2029798"/>
                  <a:gd name="connsiteX2" fmla="*/ 1894765 w 2044951"/>
                  <a:gd name="connsiteY2" fmla="*/ 934929 h 2029798"/>
                  <a:gd name="connsiteX3" fmla="*/ 1985706 w 2044951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87942 w 1985706"/>
                  <a:gd name="connsiteY2" fmla="*/ 1858294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89442 w 1985706"/>
                  <a:gd name="connsiteY1" fmla="*/ 1429494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1052083 w 1985706"/>
                  <a:gd name="connsiteY2" fmla="*/ 193897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72789 w 1985706"/>
                  <a:gd name="connsiteY2" fmla="*/ 1930013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08760 w 1985706"/>
                  <a:gd name="connsiteY1" fmla="*/ 1456389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947942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827965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948022 w 1985706"/>
                  <a:gd name="connsiteY2" fmla="*/ 1875907 h 2029798"/>
                  <a:gd name="connsiteX3" fmla="*/ 1985706 w 1985706"/>
                  <a:gd name="connsiteY3" fmla="*/ 2029798 h 2029798"/>
                  <a:gd name="connsiteX0" fmla="*/ 0 w 1985706"/>
                  <a:gd name="connsiteY0" fmla="*/ 4 h 2029798"/>
                  <a:gd name="connsiteX1" fmla="*/ 234858 w 1985706"/>
                  <a:gd name="connsiteY1" fmla="*/ 1690502 h 2029798"/>
                  <a:gd name="connsiteX2" fmla="*/ 1699681 w 1985706"/>
                  <a:gd name="connsiteY2" fmla="*/ 1863900 h 2029798"/>
                  <a:gd name="connsiteX3" fmla="*/ 1985706 w 1985706"/>
                  <a:gd name="connsiteY3" fmla="*/ 2029798 h 2029798"/>
                  <a:gd name="connsiteX0" fmla="*/ 0 w 1743483"/>
                  <a:gd name="connsiteY0" fmla="*/ 4 h 2023796"/>
                  <a:gd name="connsiteX1" fmla="*/ 234858 w 1743483"/>
                  <a:gd name="connsiteY1" fmla="*/ 1690502 h 2023796"/>
                  <a:gd name="connsiteX2" fmla="*/ 1699681 w 1743483"/>
                  <a:gd name="connsiteY2" fmla="*/ 1863900 h 2023796"/>
                  <a:gd name="connsiteX3" fmla="*/ 1740374 w 1743483"/>
                  <a:gd name="connsiteY3" fmla="*/ 2023796 h 2023796"/>
                  <a:gd name="connsiteX0" fmla="*/ 0 w 1820004"/>
                  <a:gd name="connsiteY0" fmla="*/ 4 h 2023796"/>
                  <a:gd name="connsiteX1" fmla="*/ 234858 w 1820004"/>
                  <a:gd name="connsiteY1" fmla="*/ 1690502 h 2023796"/>
                  <a:gd name="connsiteX2" fmla="*/ 1699681 w 1820004"/>
                  <a:gd name="connsiteY2" fmla="*/ 1863900 h 2023796"/>
                  <a:gd name="connsiteX3" fmla="*/ 1740374 w 1820004"/>
                  <a:gd name="connsiteY3" fmla="*/ 2023796 h 2023796"/>
                  <a:gd name="connsiteX0" fmla="*/ 0 w 1749536"/>
                  <a:gd name="connsiteY0" fmla="*/ 4 h 2023796"/>
                  <a:gd name="connsiteX1" fmla="*/ 234858 w 1749536"/>
                  <a:gd name="connsiteY1" fmla="*/ 1690502 h 2023796"/>
                  <a:gd name="connsiteX2" fmla="*/ 1574405 w 1749536"/>
                  <a:gd name="connsiteY2" fmla="*/ 1863900 h 2023796"/>
                  <a:gd name="connsiteX3" fmla="*/ 1740374 w 1749536"/>
                  <a:gd name="connsiteY3" fmla="*/ 2023796 h 2023796"/>
                  <a:gd name="connsiteX0" fmla="*/ 0 w 1767066"/>
                  <a:gd name="connsiteY0" fmla="*/ 4 h 2023796"/>
                  <a:gd name="connsiteX1" fmla="*/ 234858 w 1767066"/>
                  <a:gd name="connsiteY1" fmla="*/ 1690502 h 2023796"/>
                  <a:gd name="connsiteX2" fmla="*/ 1574405 w 1767066"/>
                  <a:gd name="connsiteY2" fmla="*/ 1863900 h 2023796"/>
                  <a:gd name="connsiteX3" fmla="*/ 1740374 w 1767066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459567 w 1740373"/>
                  <a:gd name="connsiteY2" fmla="*/ 1857898 h 2023796"/>
                  <a:gd name="connsiteX3" fmla="*/ 1740374 w 1740373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872682"/>
                  <a:gd name="connsiteY0" fmla="*/ 4 h 2023796"/>
                  <a:gd name="connsiteX1" fmla="*/ 234858 w 1872682"/>
                  <a:gd name="connsiteY1" fmla="*/ 1690502 h 2023796"/>
                  <a:gd name="connsiteX2" fmla="*/ 1731000 w 1872682"/>
                  <a:gd name="connsiteY2" fmla="*/ 1845893 h 2023796"/>
                  <a:gd name="connsiteX3" fmla="*/ 1740374 w 1872682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31000 w 1740373"/>
                  <a:gd name="connsiteY2" fmla="*/ 1845893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9 w 1740373"/>
                  <a:gd name="connsiteY2" fmla="*/ 1629788 h 2023796"/>
                  <a:gd name="connsiteX3" fmla="*/ 1740374 w 1740373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742140"/>
                  <a:gd name="connsiteY0" fmla="*/ 4 h 2023796"/>
                  <a:gd name="connsiteX1" fmla="*/ 234858 w 1742140"/>
                  <a:gd name="connsiteY1" fmla="*/ 1690502 h 2023796"/>
                  <a:gd name="connsiteX2" fmla="*/ 1736217 w 1742140"/>
                  <a:gd name="connsiteY2" fmla="*/ 1839891 h 2023796"/>
                  <a:gd name="connsiteX3" fmla="*/ 1740374 w 1742140"/>
                  <a:gd name="connsiteY3" fmla="*/ 2023796 h 2023796"/>
                  <a:gd name="connsiteX0" fmla="*/ 0 w 1821383"/>
                  <a:gd name="connsiteY0" fmla="*/ 4 h 2023796"/>
                  <a:gd name="connsiteX1" fmla="*/ 234858 w 1821383"/>
                  <a:gd name="connsiteY1" fmla="*/ 1690502 h 2023796"/>
                  <a:gd name="connsiteX2" fmla="*/ 1819735 w 1821383"/>
                  <a:gd name="connsiteY2" fmla="*/ 1683814 h 2023796"/>
                  <a:gd name="connsiteX3" fmla="*/ 1740374 w 1821383"/>
                  <a:gd name="connsiteY3" fmla="*/ 2023796 h 2023796"/>
                  <a:gd name="connsiteX0" fmla="*/ 0 w 1821315"/>
                  <a:gd name="connsiteY0" fmla="*/ 4 h 2023796"/>
                  <a:gd name="connsiteX1" fmla="*/ 234858 w 1821315"/>
                  <a:gd name="connsiteY1" fmla="*/ 1690502 h 2023796"/>
                  <a:gd name="connsiteX2" fmla="*/ 1819735 w 1821315"/>
                  <a:gd name="connsiteY2" fmla="*/ 1683814 h 2023796"/>
                  <a:gd name="connsiteX3" fmla="*/ 1740374 w 1821315"/>
                  <a:gd name="connsiteY3" fmla="*/ 2023796 h 2023796"/>
                  <a:gd name="connsiteX0" fmla="*/ 0 w 1821541"/>
                  <a:gd name="connsiteY0" fmla="*/ 4 h 2023796"/>
                  <a:gd name="connsiteX1" fmla="*/ 234858 w 1821541"/>
                  <a:gd name="connsiteY1" fmla="*/ 1690502 h 2023796"/>
                  <a:gd name="connsiteX2" fmla="*/ 1819735 w 1821541"/>
                  <a:gd name="connsiteY2" fmla="*/ 1683814 h 2023796"/>
                  <a:gd name="connsiteX3" fmla="*/ 1740374 w 1821541"/>
                  <a:gd name="connsiteY3" fmla="*/ 2023796 h 2023796"/>
                  <a:gd name="connsiteX0" fmla="*/ 0 w 1761465"/>
                  <a:gd name="connsiteY0" fmla="*/ 4 h 2023796"/>
                  <a:gd name="connsiteX1" fmla="*/ 234858 w 1761465"/>
                  <a:gd name="connsiteY1" fmla="*/ 1690502 h 2023796"/>
                  <a:gd name="connsiteX2" fmla="*/ 1757096 w 1761465"/>
                  <a:gd name="connsiteY2" fmla="*/ 1761854 h 2023796"/>
                  <a:gd name="connsiteX3" fmla="*/ 1740374 w 1761465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04897 w 1740373"/>
                  <a:gd name="connsiteY2" fmla="*/ 1767856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234858 w 1740373"/>
                  <a:gd name="connsiteY1" fmla="*/ 169050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4 w 1740373"/>
                  <a:gd name="connsiteY1" fmla="*/ 1732523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407113 w 1740373"/>
                  <a:gd name="connsiteY1" fmla="*/ 1726521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75792 w 1740373"/>
                  <a:gd name="connsiteY1" fmla="*/ 1738528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34034 w 1740373"/>
                  <a:gd name="connsiteY1" fmla="*/ 1774544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50532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20555 w 1740373"/>
                  <a:gd name="connsiteY2" fmla="*/ 1821884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  <a:gd name="connsiteX0" fmla="*/ 0 w 1740373"/>
                  <a:gd name="connsiteY0" fmla="*/ 4 h 2023796"/>
                  <a:gd name="connsiteX1" fmla="*/ 344472 w 1740373"/>
                  <a:gd name="connsiteY1" fmla="*/ 1738525 h 2023796"/>
                  <a:gd name="connsiteX2" fmla="*/ 1730993 w 1740373"/>
                  <a:gd name="connsiteY2" fmla="*/ 1881912 h 2023796"/>
                  <a:gd name="connsiteX3" fmla="*/ 1740374 w 1740373"/>
                  <a:gd name="connsiteY3" fmla="*/ 2023796 h 202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373" h="2023796">
                    <a:moveTo>
                      <a:pt x="0" y="4"/>
                    </a:moveTo>
                    <a:cubicBezTo>
                      <a:pt x="291288" y="-2525"/>
                      <a:pt x="243887" y="1640978"/>
                      <a:pt x="344472" y="1738525"/>
                    </a:cubicBezTo>
                    <a:cubicBezTo>
                      <a:pt x="445057" y="1836072"/>
                      <a:pt x="1396561" y="1838368"/>
                      <a:pt x="1730993" y="1881912"/>
                    </a:cubicBezTo>
                    <a:cubicBezTo>
                      <a:pt x="1731359" y="1961474"/>
                      <a:pt x="1734674" y="1922193"/>
                      <a:pt x="1740374" y="2023796"/>
                    </a:cubicBezTo>
                  </a:path>
                </a:pathLst>
              </a:custGeom>
              <a:noFill/>
              <a:ln w="57150">
                <a:solidFill>
                  <a:srgbClr val="7400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765810" y="1498456"/>
                <a:ext cx="7209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Plant D</a:t>
                </a:r>
                <a:endParaRPr lang="en-US" sz="1200" dirty="0"/>
              </a:p>
            </p:txBody>
          </p:sp>
        </p:grpSp>
        <p:sp>
          <p:nvSpPr>
            <p:cNvPr id="407" name="TextBox 406"/>
            <p:cNvSpPr txBox="1"/>
            <p:nvPr/>
          </p:nvSpPr>
          <p:spPr>
            <a:xfrm>
              <a:off x="5015883" y="2296979"/>
              <a:ext cx="477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</a:t>
              </a:r>
              <a:endParaRPr lang="en-US" sz="800" dirty="0"/>
            </a:p>
          </p:txBody>
        </p:sp>
        <p:sp>
          <p:nvSpPr>
            <p:cNvPr id="410" name="TextBox 409"/>
            <p:cNvSpPr txBox="1"/>
            <p:nvPr/>
          </p:nvSpPr>
          <p:spPr>
            <a:xfrm rot="16200000">
              <a:off x="3816818" y="1463040"/>
              <a:ext cx="557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P[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MW]</a:t>
              </a:r>
              <a:endParaRPr lang="en-US" sz="800" dirty="0"/>
            </a:p>
          </p:txBody>
        </p:sp>
      </p:grpSp>
      <p:sp>
        <p:nvSpPr>
          <p:cNvPr id="432" name="Rectangle 431"/>
          <p:cNvSpPr/>
          <p:nvPr/>
        </p:nvSpPr>
        <p:spPr>
          <a:xfrm>
            <a:off x="683775" y="5069217"/>
            <a:ext cx="2193899" cy="1154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95324" y="4460751"/>
            <a:ext cx="3657671" cy="597498"/>
            <a:chOff x="690561" y="4455988"/>
            <a:chExt cx="3657671" cy="597498"/>
          </a:xfrm>
        </p:grpSpPr>
        <p:sp>
          <p:nvSpPr>
            <p:cNvPr id="433" name="Rectangle 432"/>
            <p:cNvSpPr/>
            <p:nvPr/>
          </p:nvSpPr>
          <p:spPr>
            <a:xfrm>
              <a:off x="690561" y="4879923"/>
              <a:ext cx="1280160" cy="1188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690561" y="4699019"/>
              <a:ext cx="658368" cy="1188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690561" y="4514163"/>
              <a:ext cx="1828800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2518710" y="4455988"/>
              <a:ext cx="4169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500</a:t>
              </a:r>
              <a:endParaRPr lang="en-US" sz="900" dirty="0"/>
            </a:p>
          </p:txBody>
        </p:sp>
        <p:sp>
          <p:nvSpPr>
            <p:cNvPr id="437" name="TextBox 436"/>
            <p:cNvSpPr txBox="1"/>
            <p:nvPr/>
          </p:nvSpPr>
          <p:spPr>
            <a:xfrm>
              <a:off x="1349930" y="4642116"/>
              <a:ext cx="4169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180</a:t>
              </a:r>
              <a:endParaRPr lang="en-US" sz="900" dirty="0"/>
            </a:p>
          </p:txBody>
        </p:sp>
        <p:sp>
          <p:nvSpPr>
            <p:cNvPr id="438" name="TextBox 437"/>
            <p:cNvSpPr txBox="1"/>
            <p:nvPr/>
          </p:nvSpPr>
          <p:spPr>
            <a:xfrm>
              <a:off x="1898290" y="4822654"/>
              <a:ext cx="24499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Retired -- Displaced by Renewable Capacity</a:t>
              </a:r>
              <a:endParaRPr lang="en-US" sz="900" dirty="0"/>
            </a:p>
          </p:txBody>
        </p:sp>
      </p:grpSp>
      <p:sp>
        <p:nvSpPr>
          <p:cNvPr id="465" name="TextBox 464"/>
          <p:cNvSpPr txBox="1"/>
          <p:nvPr/>
        </p:nvSpPr>
        <p:spPr>
          <a:xfrm>
            <a:off x="3451714" y="5787502"/>
            <a:ext cx="41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1.86</a:t>
            </a:r>
            <a:endParaRPr lang="en-US" sz="9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30433" y="2977462"/>
            <a:ext cx="1334899" cy="355821"/>
            <a:chOff x="867526" y="2963922"/>
            <a:chExt cx="1334899" cy="355821"/>
          </a:xfrm>
        </p:grpSpPr>
        <p:sp>
          <p:nvSpPr>
            <p:cNvPr id="467" name="Down Arrow 466"/>
            <p:cNvSpPr/>
            <p:nvPr/>
          </p:nvSpPr>
          <p:spPr>
            <a:xfrm rot="3224403">
              <a:off x="918523" y="3036488"/>
              <a:ext cx="232258" cy="334251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1147740" y="2963922"/>
              <a:ext cx="10546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Split Into Firm and Non-Firm Offers</a:t>
              </a:r>
              <a:endParaRPr lang="en-US" sz="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01303" y="5429157"/>
            <a:ext cx="1248056" cy="360509"/>
            <a:chOff x="2701303" y="5429157"/>
            <a:chExt cx="1248056" cy="360509"/>
          </a:xfrm>
        </p:grpSpPr>
        <p:sp>
          <p:nvSpPr>
            <p:cNvPr id="470" name="Down Arrow 469"/>
            <p:cNvSpPr/>
            <p:nvPr/>
          </p:nvSpPr>
          <p:spPr>
            <a:xfrm rot="19063524">
              <a:off x="2701303" y="5455415"/>
              <a:ext cx="232258" cy="334251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TextBox 471"/>
            <p:cNvSpPr txBox="1"/>
            <p:nvPr/>
          </p:nvSpPr>
          <p:spPr>
            <a:xfrm>
              <a:off x="2894674" y="5429157"/>
              <a:ext cx="10546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Increase Firm Capacity</a:t>
              </a:r>
              <a:endParaRPr lang="en-US" sz="800" dirty="0"/>
            </a:p>
          </p:txBody>
        </p:sp>
      </p:grpSp>
      <p:sp>
        <p:nvSpPr>
          <p:cNvPr id="473" name="TextBox 472"/>
          <p:cNvSpPr txBox="1"/>
          <p:nvPr/>
        </p:nvSpPr>
        <p:spPr>
          <a:xfrm>
            <a:off x="4133088" y="5961888"/>
            <a:ext cx="48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GW</a:t>
            </a:r>
            <a:endParaRPr lang="en-US" sz="1000" dirty="0"/>
          </a:p>
        </p:txBody>
      </p:sp>
      <p:sp>
        <p:nvSpPr>
          <p:cNvPr id="474" name="TextBox 473"/>
          <p:cNvSpPr txBox="1"/>
          <p:nvPr/>
        </p:nvSpPr>
        <p:spPr>
          <a:xfrm>
            <a:off x="3584448" y="5961888"/>
            <a:ext cx="723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sp>
        <p:nvSpPr>
          <p:cNvPr id="475" name="TextBox 474"/>
          <p:cNvSpPr txBox="1"/>
          <p:nvPr/>
        </p:nvSpPr>
        <p:spPr>
          <a:xfrm>
            <a:off x="4133088" y="5129784"/>
            <a:ext cx="48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MW</a:t>
            </a:r>
            <a:endParaRPr lang="en-US" sz="1000" dirty="0"/>
          </a:p>
        </p:txBody>
      </p:sp>
      <p:sp>
        <p:nvSpPr>
          <p:cNvPr id="476" name="TextBox 475"/>
          <p:cNvSpPr txBox="1"/>
          <p:nvPr/>
        </p:nvSpPr>
        <p:spPr>
          <a:xfrm>
            <a:off x="3584448" y="5129784"/>
            <a:ext cx="723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Delivered</a:t>
            </a:r>
            <a:endParaRPr lang="en-US" sz="1000" dirty="0"/>
          </a:p>
        </p:txBody>
      </p:sp>
      <p:sp>
        <p:nvSpPr>
          <p:cNvPr id="477" name="TextBox 476"/>
          <p:cNvSpPr txBox="1"/>
          <p:nvPr/>
        </p:nvSpPr>
        <p:spPr>
          <a:xfrm>
            <a:off x="3584448" y="5961888"/>
            <a:ext cx="723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Delivered</a:t>
            </a:r>
            <a:endParaRPr lang="en-US" sz="1000" dirty="0"/>
          </a:p>
        </p:txBody>
      </p:sp>
      <p:sp>
        <p:nvSpPr>
          <p:cNvPr id="478" name="TextBox 477"/>
          <p:cNvSpPr txBox="1"/>
          <p:nvPr/>
        </p:nvSpPr>
        <p:spPr>
          <a:xfrm>
            <a:off x="3584448" y="5129784"/>
            <a:ext cx="723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Expected</a:t>
            </a:r>
            <a:endParaRPr lang="en-US" sz="1000" dirty="0"/>
          </a:p>
        </p:txBody>
      </p:sp>
      <p:sp>
        <p:nvSpPr>
          <p:cNvPr id="13" name="Rounded Rectangle 12"/>
          <p:cNvSpPr/>
          <p:nvPr/>
        </p:nvSpPr>
        <p:spPr>
          <a:xfrm>
            <a:off x="1556802" y="3344955"/>
            <a:ext cx="1466014" cy="572024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Renewable firm </a:t>
            </a:r>
            <a:r>
              <a:rPr lang="en-US" sz="800" dirty="0">
                <a:solidFill>
                  <a:schemeClr val="tx1"/>
                </a:solidFill>
              </a:rPr>
              <a:t>offers are portion of total predicted </a:t>
            </a:r>
            <a:r>
              <a:rPr lang="en-US" sz="800" dirty="0" smtClean="0">
                <a:solidFill>
                  <a:schemeClr val="tx1"/>
                </a:solidFill>
              </a:rPr>
              <a:t>service with </a:t>
            </a:r>
            <a:r>
              <a:rPr lang="en-US" sz="800" dirty="0">
                <a:solidFill>
                  <a:schemeClr val="tx1"/>
                </a:solidFill>
              </a:rPr>
              <a:t>a very high reliability of </a:t>
            </a:r>
            <a:r>
              <a:rPr lang="en-US" sz="800" dirty="0" smtClean="0">
                <a:solidFill>
                  <a:schemeClr val="tx1"/>
                </a:solidFill>
              </a:rPr>
              <a:t>delivery</a:t>
            </a:r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439" name="Group 438"/>
          <p:cNvGrpSpPr/>
          <p:nvPr/>
        </p:nvGrpSpPr>
        <p:grpSpPr>
          <a:xfrm>
            <a:off x="685800" y="3346704"/>
            <a:ext cx="1041418" cy="1147101"/>
            <a:chOff x="693929" y="3344973"/>
            <a:chExt cx="1041418" cy="1147101"/>
          </a:xfrm>
        </p:grpSpPr>
        <p:sp>
          <p:nvSpPr>
            <p:cNvPr id="446" name="TextBox 445"/>
            <p:cNvSpPr txBox="1"/>
            <p:nvPr/>
          </p:nvSpPr>
          <p:spPr>
            <a:xfrm>
              <a:off x="953795" y="3344973"/>
              <a:ext cx="335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60 </a:t>
              </a:r>
              <a:endParaRPr lang="en-US" sz="900" dirty="0"/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1142978" y="3529722"/>
              <a:ext cx="4665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120</a:t>
              </a:r>
              <a:endParaRPr lang="en-US" sz="900" dirty="0"/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1252528" y="3707839"/>
              <a:ext cx="3464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90</a:t>
              </a:r>
              <a:endParaRPr lang="en-US" sz="900" dirty="0"/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843921" y="3890719"/>
              <a:ext cx="3564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25</a:t>
              </a:r>
              <a:endParaRPr lang="en-US" sz="900" dirty="0"/>
            </a:p>
          </p:txBody>
        </p:sp>
        <p:sp>
          <p:nvSpPr>
            <p:cNvPr id="450" name="TextBox 449"/>
            <p:cNvSpPr txBox="1"/>
            <p:nvPr/>
          </p:nvSpPr>
          <p:spPr>
            <a:xfrm>
              <a:off x="1285873" y="4075505"/>
              <a:ext cx="4494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160</a:t>
              </a:r>
              <a:endParaRPr lang="en-US" sz="900" dirty="0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1024884" y="4261242"/>
              <a:ext cx="4132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110</a:t>
              </a:r>
              <a:endParaRPr lang="en-US" sz="900" dirty="0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821946" y="3405261"/>
              <a:ext cx="91440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913386" y="3588141"/>
              <a:ext cx="219456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949962" y="3771021"/>
              <a:ext cx="73152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730506" y="3953901"/>
              <a:ext cx="54864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1059690" y="4136781"/>
              <a:ext cx="219456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858522" y="4319661"/>
              <a:ext cx="91440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693930" y="3405261"/>
              <a:ext cx="128016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93930" y="3588141"/>
              <a:ext cx="219456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93930" y="3771021"/>
              <a:ext cx="256032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93930" y="3953901"/>
              <a:ext cx="36576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693930" y="4319661"/>
              <a:ext cx="164592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693930" y="4136781"/>
              <a:ext cx="365760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93930" y="3405261"/>
              <a:ext cx="256032" cy="1188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693929" y="3588141"/>
              <a:ext cx="365760" cy="1188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693930" y="3771021"/>
              <a:ext cx="548640" cy="1188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693930" y="3953901"/>
              <a:ext cx="146304" cy="1188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693930" y="4136781"/>
              <a:ext cx="475488" cy="1188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693930" y="4319661"/>
              <a:ext cx="329184" cy="1188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685800" y="3346704"/>
            <a:ext cx="924473" cy="1147101"/>
            <a:chOff x="696585" y="3344973"/>
            <a:chExt cx="924473" cy="1147101"/>
          </a:xfrm>
        </p:grpSpPr>
        <p:sp>
          <p:nvSpPr>
            <p:cNvPr id="341" name="TextBox 340"/>
            <p:cNvSpPr txBox="1"/>
            <p:nvPr/>
          </p:nvSpPr>
          <p:spPr>
            <a:xfrm>
              <a:off x="953803" y="3344973"/>
              <a:ext cx="335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60 </a:t>
              </a:r>
              <a:endParaRPr lang="en-US" sz="900" dirty="0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1062007" y="3529722"/>
              <a:ext cx="4665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120</a:t>
              </a:r>
              <a:endParaRPr lang="en-US" sz="900" dirty="0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1247752" y="3707839"/>
              <a:ext cx="3464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90</a:t>
              </a:r>
              <a:endParaRPr lang="en-US" sz="900" dirty="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839158" y="3890719"/>
              <a:ext cx="3564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25</a:t>
              </a:r>
              <a:endParaRPr lang="en-US" sz="900" dirty="0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1171584" y="4075505"/>
              <a:ext cx="4494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160</a:t>
              </a:r>
              <a:endParaRPr lang="en-US" sz="900" dirty="0"/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1029641" y="4261242"/>
              <a:ext cx="4132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110</a:t>
              </a:r>
              <a:endParaRPr lang="en-US" sz="900" dirty="0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824601" y="3402926"/>
              <a:ext cx="128016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916041" y="3585806"/>
              <a:ext cx="146304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952617" y="3768686"/>
              <a:ext cx="292608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733161" y="3951566"/>
              <a:ext cx="109728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1062345" y="4134446"/>
              <a:ext cx="109728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861177" y="4317326"/>
              <a:ext cx="164592" cy="118872"/>
            </a:xfrm>
            <a:prstGeom prst="rect">
              <a:avLst/>
            </a:prstGeom>
            <a:solidFill>
              <a:srgbClr val="D6E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96585" y="3402926"/>
              <a:ext cx="128016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696585" y="3585806"/>
              <a:ext cx="219456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696585" y="3768686"/>
              <a:ext cx="256032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696585" y="3951566"/>
              <a:ext cx="36576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696585" y="4317326"/>
              <a:ext cx="164592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696585" y="4134446"/>
              <a:ext cx="365760" cy="118872"/>
            </a:xfrm>
            <a:prstGeom prst="rect">
              <a:avLst/>
            </a:prstGeom>
            <a:solidFill>
              <a:srgbClr val="F1C388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4" name="Rectangle 463"/>
          <p:cNvSpPr/>
          <p:nvPr/>
        </p:nvSpPr>
        <p:spPr>
          <a:xfrm>
            <a:off x="857192" y="5801900"/>
            <a:ext cx="2650602" cy="19915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TextBox 247"/>
          <p:cNvSpPr txBox="1"/>
          <p:nvPr/>
        </p:nvSpPr>
        <p:spPr>
          <a:xfrm>
            <a:off x="6140071" y="4102179"/>
            <a:ext cx="1229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Manage with Cont. Reserves</a:t>
            </a:r>
          </a:p>
        </p:txBody>
      </p:sp>
    </p:spTree>
    <p:extLst>
      <p:ext uri="{BB962C8B-B14F-4D97-AF65-F5344CB8AC3E}">
        <p14:creationId xmlns:p14="http://schemas.microsoft.com/office/powerpoint/2010/main" val="294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0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83" grpId="0" animBg="1"/>
      <p:bldP spid="84" grpId="0"/>
      <p:bldP spid="263" grpId="0" animBg="1"/>
      <p:bldP spid="264" grpId="0"/>
      <p:bldP spid="279" grpId="0"/>
      <p:bldP spid="465" grpId="0"/>
      <p:bldP spid="474" grpId="0"/>
      <p:bldP spid="476" grpId="0"/>
      <p:bldP spid="477" grpId="0"/>
      <p:bldP spid="478" grpId="0"/>
      <p:bldP spid="13" grpId="0" animBg="1"/>
      <p:bldP spid="4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5043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60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Calibri Light" panose="020F0302020204030204" pitchFamily="34" charset="0"/>
              </a:rPr>
              <a:t>Agenda</a:t>
            </a:r>
            <a:endParaRPr lang="en-US" sz="6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latin typeface="Calibri Light" panose="020F0302020204030204" pitchFamily="34" charset="0"/>
              </a:rPr>
              <a:t>Monday Morning Agenda</a:t>
            </a:r>
            <a:endParaRPr lang="en-US" sz="4000" b="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cap="small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Jessica Harrison,</a:t>
            </a:r>
            <a:r>
              <a:rPr lang="en-US" sz="2800" b="1" cap="small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800" i="1" dirty="0" smtClean="0">
                <a:latin typeface="Calibri Light" panose="020F0302020204030204" pitchFamily="34" charset="0"/>
              </a:rPr>
              <a:t>Director </a:t>
            </a:r>
            <a:r>
              <a:rPr lang="en-US" sz="2800" i="1" dirty="0">
                <a:latin typeface="Calibri Light" panose="020F0302020204030204" pitchFamily="34" charset="0"/>
              </a:rPr>
              <a:t>of Research and </a:t>
            </a:r>
            <a:r>
              <a:rPr lang="en-US" sz="2800" i="1" dirty="0" smtClean="0">
                <a:latin typeface="Calibri Light" panose="020F0302020204030204" pitchFamily="34" charset="0"/>
              </a:rPr>
              <a:t>Development,</a:t>
            </a:r>
            <a:endParaRPr lang="en-US" sz="28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i="1" dirty="0">
                <a:latin typeface="Calibri Light" panose="020F0302020204030204" pitchFamily="34" charset="0"/>
              </a:rPr>
              <a:t>Midcontinent Independent System Operator (MISO</a:t>
            </a:r>
            <a:r>
              <a:rPr lang="en-US" sz="2800" i="1" dirty="0" smtClean="0">
                <a:latin typeface="Calibri Light" panose="020F0302020204030204" pitchFamily="34" charset="0"/>
              </a:rPr>
              <a:t>)</a:t>
            </a:r>
          </a:p>
          <a:p>
            <a:pPr marL="0" indent="0">
              <a:buNone/>
            </a:pPr>
            <a:endParaRPr lang="en-US" sz="2800" i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3200" b="1" cap="small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Mahesh </a:t>
            </a:r>
            <a:r>
              <a:rPr lang="en-US" sz="3200" b="1" cap="small" dirty="0" err="1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Morjaria</a:t>
            </a:r>
            <a:r>
              <a:rPr lang="en-US" sz="3200" b="1" cap="small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,</a:t>
            </a:r>
            <a:r>
              <a:rPr lang="en-US" sz="2800" b="1" cap="all" dirty="0" smtClean="0">
                <a:latin typeface="Calibri Light" panose="020F0302020204030204" pitchFamily="34" charset="0"/>
              </a:rPr>
              <a:t> </a:t>
            </a:r>
            <a:r>
              <a:rPr lang="en-US" sz="2800" i="1" dirty="0" smtClean="0">
                <a:latin typeface="Calibri Light" panose="020F0302020204030204" pitchFamily="34" charset="0"/>
              </a:rPr>
              <a:t>VP of </a:t>
            </a:r>
            <a:r>
              <a:rPr lang="en-US" sz="2800" i="1" dirty="0">
                <a:latin typeface="Calibri Light" panose="020F0302020204030204" pitchFamily="34" charset="0"/>
              </a:rPr>
              <a:t>PV </a:t>
            </a:r>
            <a:r>
              <a:rPr lang="en-US" sz="2800" i="1" dirty="0" smtClean="0">
                <a:latin typeface="Calibri Light" panose="020F0302020204030204" pitchFamily="34" charset="0"/>
              </a:rPr>
              <a:t>Systems Development, </a:t>
            </a:r>
          </a:p>
          <a:p>
            <a:pPr marL="0" indent="0">
              <a:buNone/>
            </a:pPr>
            <a:r>
              <a:rPr lang="en-US" sz="2800" i="1" dirty="0" smtClean="0">
                <a:latin typeface="Calibri Light" panose="020F0302020204030204" pitchFamily="34" charset="0"/>
              </a:rPr>
              <a:t>First </a:t>
            </a:r>
            <a:r>
              <a:rPr lang="en-US" sz="2800" i="1" dirty="0">
                <a:latin typeface="Calibri Light" panose="020F0302020204030204" pitchFamily="34" charset="0"/>
              </a:rPr>
              <a:t>Solar</a:t>
            </a:r>
            <a:endParaRPr lang="en-US" sz="2800" i="1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Breakout Session 1: Towards Industry Adoption</a:t>
            </a:r>
          </a:p>
          <a:p>
            <a:pPr marL="0" indent="0"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Lunch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latin typeface="Calibri Light" panose="020F0302020204030204" pitchFamily="34" charset="0"/>
              </a:rPr>
              <a:t>Workshop Objectives</a:t>
            </a:r>
            <a:endParaRPr lang="en-US" sz="4000" b="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608148" cy="4811307"/>
          </a:xfrm>
        </p:spPr>
        <p:txBody>
          <a:bodyPr>
            <a:normAutofit/>
          </a:bodyPr>
          <a:lstStyle/>
          <a:p>
            <a:pPr marL="256032" lvl="1" indent="-256032">
              <a:spcBef>
                <a:spcPts val="600"/>
              </a:spcBef>
              <a:buSzPct val="120000"/>
              <a:buFont typeface="Lucida Grande"/>
              <a:buChar char="‣"/>
            </a:pPr>
            <a:r>
              <a:rPr lang="en-US" sz="3200" b="1" dirty="0">
                <a:solidFill>
                  <a:srgbClr val="0099CC"/>
                </a:solidFill>
                <a:latin typeface="Calibri Light" panose="020F0302020204030204" pitchFamily="34" charset="0"/>
              </a:rPr>
              <a:t>Identify Innovative Risk and Performance-driven Operational and Planning Paradigms Consistent with Emerging </a:t>
            </a:r>
            <a:r>
              <a:rPr lang="en-US" sz="3200" b="1" dirty="0" smtClean="0">
                <a:solidFill>
                  <a:srgbClr val="0099CC"/>
                </a:solidFill>
                <a:latin typeface="Calibri Light" panose="020F0302020204030204" pitchFamily="34" charset="0"/>
              </a:rPr>
              <a:t>Technologies</a:t>
            </a:r>
          </a:p>
          <a:p>
            <a:pPr marL="256032" lvl="1" indent="-256032">
              <a:spcBef>
                <a:spcPts val="600"/>
              </a:spcBef>
              <a:buSzPct val="120000"/>
              <a:buFont typeface="Lucida Grande"/>
              <a:buChar char="‣"/>
            </a:pPr>
            <a:r>
              <a:rPr lang="en-US" sz="3200" b="1" dirty="0" smtClean="0">
                <a:solidFill>
                  <a:srgbClr val="0099CC"/>
                </a:solidFill>
                <a:latin typeface="Calibri Light" panose="020F0302020204030204" pitchFamily="34" charset="0"/>
              </a:rPr>
              <a:t>Define </a:t>
            </a:r>
            <a:r>
              <a:rPr lang="en-US" sz="3200" b="1" dirty="0">
                <a:solidFill>
                  <a:srgbClr val="0099CC"/>
                </a:solidFill>
                <a:latin typeface="Calibri Light" panose="020F0302020204030204" pitchFamily="34" charset="0"/>
              </a:rPr>
              <a:t>Path to Adoption</a:t>
            </a:r>
          </a:p>
          <a:p>
            <a:r>
              <a:rPr lang="en-US" sz="3200" b="1" dirty="0" smtClean="0">
                <a:solidFill>
                  <a:srgbClr val="0099CC"/>
                </a:solidFill>
                <a:latin typeface="Calibri Light" panose="020F0302020204030204" pitchFamily="34" charset="0"/>
              </a:rPr>
              <a:t>Bridge Diverse Communities Necessary to Tackle Key Challenges</a:t>
            </a:r>
          </a:p>
          <a:p>
            <a:r>
              <a:rPr lang="en-US" sz="3200" b="1" dirty="0" smtClean="0">
                <a:solidFill>
                  <a:srgbClr val="0099CC"/>
                </a:solidFill>
                <a:latin typeface="Calibri Light" panose="020F0302020204030204" pitchFamily="34" charset="0"/>
              </a:rPr>
              <a:t>PERFORM Program Scope</a:t>
            </a:r>
            <a:br>
              <a:rPr lang="en-US" sz="3200" b="1" dirty="0" smtClean="0">
                <a:solidFill>
                  <a:srgbClr val="0099CC"/>
                </a:solidFill>
                <a:latin typeface="Calibri Light" panose="020F0302020204030204" pitchFamily="34" charset="0"/>
              </a:rPr>
            </a:br>
            <a:r>
              <a:rPr lang="en-US" sz="3200" b="1" dirty="0" smtClean="0">
                <a:solidFill>
                  <a:srgbClr val="0099CC"/>
                </a:solidFill>
                <a:latin typeface="Calibri Light" panose="020F0302020204030204" pitchFamily="34" charset="0"/>
              </a:rPr>
              <a:t>and Metrics</a:t>
            </a:r>
          </a:p>
        </p:txBody>
      </p:sp>
      <p:pic>
        <p:nvPicPr>
          <p:cNvPr id="4" name="Picture 3" descr="workshops_landing_page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41" y="4326743"/>
            <a:ext cx="3801359" cy="25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36195" y="5596038"/>
            <a:ext cx="688258" cy="273844"/>
          </a:xfrm>
          <a:prstGeom prst="rect">
            <a:avLst/>
          </a:prstGeom>
        </p:spPr>
        <p:txBody>
          <a:bodyPr/>
          <a:lstStyle/>
          <a:p>
            <a:fld id="{F49B8720-E526-BD45-92D7-B4028BF31DD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1894" y="1643821"/>
            <a:ext cx="82565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 Light" panose="020F0302020204030204" pitchFamily="34" charset="0"/>
              </a:rPr>
              <a:t>Kory W. Hedman</a:t>
            </a:r>
          </a:p>
          <a:p>
            <a:r>
              <a:rPr lang="en-US" sz="2800" dirty="0">
                <a:latin typeface="Calibri Light" panose="020F0302020204030204" pitchFamily="34" charset="0"/>
              </a:rPr>
              <a:t>Program Director</a:t>
            </a:r>
          </a:p>
          <a:p>
            <a:r>
              <a:rPr lang="en-US" sz="2800" dirty="0">
                <a:latin typeface="Calibri Light" panose="020F0302020204030204" pitchFamily="34" charset="0"/>
              </a:rPr>
              <a:t>Advanced Research Projects Agency – Energy (ARPA-E)</a:t>
            </a:r>
          </a:p>
          <a:p>
            <a:r>
              <a:rPr lang="en-US" sz="2800" dirty="0">
                <a:latin typeface="Calibri Light" panose="020F0302020204030204" pitchFamily="34" charset="0"/>
              </a:rPr>
              <a:t>U.S. Department of Energy</a:t>
            </a:r>
          </a:p>
          <a:p>
            <a:r>
              <a:rPr lang="en-US" sz="3200" b="1" dirty="0">
                <a:solidFill>
                  <a:srgbClr val="7030A0"/>
                </a:solidFill>
                <a:latin typeface="Calibri Light" panose="020F0302020204030204" pitchFamily="34" charset="0"/>
              </a:rPr>
              <a:t>Kory.Hedman@hq.doe.gov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5936" y="230724"/>
            <a:ext cx="8488517" cy="61826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We seek your feedback and input!</a:t>
            </a:r>
          </a:p>
        </p:txBody>
      </p:sp>
      <p:pic>
        <p:nvPicPr>
          <p:cNvPr id="12" name="Picture 11" descr="https://2012books.lardbucket.org/books/job-searching-in-six-steps/section_12/19a959f358a71de739e4d418466f2e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8" y="3075216"/>
            <a:ext cx="4157180" cy="29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 Light" panose="020F0302020204030204" pitchFamily="34" charset="0"/>
              </a:rPr>
              <a:t>Outline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50431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 Light" panose="020F0302020204030204" pitchFamily="34" charset="0"/>
              </a:rPr>
              <a:t>A Modern Grid with Modern Management Systems</a:t>
            </a:r>
          </a:p>
          <a:p>
            <a:r>
              <a:rPr lang="en-US" sz="3600" dirty="0" smtClean="0">
                <a:latin typeface="Calibri Light" panose="020F0302020204030204" pitchFamily="34" charset="0"/>
              </a:rPr>
              <a:t>PERFORM Workshop Objectives and Program </a:t>
            </a:r>
            <a:r>
              <a:rPr lang="en-US" sz="3600" dirty="0">
                <a:latin typeface="Calibri Light" panose="020F0302020204030204" pitchFamily="34" charset="0"/>
              </a:rPr>
              <a:t>Status </a:t>
            </a:r>
          </a:p>
          <a:p>
            <a:r>
              <a:rPr lang="en-US" sz="3600" dirty="0" smtClean="0">
                <a:latin typeface="Calibri Light" panose="020F0302020204030204" pitchFamily="34" charset="0"/>
              </a:rPr>
              <a:t>The (tentative) PERFORM Program</a:t>
            </a:r>
          </a:p>
          <a:p>
            <a:r>
              <a:rPr lang="en-US" sz="3600" dirty="0" smtClean="0">
                <a:latin typeface="Calibri Light" panose="020F0302020204030204" pitchFamily="34" charset="0"/>
              </a:rPr>
              <a:t>Agenda</a:t>
            </a:r>
            <a:r>
              <a:rPr lang="en-US" sz="3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endParaRPr lang="en-US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5043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60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Calibri Light" panose="020F0302020204030204" pitchFamily="34" charset="0"/>
              </a:rPr>
              <a:t>A Modern Grid with Modern Management Systems</a:t>
            </a:r>
            <a:endParaRPr lang="en-US" sz="6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7403"/>
            <a:ext cx="2133600" cy="365125"/>
          </a:xfrm>
          <a:prstGeom prst="rect">
            <a:avLst/>
          </a:prstGeom>
        </p:spPr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5621" y="2224089"/>
            <a:ext cx="7329487" cy="253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If it works…</a:t>
            </a:r>
            <a:endParaRPr lang="en-US" sz="6600" b="1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>
              <a:buNone/>
            </a:pPr>
            <a:r>
              <a:rPr lang="en-US" sz="66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          </a:t>
            </a:r>
            <a:r>
              <a:rPr lang="en-US" sz="7200" b="1" i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will it matter?</a:t>
            </a:r>
            <a:endParaRPr lang="en-US" sz="7200" b="1" i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53" y="174626"/>
            <a:ext cx="8488517" cy="61826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</a:rPr>
              <a:t>The U.S. Grid is Changing!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xmlns="" id="{7C6D5159-BFDE-1D4B-B9CD-29FB4378651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647958" y="996308"/>
          <a:ext cx="9971252" cy="457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93391" y="5513292"/>
            <a:ext cx="8923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 Light" panose="020F0302020204030204" pitchFamily="34" charset="0"/>
              </a:rPr>
              <a:t>Grid </a:t>
            </a:r>
            <a:r>
              <a:rPr lang="en-US" sz="2000" b="1" dirty="0" smtClean="0">
                <a:latin typeface="Calibri Light" panose="020F0302020204030204" pitchFamily="34" charset="0"/>
              </a:rPr>
              <a:t>modernization effort:</a:t>
            </a:r>
            <a:r>
              <a:rPr lang="en-US" sz="2000" dirty="0">
                <a:latin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</a:rPr>
              <a:t>Modern </a:t>
            </a:r>
            <a:r>
              <a:rPr lang="en-US" sz="2000" dirty="0" smtClean="0">
                <a:latin typeface="Calibri Light" panose="020F0302020204030204" pitchFamily="34" charset="0"/>
              </a:rPr>
              <a:t>grid </a:t>
            </a:r>
            <a:r>
              <a:rPr lang="en-US" sz="2000" dirty="0">
                <a:latin typeface="Calibri Light" panose="020F0302020204030204" pitchFamily="34" charset="0"/>
              </a:rPr>
              <a:t>&amp; </a:t>
            </a:r>
            <a:r>
              <a:rPr lang="en-US" sz="2000" dirty="0" smtClean="0">
                <a:latin typeface="Calibri Light" panose="020F0302020204030204" pitchFamily="34" charset="0"/>
              </a:rPr>
              <a:t>emerging resources need modernization </a:t>
            </a:r>
            <a:r>
              <a:rPr lang="en-US" sz="2000" dirty="0">
                <a:latin typeface="Calibri Light" panose="020F0302020204030204" pitchFamily="34" charset="0"/>
              </a:rPr>
              <a:t>in </a:t>
            </a:r>
            <a:r>
              <a:rPr lang="en-US" sz="2000" dirty="0" smtClean="0">
                <a:latin typeface="Calibri Light" panose="020F0302020204030204" pitchFamily="34" charset="0"/>
              </a:rPr>
              <a:t>decision support tools</a:t>
            </a:r>
            <a:endParaRPr lang="en-US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9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934"/>
            <a:ext cx="9144000" cy="50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1334808" y="1668964"/>
          <a:ext cx="70725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8140" y="1767704"/>
            <a:ext cx="51671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Future of Electric Power Systems</a:t>
            </a:r>
          </a:p>
          <a:p>
            <a:pPr marL="214313" indent="-214313"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Resource </a:t>
            </a:r>
            <a:r>
              <a:rPr lang="en-US" b="1" dirty="0">
                <a:solidFill>
                  <a:schemeClr val="bg1"/>
                </a:solidFill>
              </a:rPr>
              <a:t>flexibility</a:t>
            </a:r>
          </a:p>
          <a:p>
            <a:pPr marL="214313" indent="-214313">
              <a:buFont typeface="Arial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Quality of service</a:t>
            </a:r>
          </a:p>
          <a:p>
            <a:pPr marL="214313" indent="-214313">
              <a:buFont typeface="Arial" charset="0"/>
              <a:buChar char="•"/>
            </a:pP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38138" y="4518780"/>
            <a:ext cx="6669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Market Redesign</a:t>
            </a:r>
          </a:p>
          <a:p>
            <a:pPr marL="214313" indent="-214313"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Risk-driven reform </a:t>
            </a:r>
            <a:r>
              <a:rPr lang="en-US" b="1" dirty="0">
                <a:solidFill>
                  <a:schemeClr val="bg1"/>
                </a:solidFill>
              </a:rPr>
              <a:t>of electric energy </a:t>
            </a:r>
            <a:r>
              <a:rPr lang="en-US" b="1" dirty="0" smtClean="0">
                <a:solidFill>
                  <a:schemeClr val="bg1"/>
                </a:solidFill>
              </a:rPr>
              <a:t>markets</a:t>
            </a:r>
            <a:endParaRPr lang="en-US" b="1" dirty="0"/>
          </a:p>
          <a:p>
            <a:pPr marL="214313" indent="-214313">
              <a:buFont typeface="Arial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Transparent, fair evaluation of all asset offers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1779" y="3117462"/>
            <a:ext cx="66456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Decision Support  / Management Systems</a:t>
            </a:r>
          </a:p>
          <a:p>
            <a:pPr marL="214313" indent="-214313">
              <a:buFont typeface="Arial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Risk management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  <a:p>
            <a:pPr marL="214313" indent="-214313">
              <a:buFont typeface="Arial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Utilize </a:t>
            </a:r>
            <a:r>
              <a:rPr lang="en-US" b="1" i="1" u="sng" dirty="0">
                <a:solidFill>
                  <a:srgbClr val="0070C0"/>
                </a:solidFill>
              </a:rPr>
              <a:t>ALL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resources for </a:t>
            </a:r>
            <a:r>
              <a:rPr lang="en-US" b="1" dirty="0" smtClean="0">
                <a:solidFill>
                  <a:schemeClr val="bg1"/>
                </a:solidFill>
              </a:rPr>
              <a:t>all products and services</a:t>
            </a:r>
            <a:endParaRPr lang="en-US" b="1" dirty="0">
              <a:solidFill>
                <a:schemeClr val="bg1"/>
              </a:solidFill>
            </a:endParaRPr>
          </a:p>
          <a:p>
            <a:pPr marL="214313" indent="-214313">
              <a:buFont typeface="Arial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Scalability</a:t>
            </a:r>
            <a:endParaRPr lang="en-US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9583" y="67341"/>
            <a:ext cx="8488517" cy="824352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alibri Light" panose="020F0302020204030204" pitchFamily="34" charset="0"/>
              </a:rPr>
              <a:t>Grid Innovation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D6BF1F-F585-40BC-8D33-329D23842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235320-63C1-48D3-94CC-D5F11550C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BD4AE-7B90-4167-A3AC-8C9F278F5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D015C5-9288-40A4-BA86-E2BA56637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3E6989-8D5C-411C-9384-F67FB6DAD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8DADC0-1B44-41FA-9FEF-8A31237F0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9B8720-E526-BD45-92D7-B4028BF31D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5043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60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Calibri Light" panose="020F0302020204030204" pitchFamily="34" charset="0"/>
              </a:rPr>
              <a:t>PERFORM Workshop Objectives and </a:t>
            </a:r>
          </a:p>
          <a:p>
            <a:pPr marL="0" indent="0" algn="ctr">
              <a:buNone/>
            </a:pPr>
            <a:r>
              <a:rPr lang="en-US" sz="6000" dirty="0" smtClean="0">
                <a:latin typeface="Calibri Light" panose="020F0302020204030204" pitchFamily="34" charset="0"/>
              </a:rPr>
              <a:t>Program Status</a:t>
            </a:r>
          </a:p>
          <a:p>
            <a:pPr marL="0" indent="0" algn="ctr">
              <a:buNone/>
            </a:pPr>
            <a:endParaRPr lang="en-US" sz="6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latin typeface="Calibri Light" panose="020F0302020204030204" pitchFamily="34" charset="0"/>
              </a:rPr>
              <a:t>Workshop Objectives</a:t>
            </a:r>
            <a:endParaRPr lang="en-US" sz="4000" b="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608148" cy="4811307"/>
          </a:xfrm>
        </p:spPr>
        <p:txBody>
          <a:bodyPr>
            <a:normAutofit/>
          </a:bodyPr>
          <a:lstStyle/>
          <a:p>
            <a:pPr marL="256032" lvl="1" indent="-256032">
              <a:spcBef>
                <a:spcPts val="600"/>
              </a:spcBef>
              <a:buSzPct val="120000"/>
              <a:buFont typeface="Lucida Grande"/>
              <a:buChar char="‣"/>
            </a:pPr>
            <a:r>
              <a:rPr lang="en-US" sz="3200" b="1" dirty="0">
                <a:solidFill>
                  <a:srgbClr val="0099CC"/>
                </a:solidFill>
                <a:latin typeface="Calibri Light" panose="020F0302020204030204" pitchFamily="34" charset="0"/>
              </a:rPr>
              <a:t>Identify Innovative Risk and Performance-driven Operational and Planning Paradigms Consistent with Emerging </a:t>
            </a:r>
            <a:r>
              <a:rPr lang="en-US" sz="3200" b="1" dirty="0" smtClean="0">
                <a:solidFill>
                  <a:srgbClr val="0099CC"/>
                </a:solidFill>
                <a:latin typeface="Calibri Light" panose="020F0302020204030204" pitchFamily="34" charset="0"/>
              </a:rPr>
              <a:t>Technologies</a:t>
            </a:r>
          </a:p>
          <a:p>
            <a:pPr marL="256032" lvl="1" indent="-256032">
              <a:spcBef>
                <a:spcPts val="600"/>
              </a:spcBef>
              <a:buSzPct val="120000"/>
              <a:buFont typeface="Lucida Grande"/>
              <a:buChar char="‣"/>
            </a:pPr>
            <a:r>
              <a:rPr lang="en-US" sz="3200" b="1" dirty="0" smtClean="0">
                <a:solidFill>
                  <a:srgbClr val="0099CC"/>
                </a:solidFill>
                <a:latin typeface="Calibri Light" panose="020F0302020204030204" pitchFamily="34" charset="0"/>
              </a:rPr>
              <a:t>Define </a:t>
            </a:r>
            <a:r>
              <a:rPr lang="en-US" sz="3200" b="1" dirty="0">
                <a:solidFill>
                  <a:srgbClr val="0099CC"/>
                </a:solidFill>
                <a:latin typeface="Calibri Light" panose="020F0302020204030204" pitchFamily="34" charset="0"/>
              </a:rPr>
              <a:t>Path to Adoption</a:t>
            </a:r>
          </a:p>
          <a:p>
            <a:r>
              <a:rPr lang="en-US" sz="3200" b="1" dirty="0" smtClean="0">
                <a:solidFill>
                  <a:srgbClr val="0099CC"/>
                </a:solidFill>
                <a:latin typeface="Calibri Light" panose="020F0302020204030204" pitchFamily="34" charset="0"/>
              </a:rPr>
              <a:t>Bridge Diverse Communities Necessary to Tackle Key Challenges</a:t>
            </a:r>
          </a:p>
          <a:p>
            <a:r>
              <a:rPr lang="en-US" sz="3200" b="1" dirty="0" smtClean="0">
                <a:solidFill>
                  <a:srgbClr val="0099CC"/>
                </a:solidFill>
                <a:latin typeface="Calibri Light" panose="020F0302020204030204" pitchFamily="34" charset="0"/>
              </a:rPr>
              <a:t>PERFORM Program Scope</a:t>
            </a:r>
            <a:br>
              <a:rPr lang="en-US" sz="3200" b="1" dirty="0" smtClean="0">
                <a:solidFill>
                  <a:srgbClr val="0099CC"/>
                </a:solidFill>
                <a:latin typeface="Calibri Light" panose="020F0302020204030204" pitchFamily="34" charset="0"/>
              </a:rPr>
            </a:br>
            <a:r>
              <a:rPr lang="en-US" sz="3200" b="1" dirty="0" smtClean="0">
                <a:solidFill>
                  <a:srgbClr val="0099CC"/>
                </a:solidFill>
                <a:latin typeface="Calibri Light" panose="020F0302020204030204" pitchFamily="34" charset="0"/>
              </a:rPr>
              <a:t>and Metrics</a:t>
            </a:r>
          </a:p>
        </p:txBody>
      </p:sp>
      <p:pic>
        <p:nvPicPr>
          <p:cNvPr id="4" name="Picture 3" descr="workshops_landing_page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41" y="4326743"/>
            <a:ext cx="3801359" cy="25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ARPA E COLOR PALETTE 112012">
      <a:dk1>
        <a:sysClr val="windowText" lastClr="000000"/>
      </a:dk1>
      <a:lt1>
        <a:sysClr val="window" lastClr="FFFFFF"/>
      </a:lt1>
      <a:dk2>
        <a:srgbClr val="1AB0E9"/>
      </a:dk2>
      <a:lt2>
        <a:srgbClr val="E79B38"/>
      </a:lt2>
      <a:accent1>
        <a:srgbClr val="1AB0E9"/>
      </a:accent1>
      <a:accent2>
        <a:srgbClr val="106D96"/>
      </a:accent2>
      <a:accent3>
        <a:srgbClr val="E49C3D"/>
      </a:accent3>
      <a:accent4>
        <a:srgbClr val="E7862A"/>
      </a:accent4>
      <a:accent5>
        <a:srgbClr val="9DA0A3"/>
      </a:accent5>
      <a:accent6>
        <a:srgbClr val="DADADA"/>
      </a:accent6>
      <a:hlink>
        <a:srgbClr val="1AB0E9"/>
      </a:hlink>
      <a:folHlink>
        <a:srgbClr val="E49C3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10733</TotalTime>
  <Words>1522</Words>
  <Application>Microsoft Office PowerPoint</Application>
  <PresentationFormat>On-screen Show (4:3)</PresentationFormat>
  <Paragraphs>588</Paragraphs>
  <Slides>27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Lucida Grande</vt:lpstr>
      <vt:lpstr>Symbol</vt:lpstr>
      <vt:lpstr>Wingdings</vt:lpstr>
      <vt:lpstr>Office Theme</vt:lpstr>
      <vt:lpstr>PERFORM Workshop June 17-18, 2019</vt:lpstr>
      <vt:lpstr>ARPA-E Team</vt:lpstr>
      <vt:lpstr>Outline</vt:lpstr>
      <vt:lpstr>PowerPoint Presentation</vt:lpstr>
      <vt:lpstr>PowerPoint Presentation</vt:lpstr>
      <vt:lpstr>The U.S. Grid is Changing!</vt:lpstr>
      <vt:lpstr>PowerPoint Presentation</vt:lpstr>
      <vt:lpstr>PowerPoint Presentation</vt:lpstr>
      <vt:lpstr>Workshop Objectives</vt:lpstr>
      <vt:lpstr>ARPA-E Program Development &amp; Execution</vt:lpstr>
      <vt:lpstr>PowerPoint Presentation</vt:lpstr>
      <vt:lpstr>Outreach and Engagement</vt:lpstr>
      <vt:lpstr>PERFORM Teams</vt:lpstr>
      <vt:lpstr>PowerPoint Presentation</vt:lpstr>
      <vt:lpstr>Performance-based Energy Resource Feedback, Optimization, and Risk Management: PERFORM</vt:lpstr>
      <vt:lpstr>Paradigm Shift: Quantify Risk of Essential Reliability Services at Look-Ahead Time Stages</vt:lpstr>
      <vt:lpstr>PERFORM Program Overview</vt:lpstr>
      <vt:lpstr>Incorporating Risk Into Investments</vt:lpstr>
      <vt:lpstr>Incorporating Risk into Operations</vt:lpstr>
      <vt:lpstr>Traditional Reliability with Conventional Assets</vt:lpstr>
      <vt:lpstr>Traditional Reliability with Conventional Assets</vt:lpstr>
      <vt:lpstr>Traditional Reliability with Increasing Renewables</vt:lpstr>
      <vt:lpstr>Reliability with Risk-Based Management System</vt:lpstr>
      <vt:lpstr>PowerPoint Presentation</vt:lpstr>
      <vt:lpstr>Monday Morning Agenda</vt:lpstr>
      <vt:lpstr>Workshop Objectives</vt:lpstr>
      <vt:lpstr>We seek your feedback and input!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Hedman, Kory</cp:lastModifiedBy>
  <cp:revision>284</cp:revision>
  <dcterms:created xsi:type="dcterms:W3CDTF">2012-10-11T16:07:59Z</dcterms:created>
  <dcterms:modified xsi:type="dcterms:W3CDTF">2019-06-16T23:03:04Z</dcterms:modified>
  <cp:category/>
</cp:coreProperties>
</file>