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64" d="100"/>
          <a:sy n="64" d="100"/>
        </p:scale>
        <p:origin x="750" y="7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23,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23,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23,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23,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23,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23,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23,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23,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23,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23,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23,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23,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14" name="Freeform 64">
            <a:extLst>
              <a:ext uri="{FF2B5EF4-FFF2-40B4-BE49-F238E27FC236}">
                <a16:creationId xmlns:a16="http://schemas.microsoft.com/office/drawing/2014/main" id="{08D27704-E4C4-490E-BAC5-50137A26C2F9}"/>
              </a:ext>
            </a:extLst>
          </p:cNvPr>
          <p:cNvSpPr>
            <a:spLocks/>
          </p:cNvSpPr>
          <p:nvPr/>
        </p:nvSpPr>
        <p:spPr bwMode="auto">
          <a:xfrm rot="347036">
            <a:off x="6183281" y="1087344"/>
            <a:ext cx="2453900" cy="3840480"/>
          </a:xfrm>
          <a:custGeom>
            <a:avLst/>
            <a:gdLst>
              <a:gd name="T0" fmla="*/ 241 w 247"/>
              <a:gd name="T1" fmla="*/ 303 h 402"/>
              <a:gd name="T2" fmla="*/ 241 w 247"/>
              <a:gd name="T3" fmla="*/ 293 h 402"/>
              <a:gd name="T4" fmla="*/ 239 w 247"/>
              <a:gd name="T5" fmla="*/ 286 h 402"/>
              <a:gd name="T6" fmla="*/ 237 w 247"/>
              <a:gd name="T7" fmla="*/ 278 h 402"/>
              <a:gd name="T8" fmla="*/ 234 w 247"/>
              <a:gd name="T9" fmla="*/ 263 h 402"/>
              <a:gd name="T10" fmla="*/ 237 w 247"/>
              <a:gd name="T11" fmla="*/ 252 h 402"/>
              <a:gd name="T12" fmla="*/ 237 w 247"/>
              <a:gd name="T13" fmla="*/ 235 h 402"/>
              <a:gd name="T14" fmla="*/ 235 w 247"/>
              <a:gd name="T15" fmla="*/ 225 h 402"/>
              <a:gd name="T16" fmla="*/ 241 w 247"/>
              <a:gd name="T17" fmla="*/ 208 h 402"/>
              <a:gd name="T18" fmla="*/ 235 w 247"/>
              <a:gd name="T19" fmla="*/ 202 h 402"/>
              <a:gd name="T20" fmla="*/ 232 w 247"/>
              <a:gd name="T21" fmla="*/ 200 h 402"/>
              <a:gd name="T22" fmla="*/ 234 w 247"/>
              <a:gd name="T23" fmla="*/ 193 h 402"/>
              <a:gd name="T24" fmla="*/ 227 w 247"/>
              <a:gd name="T25" fmla="*/ 190 h 402"/>
              <a:gd name="T26" fmla="*/ 220 w 247"/>
              <a:gd name="T27" fmla="*/ 183 h 402"/>
              <a:gd name="T28" fmla="*/ 174 w 247"/>
              <a:gd name="T29" fmla="*/ 0 h 402"/>
              <a:gd name="T30" fmla="*/ 5 w 247"/>
              <a:gd name="T31" fmla="*/ 15 h 402"/>
              <a:gd name="T32" fmla="*/ 3 w 247"/>
              <a:gd name="T33" fmla="*/ 25 h 402"/>
              <a:gd name="T34" fmla="*/ 3 w 247"/>
              <a:gd name="T35" fmla="*/ 37 h 402"/>
              <a:gd name="T36" fmla="*/ 1 w 247"/>
              <a:gd name="T37" fmla="*/ 49 h 402"/>
              <a:gd name="T38" fmla="*/ 3 w 247"/>
              <a:gd name="T39" fmla="*/ 115 h 402"/>
              <a:gd name="T40" fmla="*/ 1 w 247"/>
              <a:gd name="T41" fmla="*/ 157 h 402"/>
              <a:gd name="T42" fmla="*/ 3 w 247"/>
              <a:gd name="T43" fmla="*/ 191 h 402"/>
              <a:gd name="T44" fmla="*/ 3 w 247"/>
              <a:gd name="T45" fmla="*/ 230 h 402"/>
              <a:gd name="T46" fmla="*/ 5 w 247"/>
              <a:gd name="T47" fmla="*/ 280 h 402"/>
              <a:gd name="T48" fmla="*/ 6 w 247"/>
              <a:gd name="T49" fmla="*/ 327 h 402"/>
              <a:gd name="T50" fmla="*/ 5 w 247"/>
              <a:gd name="T51" fmla="*/ 339 h 402"/>
              <a:gd name="T52" fmla="*/ 1 w 247"/>
              <a:gd name="T53" fmla="*/ 347 h 402"/>
              <a:gd name="T54" fmla="*/ 3 w 247"/>
              <a:gd name="T55" fmla="*/ 354 h 402"/>
              <a:gd name="T56" fmla="*/ 1 w 247"/>
              <a:gd name="T57" fmla="*/ 364 h 402"/>
              <a:gd name="T58" fmla="*/ 0 w 247"/>
              <a:gd name="T59" fmla="*/ 368 h 402"/>
              <a:gd name="T60" fmla="*/ 1 w 247"/>
              <a:gd name="T61" fmla="*/ 380 h 402"/>
              <a:gd name="T62" fmla="*/ 0 w 247"/>
              <a:gd name="T63" fmla="*/ 392 h 402"/>
              <a:gd name="T64" fmla="*/ 5 w 247"/>
              <a:gd name="T65" fmla="*/ 395 h 402"/>
              <a:gd name="T66" fmla="*/ 17 w 247"/>
              <a:gd name="T67" fmla="*/ 402 h 402"/>
              <a:gd name="T68" fmla="*/ 20 w 247"/>
              <a:gd name="T69" fmla="*/ 393 h 402"/>
              <a:gd name="T70" fmla="*/ 25 w 247"/>
              <a:gd name="T71" fmla="*/ 392 h 402"/>
              <a:gd name="T72" fmla="*/ 32 w 247"/>
              <a:gd name="T73" fmla="*/ 395 h 402"/>
              <a:gd name="T74" fmla="*/ 39 w 247"/>
              <a:gd name="T75" fmla="*/ 378 h 402"/>
              <a:gd name="T76" fmla="*/ 44 w 247"/>
              <a:gd name="T77" fmla="*/ 364 h 402"/>
              <a:gd name="T78" fmla="*/ 47 w 247"/>
              <a:gd name="T79" fmla="*/ 363 h 402"/>
              <a:gd name="T80" fmla="*/ 51 w 247"/>
              <a:gd name="T81" fmla="*/ 375 h 402"/>
              <a:gd name="T82" fmla="*/ 56 w 247"/>
              <a:gd name="T83" fmla="*/ 381 h 402"/>
              <a:gd name="T84" fmla="*/ 52 w 247"/>
              <a:gd name="T85" fmla="*/ 397 h 402"/>
              <a:gd name="T86" fmla="*/ 69 w 247"/>
              <a:gd name="T87" fmla="*/ 393 h 402"/>
              <a:gd name="T88" fmla="*/ 74 w 247"/>
              <a:gd name="T89" fmla="*/ 392 h 402"/>
              <a:gd name="T90" fmla="*/ 78 w 247"/>
              <a:gd name="T91" fmla="*/ 397 h 402"/>
              <a:gd name="T92" fmla="*/ 79 w 247"/>
              <a:gd name="T93" fmla="*/ 397 h 402"/>
              <a:gd name="T94" fmla="*/ 78 w 247"/>
              <a:gd name="T95" fmla="*/ 381 h 402"/>
              <a:gd name="T96" fmla="*/ 71 w 247"/>
              <a:gd name="T97" fmla="*/ 371 h 402"/>
              <a:gd name="T98" fmla="*/ 71 w 247"/>
              <a:gd name="T99" fmla="*/ 361 h 402"/>
              <a:gd name="T100" fmla="*/ 66 w 247"/>
              <a:gd name="T101" fmla="*/ 354 h 402"/>
              <a:gd name="T102" fmla="*/ 61 w 247"/>
              <a:gd name="T103" fmla="*/ 344 h 402"/>
              <a:gd name="T104" fmla="*/ 64 w 247"/>
              <a:gd name="T105" fmla="*/ 341 h 402"/>
              <a:gd name="T106" fmla="*/ 98 w 247"/>
              <a:gd name="T107" fmla="*/ 337 h 402"/>
              <a:gd name="T108" fmla="*/ 247 w 247"/>
              <a:gd name="T109" fmla="*/ 320 h 402"/>
              <a:gd name="T110" fmla="*/ 246 w 247"/>
              <a:gd name="T111" fmla="*/ 312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47" h="402">
                <a:moveTo>
                  <a:pt x="244" y="308"/>
                </a:moveTo>
                <a:lnTo>
                  <a:pt x="244" y="308"/>
                </a:lnTo>
                <a:lnTo>
                  <a:pt x="241" y="303"/>
                </a:lnTo>
                <a:lnTo>
                  <a:pt x="241" y="298"/>
                </a:lnTo>
                <a:lnTo>
                  <a:pt x="241" y="298"/>
                </a:lnTo>
                <a:lnTo>
                  <a:pt x="241" y="293"/>
                </a:lnTo>
                <a:lnTo>
                  <a:pt x="241" y="293"/>
                </a:lnTo>
                <a:lnTo>
                  <a:pt x="239" y="290"/>
                </a:lnTo>
                <a:lnTo>
                  <a:pt x="239" y="286"/>
                </a:lnTo>
                <a:lnTo>
                  <a:pt x="239" y="286"/>
                </a:lnTo>
                <a:lnTo>
                  <a:pt x="237" y="278"/>
                </a:lnTo>
                <a:lnTo>
                  <a:pt x="237" y="278"/>
                </a:lnTo>
                <a:lnTo>
                  <a:pt x="234" y="268"/>
                </a:lnTo>
                <a:lnTo>
                  <a:pt x="234" y="268"/>
                </a:lnTo>
                <a:lnTo>
                  <a:pt x="234" y="263"/>
                </a:lnTo>
                <a:lnTo>
                  <a:pt x="235" y="258"/>
                </a:lnTo>
                <a:lnTo>
                  <a:pt x="235" y="258"/>
                </a:lnTo>
                <a:lnTo>
                  <a:pt x="237" y="252"/>
                </a:lnTo>
                <a:lnTo>
                  <a:pt x="237" y="247"/>
                </a:lnTo>
                <a:lnTo>
                  <a:pt x="237" y="247"/>
                </a:lnTo>
                <a:lnTo>
                  <a:pt x="237" y="235"/>
                </a:lnTo>
                <a:lnTo>
                  <a:pt x="237" y="235"/>
                </a:lnTo>
                <a:lnTo>
                  <a:pt x="235" y="230"/>
                </a:lnTo>
                <a:lnTo>
                  <a:pt x="235" y="225"/>
                </a:lnTo>
                <a:lnTo>
                  <a:pt x="235" y="225"/>
                </a:lnTo>
                <a:lnTo>
                  <a:pt x="239" y="213"/>
                </a:lnTo>
                <a:lnTo>
                  <a:pt x="241" y="208"/>
                </a:lnTo>
                <a:lnTo>
                  <a:pt x="237" y="203"/>
                </a:lnTo>
                <a:lnTo>
                  <a:pt x="237" y="203"/>
                </a:lnTo>
                <a:lnTo>
                  <a:pt x="235" y="202"/>
                </a:lnTo>
                <a:lnTo>
                  <a:pt x="234" y="202"/>
                </a:lnTo>
                <a:lnTo>
                  <a:pt x="232" y="200"/>
                </a:lnTo>
                <a:lnTo>
                  <a:pt x="232" y="200"/>
                </a:lnTo>
                <a:lnTo>
                  <a:pt x="234" y="196"/>
                </a:lnTo>
                <a:lnTo>
                  <a:pt x="234" y="193"/>
                </a:lnTo>
                <a:lnTo>
                  <a:pt x="234" y="193"/>
                </a:lnTo>
                <a:lnTo>
                  <a:pt x="232" y="191"/>
                </a:lnTo>
                <a:lnTo>
                  <a:pt x="230" y="190"/>
                </a:lnTo>
                <a:lnTo>
                  <a:pt x="227" y="190"/>
                </a:lnTo>
                <a:lnTo>
                  <a:pt x="227" y="190"/>
                </a:lnTo>
                <a:lnTo>
                  <a:pt x="222" y="188"/>
                </a:lnTo>
                <a:lnTo>
                  <a:pt x="220" y="183"/>
                </a:lnTo>
                <a:lnTo>
                  <a:pt x="219" y="179"/>
                </a:lnTo>
                <a:lnTo>
                  <a:pt x="219" y="174"/>
                </a:lnTo>
                <a:lnTo>
                  <a:pt x="174" y="0"/>
                </a:lnTo>
                <a:lnTo>
                  <a:pt x="174" y="0"/>
                </a:lnTo>
                <a:lnTo>
                  <a:pt x="88" y="8"/>
                </a:lnTo>
                <a:lnTo>
                  <a:pt x="5" y="15"/>
                </a:lnTo>
                <a:lnTo>
                  <a:pt x="5" y="15"/>
                </a:lnTo>
                <a:lnTo>
                  <a:pt x="5" y="15"/>
                </a:lnTo>
                <a:lnTo>
                  <a:pt x="3" y="25"/>
                </a:lnTo>
                <a:lnTo>
                  <a:pt x="3" y="25"/>
                </a:lnTo>
                <a:lnTo>
                  <a:pt x="3" y="32"/>
                </a:lnTo>
                <a:lnTo>
                  <a:pt x="3" y="37"/>
                </a:lnTo>
                <a:lnTo>
                  <a:pt x="3" y="37"/>
                </a:lnTo>
                <a:lnTo>
                  <a:pt x="1" y="49"/>
                </a:lnTo>
                <a:lnTo>
                  <a:pt x="1" y="49"/>
                </a:lnTo>
                <a:lnTo>
                  <a:pt x="3" y="91"/>
                </a:lnTo>
                <a:lnTo>
                  <a:pt x="3" y="115"/>
                </a:lnTo>
                <a:lnTo>
                  <a:pt x="3" y="115"/>
                </a:lnTo>
                <a:lnTo>
                  <a:pt x="1" y="134"/>
                </a:lnTo>
                <a:lnTo>
                  <a:pt x="1" y="134"/>
                </a:lnTo>
                <a:lnTo>
                  <a:pt x="1" y="157"/>
                </a:lnTo>
                <a:lnTo>
                  <a:pt x="3" y="178"/>
                </a:lnTo>
                <a:lnTo>
                  <a:pt x="3" y="178"/>
                </a:lnTo>
                <a:lnTo>
                  <a:pt x="3" y="191"/>
                </a:lnTo>
                <a:lnTo>
                  <a:pt x="3" y="203"/>
                </a:lnTo>
                <a:lnTo>
                  <a:pt x="3" y="203"/>
                </a:lnTo>
                <a:lnTo>
                  <a:pt x="3" y="230"/>
                </a:lnTo>
                <a:lnTo>
                  <a:pt x="3" y="230"/>
                </a:lnTo>
                <a:lnTo>
                  <a:pt x="5" y="280"/>
                </a:lnTo>
                <a:lnTo>
                  <a:pt x="5" y="280"/>
                </a:lnTo>
                <a:lnTo>
                  <a:pt x="6" y="303"/>
                </a:lnTo>
                <a:lnTo>
                  <a:pt x="6" y="327"/>
                </a:lnTo>
                <a:lnTo>
                  <a:pt x="6" y="327"/>
                </a:lnTo>
                <a:lnTo>
                  <a:pt x="6" y="334"/>
                </a:lnTo>
                <a:lnTo>
                  <a:pt x="6" y="337"/>
                </a:lnTo>
                <a:lnTo>
                  <a:pt x="5" y="339"/>
                </a:lnTo>
                <a:lnTo>
                  <a:pt x="5" y="339"/>
                </a:lnTo>
                <a:lnTo>
                  <a:pt x="1" y="344"/>
                </a:lnTo>
                <a:lnTo>
                  <a:pt x="1" y="347"/>
                </a:lnTo>
                <a:lnTo>
                  <a:pt x="1" y="347"/>
                </a:lnTo>
                <a:lnTo>
                  <a:pt x="3" y="354"/>
                </a:lnTo>
                <a:lnTo>
                  <a:pt x="3" y="354"/>
                </a:lnTo>
                <a:lnTo>
                  <a:pt x="5" y="356"/>
                </a:lnTo>
                <a:lnTo>
                  <a:pt x="5" y="359"/>
                </a:lnTo>
                <a:lnTo>
                  <a:pt x="1" y="364"/>
                </a:lnTo>
                <a:lnTo>
                  <a:pt x="1" y="364"/>
                </a:lnTo>
                <a:lnTo>
                  <a:pt x="1" y="366"/>
                </a:lnTo>
                <a:lnTo>
                  <a:pt x="0" y="368"/>
                </a:lnTo>
                <a:lnTo>
                  <a:pt x="0" y="368"/>
                </a:lnTo>
                <a:lnTo>
                  <a:pt x="1" y="380"/>
                </a:lnTo>
                <a:lnTo>
                  <a:pt x="1" y="380"/>
                </a:lnTo>
                <a:lnTo>
                  <a:pt x="1" y="387"/>
                </a:lnTo>
                <a:lnTo>
                  <a:pt x="0" y="392"/>
                </a:lnTo>
                <a:lnTo>
                  <a:pt x="0" y="392"/>
                </a:lnTo>
                <a:lnTo>
                  <a:pt x="1" y="392"/>
                </a:lnTo>
                <a:lnTo>
                  <a:pt x="1" y="392"/>
                </a:lnTo>
                <a:lnTo>
                  <a:pt x="5" y="395"/>
                </a:lnTo>
                <a:lnTo>
                  <a:pt x="8" y="398"/>
                </a:lnTo>
                <a:lnTo>
                  <a:pt x="12" y="400"/>
                </a:lnTo>
                <a:lnTo>
                  <a:pt x="17" y="402"/>
                </a:lnTo>
                <a:lnTo>
                  <a:pt x="17" y="402"/>
                </a:lnTo>
                <a:lnTo>
                  <a:pt x="18" y="395"/>
                </a:lnTo>
                <a:lnTo>
                  <a:pt x="20" y="393"/>
                </a:lnTo>
                <a:lnTo>
                  <a:pt x="22" y="392"/>
                </a:lnTo>
                <a:lnTo>
                  <a:pt x="22" y="392"/>
                </a:lnTo>
                <a:lnTo>
                  <a:pt x="25" y="392"/>
                </a:lnTo>
                <a:lnTo>
                  <a:pt x="27" y="392"/>
                </a:lnTo>
                <a:lnTo>
                  <a:pt x="32" y="395"/>
                </a:lnTo>
                <a:lnTo>
                  <a:pt x="32" y="395"/>
                </a:lnTo>
                <a:lnTo>
                  <a:pt x="32" y="390"/>
                </a:lnTo>
                <a:lnTo>
                  <a:pt x="34" y="387"/>
                </a:lnTo>
                <a:lnTo>
                  <a:pt x="39" y="378"/>
                </a:lnTo>
                <a:lnTo>
                  <a:pt x="39" y="378"/>
                </a:lnTo>
                <a:lnTo>
                  <a:pt x="40" y="368"/>
                </a:lnTo>
                <a:lnTo>
                  <a:pt x="44" y="364"/>
                </a:lnTo>
                <a:lnTo>
                  <a:pt x="45" y="363"/>
                </a:lnTo>
                <a:lnTo>
                  <a:pt x="47" y="363"/>
                </a:lnTo>
                <a:lnTo>
                  <a:pt x="47" y="363"/>
                </a:lnTo>
                <a:lnTo>
                  <a:pt x="45" y="368"/>
                </a:lnTo>
                <a:lnTo>
                  <a:pt x="47" y="371"/>
                </a:lnTo>
                <a:lnTo>
                  <a:pt x="51" y="375"/>
                </a:lnTo>
                <a:lnTo>
                  <a:pt x="54" y="378"/>
                </a:lnTo>
                <a:lnTo>
                  <a:pt x="54" y="378"/>
                </a:lnTo>
                <a:lnTo>
                  <a:pt x="56" y="381"/>
                </a:lnTo>
                <a:lnTo>
                  <a:pt x="56" y="387"/>
                </a:lnTo>
                <a:lnTo>
                  <a:pt x="52" y="397"/>
                </a:lnTo>
                <a:lnTo>
                  <a:pt x="52" y="397"/>
                </a:lnTo>
                <a:lnTo>
                  <a:pt x="61" y="395"/>
                </a:lnTo>
                <a:lnTo>
                  <a:pt x="69" y="393"/>
                </a:lnTo>
                <a:lnTo>
                  <a:pt x="69" y="393"/>
                </a:lnTo>
                <a:lnTo>
                  <a:pt x="71" y="392"/>
                </a:lnTo>
                <a:lnTo>
                  <a:pt x="74" y="392"/>
                </a:lnTo>
                <a:lnTo>
                  <a:pt x="74" y="392"/>
                </a:lnTo>
                <a:lnTo>
                  <a:pt x="76" y="393"/>
                </a:lnTo>
                <a:lnTo>
                  <a:pt x="76" y="395"/>
                </a:lnTo>
                <a:lnTo>
                  <a:pt x="78" y="397"/>
                </a:lnTo>
                <a:lnTo>
                  <a:pt x="78" y="397"/>
                </a:lnTo>
                <a:lnTo>
                  <a:pt x="79" y="397"/>
                </a:lnTo>
                <a:lnTo>
                  <a:pt x="79" y="397"/>
                </a:lnTo>
                <a:lnTo>
                  <a:pt x="79" y="385"/>
                </a:lnTo>
                <a:lnTo>
                  <a:pt x="79" y="385"/>
                </a:lnTo>
                <a:lnTo>
                  <a:pt x="78" y="381"/>
                </a:lnTo>
                <a:lnTo>
                  <a:pt x="76" y="378"/>
                </a:lnTo>
                <a:lnTo>
                  <a:pt x="73" y="375"/>
                </a:lnTo>
                <a:lnTo>
                  <a:pt x="71" y="371"/>
                </a:lnTo>
                <a:lnTo>
                  <a:pt x="71" y="371"/>
                </a:lnTo>
                <a:lnTo>
                  <a:pt x="71" y="366"/>
                </a:lnTo>
                <a:lnTo>
                  <a:pt x="71" y="361"/>
                </a:lnTo>
                <a:lnTo>
                  <a:pt x="71" y="361"/>
                </a:lnTo>
                <a:lnTo>
                  <a:pt x="69" y="358"/>
                </a:lnTo>
                <a:lnTo>
                  <a:pt x="66" y="354"/>
                </a:lnTo>
                <a:lnTo>
                  <a:pt x="66" y="354"/>
                </a:lnTo>
                <a:lnTo>
                  <a:pt x="61" y="347"/>
                </a:lnTo>
                <a:lnTo>
                  <a:pt x="61" y="344"/>
                </a:lnTo>
                <a:lnTo>
                  <a:pt x="61" y="339"/>
                </a:lnTo>
                <a:lnTo>
                  <a:pt x="61" y="339"/>
                </a:lnTo>
                <a:lnTo>
                  <a:pt x="64" y="341"/>
                </a:lnTo>
                <a:lnTo>
                  <a:pt x="68" y="341"/>
                </a:lnTo>
                <a:lnTo>
                  <a:pt x="78" y="341"/>
                </a:lnTo>
                <a:lnTo>
                  <a:pt x="98" y="337"/>
                </a:lnTo>
                <a:lnTo>
                  <a:pt x="98" y="337"/>
                </a:lnTo>
                <a:lnTo>
                  <a:pt x="247" y="320"/>
                </a:lnTo>
                <a:lnTo>
                  <a:pt x="247" y="320"/>
                </a:lnTo>
                <a:lnTo>
                  <a:pt x="247" y="315"/>
                </a:lnTo>
                <a:lnTo>
                  <a:pt x="247" y="315"/>
                </a:lnTo>
                <a:lnTo>
                  <a:pt x="246" y="312"/>
                </a:lnTo>
                <a:lnTo>
                  <a:pt x="244" y="308"/>
                </a:lnTo>
                <a:lnTo>
                  <a:pt x="244" y="308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ARPA-E Impact in Alabama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$6.7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6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69666" y="2360869"/>
            <a:ext cx="1110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bg1"/>
                </a:solidFill>
              </a:rPr>
              <a:t>AL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9008</TotalTime>
  <Words>63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Arial</vt:lpstr>
      <vt:lpstr>Titillium Web</vt:lpstr>
      <vt:lpstr>Calibri</vt:lpstr>
      <vt:lpstr>Office Theme</vt:lpstr>
      <vt:lpstr>ARPA-E Impact in Alabama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Corcoran, Sarah (CONTR)</cp:lastModifiedBy>
  <cp:revision>213</cp:revision>
  <dcterms:created xsi:type="dcterms:W3CDTF">2012-10-11T16:07:59Z</dcterms:created>
  <dcterms:modified xsi:type="dcterms:W3CDTF">2024-02-23T19:40:37Z</dcterms:modified>
  <cp:category/>
</cp:coreProperties>
</file>