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82" d="100"/>
          <a:sy n="82" d="100"/>
        </p:scale>
        <p:origin x="121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Alabama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76090"/>
            <a:ext cx="49418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$2.2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projects </a:t>
            </a:r>
          </a:p>
          <a:p>
            <a:r>
              <a:rPr lang="en-US" sz="3000" dirty="0">
                <a:solidFill>
                  <a:srgbClr val="666666"/>
                </a:solidFill>
              </a:rPr>
              <a:t>a</a:t>
            </a:r>
            <a:r>
              <a:rPr lang="en-US" sz="3000" dirty="0" smtClean="0">
                <a:solidFill>
                  <a:srgbClr val="666666"/>
                </a:solidFill>
              </a:rPr>
              <a:t>cross the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59280" y="3560762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725" y="1852521"/>
            <a:ext cx="6858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94" y="1139036"/>
            <a:ext cx="2408200" cy="383224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15429" y="2372912"/>
            <a:ext cx="1110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AL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August 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61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Alabama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254</cp:revision>
  <cp:lastPrinted>2017-04-28T14:48:55Z</cp:lastPrinted>
  <dcterms:created xsi:type="dcterms:W3CDTF">2017-04-25T19:00:02Z</dcterms:created>
  <dcterms:modified xsi:type="dcterms:W3CDTF">2019-08-08T17:25:11Z</dcterms:modified>
</cp:coreProperties>
</file>