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Alabama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971" y="1676090"/>
            <a:ext cx="49418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$2.2 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2 projects </a:t>
            </a:r>
          </a:p>
          <a:p>
            <a:r>
              <a:rPr lang="en-US" sz="3000" dirty="0">
                <a:solidFill>
                  <a:srgbClr val="666666"/>
                </a:solidFill>
              </a:rPr>
              <a:t>a</a:t>
            </a:r>
            <a:r>
              <a:rPr lang="en-US" sz="3000" dirty="0" smtClean="0">
                <a:solidFill>
                  <a:srgbClr val="666666"/>
                </a:solidFill>
              </a:rPr>
              <a:t>cross the 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59280" y="3560762"/>
            <a:ext cx="678690" cy="5782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725" y="1852521"/>
            <a:ext cx="685800" cy="6858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594" y="1139036"/>
            <a:ext cx="2408200" cy="383224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515429" y="2372912"/>
            <a:ext cx="1110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AL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9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1166</TotalTime>
  <Words>61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Alabama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255</cp:revision>
  <cp:lastPrinted>2017-04-28T14:48:55Z</cp:lastPrinted>
  <dcterms:created xsi:type="dcterms:W3CDTF">2017-04-25T19:00:02Z</dcterms:created>
  <dcterms:modified xsi:type="dcterms:W3CDTF">2019-11-15T18:54:07Z</dcterms:modified>
</cp:coreProperties>
</file>