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Alaska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$7.4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3 projects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6E5524F-B318-4E37-87AF-DAAF5432E3AB}"/>
              </a:ext>
            </a:extLst>
          </p:cNvPr>
          <p:cNvSpPr>
            <a:spLocks/>
          </p:cNvSpPr>
          <p:nvPr/>
        </p:nvSpPr>
        <p:spPr bwMode="auto">
          <a:xfrm>
            <a:off x="5724939" y="1485305"/>
            <a:ext cx="3168852" cy="2969131"/>
          </a:xfrm>
          <a:custGeom>
            <a:avLst/>
            <a:gdLst>
              <a:gd name="T0" fmla="*/ 969 w 1107"/>
              <a:gd name="T1" fmla="*/ 719 h 940"/>
              <a:gd name="T2" fmla="*/ 903 w 1107"/>
              <a:gd name="T3" fmla="*/ 660 h 940"/>
              <a:gd name="T4" fmla="*/ 852 w 1107"/>
              <a:gd name="T5" fmla="*/ 689 h 940"/>
              <a:gd name="T6" fmla="*/ 786 w 1107"/>
              <a:gd name="T7" fmla="*/ 641 h 940"/>
              <a:gd name="T8" fmla="*/ 735 w 1107"/>
              <a:gd name="T9" fmla="*/ 105 h 940"/>
              <a:gd name="T10" fmla="*/ 630 w 1107"/>
              <a:gd name="T11" fmla="*/ 91 h 940"/>
              <a:gd name="T12" fmla="*/ 543 w 1107"/>
              <a:gd name="T13" fmla="*/ 46 h 940"/>
              <a:gd name="T14" fmla="*/ 506 w 1107"/>
              <a:gd name="T15" fmla="*/ 24 h 940"/>
              <a:gd name="T16" fmla="*/ 438 w 1107"/>
              <a:gd name="T17" fmla="*/ 18 h 940"/>
              <a:gd name="T18" fmla="*/ 362 w 1107"/>
              <a:gd name="T19" fmla="*/ 32 h 940"/>
              <a:gd name="T20" fmla="*/ 273 w 1107"/>
              <a:gd name="T21" fmla="*/ 81 h 940"/>
              <a:gd name="T22" fmla="*/ 272 w 1107"/>
              <a:gd name="T23" fmla="*/ 168 h 940"/>
              <a:gd name="T24" fmla="*/ 290 w 1107"/>
              <a:gd name="T25" fmla="*/ 212 h 940"/>
              <a:gd name="T26" fmla="*/ 270 w 1107"/>
              <a:gd name="T27" fmla="*/ 244 h 940"/>
              <a:gd name="T28" fmla="*/ 243 w 1107"/>
              <a:gd name="T29" fmla="*/ 200 h 940"/>
              <a:gd name="T30" fmla="*/ 190 w 1107"/>
              <a:gd name="T31" fmla="*/ 209 h 940"/>
              <a:gd name="T32" fmla="*/ 168 w 1107"/>
              <a:gd name="T33" fmla="*/ 259 h 940"/>
              <a:gd name="T34" fmla="*/ 214 w 1107"/>
              <a:gd name="T35" fmla="*/ 314 h 940"/>
              <a:gd name="T36" fmla="*/ 287 w 1107"/>
              <a:gd name="T37" fmla="*/ 319 h 940"/>
              <a:gd name="T38" fmla="*/ 273 w 1107"/>
              <a:gd name="T39" fmla="*/ 380 h 940"/>
              <a:gd name="T40" fmla="*/ 212 w 1107"/>
              <a:gd name="T41" fmla="*/ 395 h 940"/>
              <a:gd name="T42" fmla="*/ 150 w 1107"/>
              <a:gd name="T43" fmla="*/ 407 h 940"/>
              <a:gd name="T44" fmla="*/ 119 w 1107"/>
              <a:gd name="T45" fmla="*/ 484 h 940"/>
              <a:gd name="T46" fmla="*/ 119 w 1107"/>
              <a:gd name="T47" fmla="*/ 540 h 940"/>
              <a:gd name="T48" fmla="*/ 180 w 1107"/>
              <a:gd name="T49" fmla="*/ 558 h 940"/>
              <a:gd name="T50" fmla="*/ 184 w 1107"/>
              <a:gd name="T51" fmla="*/ 602 h 940"/>
              <a:gd name="T52" fmla="*/ 155 w 1107"/>
              <a:gd name="T53" fmla="*/ 641 h 940"/>
              <a:gd name="T54" fmla="*/ 206 w 1107"/>
              <a:gd name="T55" fmla="*/ 640 h 940"/>
              <a:gd name="T56" fmla="*/ 238 w 1107"/>
              <a:gd name="T57" fmla="*/ 652 h 940"/>
              <a:gd name="T58" fmla="*/ 251 w 1107"/>
              <a:gd name="T59" fmla="*/ 669 h 940"/>
              <a:gd name="T60" fmla="*/ 297 w 1107"/>
              <a:gd name="T61" fmla="*/ 660 h 940"/>
              <a:gd name="T62" fmla="*/ 257 w 1107"/>
              <a:gd name="T63" fmla="*/ 733 h 940"/>
              <a:gd name="T64" fmla="*/ 217 w 1107"/>
              <a:gd name="T65" fmla="*/ 764 h 940"/>
              <a:gd name="T66" fmla="*/ 143 w 1107"/>
              <a:gd name="T67" fmla="*/ 787 h 940"/>
              <a:gd name="T68" fmla="*/ 51 w 1107"/>
              <a:gd name="T69" fmla="*/ 813 h 940"/>
              <a:gd name="T70" fmla="*/ 19 w 1107"/>
              <a:gd name="T71" fmla="*/ 833 h 940"/>
              <a:gd name="T72" fmla="*/ 97 w 1107"/>
              <a:gd name="T73" fmla="*/ 821 h 940"/>
              <a:gd name="T74" fmla="*/ 165 w 1107"/>
              <a:gd name="T75" fmla="*/ 811 h 940"/>
              <a:gd name="T76" fmla="*/ 214 w 1107"/>
              <a:gd name="T77" fmla="*/ 811 h 940"/>
              <a:gd name="T78" fmla="*/ 243 w 1107"/>
              <a:gd name="T79" fmla="*/ 774 h 940"/>
              <a:gd name="T80" fmla="*/ 399 w 1107"/>
              <a:gd name="T81" fmla="*/ 686 h 940"/>
              <a:gd name="T82" fmla="*/ 433 w 1107"/>
              <a:gd name="T83" fmla="*/ 635 h 940"/>
              <a:gd name="T84" fmla="*/ 520 w 1107"/>
              <a:gd name="T85" fmla="*/ 579 h 940"/>
              <a:gd name="T86" fmla="*/ 474 w 1107"/>
              <a:gd name="T87" fmla="*/ 609 h 940"/>
              <a:gd name="T88" fmla="*/ 469 w 1107"/>
              <a:gd name="T89" fmla="*/ 662 h 940"/>
              <a:gd name="T90" fmla="*/ 492 w 1107"/>
              <a:gd name="T91" fmla="*/ 674 h 940"/>
              <a:gd name="T92" fmla="*/ 550 w 1107"/>
              <a:gd name="T93" fmla="*/ 653 h 940"/>
              <a:gd name="T94" fmla="*/ 584 w 1107"/>
              <a:gd name="T95" fmla="*/ 602 h 940"/>
              <a:gd name="T96" fmla="*/ 581 w 1107"/>
              <a:gd name="T97" fmla="*/ 660 h 940"/>
              <a:gd name="T98" fmla="*/ 664 w 1107"/>
              <a:gd name="T99" fmla="*/ 648 h 940"/>
              <a:gd name="T100" fmla="*/ 772 w 1107"/>
              <a:gd name="T101" fmla="*/ 675 h 940"/>
              <a:gd name="T102" fmla="*/ 784 w 1107"/>
              <a:gd name="T103" fmla="*/ 687 h 940"/>
              <a:gd name="T104" fmla="*/ 881 w 1107"/>
              <a:gd name="T105" fmla="*/ 752 h 940"/>
              <a:gd name="T106" fmla="*/ 896 w 1107"/>
              <a:gd name="T107" fmla="*/ 784 h 940"/>
              <a:gd name="T108" fmla="*/ 940 w 1107"/>
              <a:gd name="T109" fmla="*/ 864 h 940"/>
              <a:gd name="T110" fmla="*/ 964 w 1107"/>
              <a:gd name="T111" fmla="*/ 867 h 940"/>
              <a:gd name="T112" fmla="*/ 988 w 1107"/>
              <a:gd name="T113" fmla="*/ 882 h 940"/>
              <a:gd name="T114" fmla="*/ 1008 w 1107"/>
              <a:gd name="T115" fmla="*/ 927 h 940"/>
              <a:gd name="T116" fmla="*/ 1034 w 1107"/>
              <a:gd name="T117" fmla="*/ 935 h 940"/>
              <a:gd name="T118" fmla="*/ 1047 w 1107"/>
              <a:gd name="T119" fmla="*/ 893 h 940"/>
              <a:gd name="T120" fmla="*/ 1107 w 1107"/>
              <a:gd name="T121" fmla="*/ 871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07" h="940">
                <a:moveTo>
                  <a:pt x="1091" y="838"/>
                </a:moveTo>
                <a:lnTo>
                  <a:pt x="1091" y="838"/>
                </a:lnTo>
                <a:lnTo>
                  <a:pt x="1069" y="831"/>
                </a:lnTo>
                <a:lnTo>
                  <a:pt x="1061" y="826"/>
                </a:lnTo>
                <a:lnTo>
                  <a:pt x="1052" y="821"/>
                </a:lnTo>
                <a:lnTo>
                  <a:pt x="1044" y="815"/>
                </a:lnTo>
                <a:lnTo>
                  <a:pt x="1035" y="806"/>
                </a:lnTo>
                <a:lnTo>
                  <a:pt x="1027" y="796"/>
                </a:lnTo>
                <a:lnTo>
                  <a:pt x="1018" y="784"/>
                </a:lnTo>
                <a:lnTo>
                  <a:pt x="1018" y="784"/>
                </a:lnTo>
                <a:lnTo>
                  <a:pt x="1001" y="757"/>
                </a:lnTo>
                <a:lnTo>
                  <a:pt x="984" y="736"/>
                </a:lnTo>
                <a:lnTo>
                  <a:pt x="969" y="719"/>
                </a:lnTo>
                <a:lnTo>
                  <a:pt x="962" y="714"/>
                </a:lnTo>
                <a:lnTo>
                  <a:pt x="957" y="709"/>
                </a:lnTo>
                <a:lnTo>
                  <a:pt x="957" y="709"/>
                </a:lnTo>
                <a:lnTo>
                  <a:pt x="947" y="702"/>
                </a:lnTo>
                <a:lnTo>
                  <a:pt x="940" y="696"/>
                </a:lnTo>
                <a:lnTo>
                  <a:pt x="935" y="686"/>
                </a:lnTo>
                <a:lnTo>
                  <a:pt x="928" y="675"/>
                </a:lnTo>
                <a:lnTo>
                  <a:pt x="928" y="675"/>
                </a:lnTo>
                <a:lnTo>
                  <a:pt x="925" y="669"/>
                </a:lnTo>
                <a:lnTo>
                  <a:pt x="920" y="665"/>
                </a:lnTo>
                <a:lnTo>
                  <a:pt x="915" y="662"/>
                </a:lnTo>
                <a:lnTo>
                  <a:pt x="910" y="660"/>
                </a:lnTo>
                <a:lnTo>
                  <a:pt x="903" y="660"/>
                </a:lnTo>
                <a:lnTo>
                  <a:pt x="898" y="662"/>
                </a:lnTo>
                <a:lnTo>
                  <a:pt x="891" y="665"/>
                </a:lnTo>
                <a:lnTo>
                  <a:pt x="886" y="670"/>
                </a:lnTo>
                <a:lnTo>
                  <a:pt x="886" y="670"/>
                </a:lnTo>
                <a:lnTo>
                  <a:pt x="883" y="675"/>
                </a:lnTo>
                <a:lnTo>
                  <a:pt x="879" y="680"/>
                </a:lnTo>
                <a:lnTo>
                  <a:pt x="874" y="692"/>
                </a:lnTo>
                <a:lnTo>
                  <a:pt x="871" y="697"/>
                </a:lnTo>
                <a:lnTo>
                  <a:pt x="869" y="699"/>
                </a:lnTo>
                <a:lnTo>
                  <a:pt x="866" y="701"/>
                </a:lnTo>
                <a:lnTo>
                  <a:pt x="862" y="699"/>
                </a:lnTo>
                <a:lnTo>
                  <a:pt x="862" y="699"/>
                </a:lnTo>
                <a:lnTo>
                  <a:pt x="852" y="689"/>
                </a:lnTo>
                <a:lnTo>
                  <a:pt x="837" y="675"/>
                </a:lnTo>
                <a:lnTo>
                  <a:pt x="825" y="662"/>
                </a:lnTo>
                <a:lnTo>
                  <a:pt x="822" y="655"/>
                </a:lnTo>
                <a:lnTo>
                  <a:pt x="818" y="648"/>
                </a:lnTo>
                <a:lnTo>
                  <a:pt x="818" y="648"/>
                </a:lnTo>
                <a:lnTo>
                  <a:pt x="816" y="640"/>
                </a:lnTo>
                <a:lnTo>
                  <a:pt x="815" y="636"/>
                </a:lnTo>
                <a:lnTo>
                  <a:pt x="811" y="635"/>
                </a:lnTo>
                <a:lnTo>
                  <a:pt x="803" y="635"/>
                </a:lnTo>
                <a:lnTo>
                  <a:pt x="803" y="635"/>
                </a:lnTo>
                <a:lnTo>
                  <a:pt x="798" y="636"/>
                </a:lnTo>
                <a:lnTo>
                  <a:pt x="793" y="640"/>
                </a:lnTo>
                <a:lnTo>
                  <a:pt x="786" y="641"/>
                </a:lnTo>
                <a:lnTo>
                  <a:pt x="779" y="643"/>
                </a:lnTo>
                <a:lnTo>
                  <a:pt x="774" y="643"/>
                </a:lnTo>
                <a:lnTo>
                  <a:pt x="772" y="640"/>
                </a:lnTo>
                <a:lnTo>
                  <a:pt x="769" y="636"/>
                </a:lnTo>
                <a:lnTo>
                  <a:pt x="767" y="626"/>
                </a:lnTo>
                <a:lnTo>
                  <a:pt x="766" y="609"/>
                </a:lnTo>
                <a:lnTo>
                  <a:pt x="766" y="609"/>
                </a:lnTo>
                <a:lnTo>
                  <a:pt x="767" y="509"/>
                </a:lnTo>
                <a:lnTo>
                  <a:pt x="767" y="346"/>
                </a:lnTo>
                <a:lnTo>
                  <a:pt x="766" y="127"/>
                </a:lnTo>
                <a:lnTo>
                  <a:pt x="766" y="127"/>
                </a:lnTo>
                <a:lnTo>
                  <a:pt x="749" y="114"/>
                </a:lnTo>
                <a:lnTo>
                  <a:pt x="735" y="105"/>
                </a:lnTo>
                <a:lnTo>
                  <a:pt x="730" y="102"/>
                </a:lnTo>
                <a:lnTo>
                  <a:pt x="725" y="100"/>
                </a:lnTo>
                <a:lnTo>
                  <a:pt x="725" y="100"/>
                </a:lnTo>
                <a:lnTo>
                  <a:pt x="691" y="100"/>
                </a:lnTo>
                <a:lnTo>
                  <a:pt x="671" y="100"/>
                </a:lnTo>
                <a:lnTo>
                  <a:pt x="662" y="98"/>
                </a:lnTo>
                <a:lnTo>
                  <a:pt x="657" y="97"/>
                </a:lnTo>
                <a:lnTo>
                  <a:pt x="657" y="97"/>
                </a:lnTo>
                <a:lnTo>
                  <a:pt x="654" y="93"/>
                </a:lnTo>
                <a:lnTo>
                  <a:pt x="650" y="93"/>
                </a:lnTo>
                <a:lnTo>
                  <a:pt x="643" y="93"/>
                </a:lnTo>
                <a:lnTo>
                  <a:pt x="635" y="93"/>
                </a:lnTo>
                <a:lnTo>
                  <a:pt x="630" y="91"/>
                </a:lnTo>
                <a:lnTo>
                  <a:pt x="626" y="88"/>
                </a:lnTo>
                <a:lnTo>
                  <a:pt x="626" y="88"/>
                </a:lnTo>
                <a:lnTo>
                  <a:pt x="615" y="80"/>
                </a:lnTo>
                <a:lnTo>
                  <a:pt x="603" y="71"/>
                </a:lnTo>
                <a:lnTo>
                  <a:pt x="587" y="66"/>
                </a:lnTo>
                <a:lnTo>
                  <a:pt x="574" y="64"/>
                </a:lnTo>
                <a:lnTo>
                  <a:pt x="574" y="64"/>
                </a:lnTo>
                <a:lnTo>
                  <a:pt x="562" y="63"/>
                </a:lnTo>
                <a:lnTo>
                  <a:pt x="553" y="61"/>
                </a:lnTo>
                <a:lnTo>
                  <a:pt x="550" y="59"/>
                </a:lnTo>
                <a:lnTo>
                  <a:pt x="547" y="56"/>
                </a:lnTo>
                <a:lnTo>
                  <a:pt x="545" y="52"/>
                </a:lnTo>
                <a:lnTo>
                  <a:pt x="543" y="46"/>
                </a:lnTo>
                <a:lnTo>
                  <a:pt x="543" y="46"/>
                </a:lnTo>
                <a:lnTo>
                  <a:pt x="542" y="37"/>
                </a:lnTo>
                <a:lnTo>
                  <a:pt x="540" y="34"/>
                </a:lnTo>
                <a:lnTo>
                  <a:pt x="538" y="32"/>
                </a:lnTo>
                <a:lnTo>
                  <a:pt x="535" y="30"/>
                </a:lnTo>
                <a:lnTo>
                  <a:pt x="531" y="30"/>
                </a:lnTo>
                <a:lnTo>
                  <a:pt x="520" y="34"/>
                </a:lnTo>
                <a:lnTo>
                  <a:pt x="520" y="34"/>
                </a:lnTo>
                <a:lnTo>
                  <a:pt x="509" y="34"/>
                </a:lnTo>
                <a:lnTo>
                  <a:pt x="508" y="34"/>
                </a:lnTo>
                <a:lnTo>
                  <a:pt x="506" y="32"/>
                </a:lnTo>
                <a:lnTo>
                  <a:pt x="506" y="27"/>
                </a:lnTo>
                <a:lnTo>
                  <a:pt x="506" y="24"/>
                </a:lnTo>
                <a:lnTo>
                  <a:pt x="504" y="20"/>
                </a:lnTo>
                <a:lnTo>
                  <a:pt x="504" y="20"/>
                </a:lnTo>
                <a:lnTo>
                  <a:pt x="496" y="12"/>
                </a:lnTo>
                <a:lnTo>
                  <a:pt x="489" y="7"/>
                </a:lnTo>
                <a:lnTo>
                  <a:pt x="482" y="3"/>
                </a:lnTo>
                <a:lnTo>
                  <a:pt x="475" y="0"/>
                </a:lnTo>
                <a:lnTo>
                  <a:pt x="469" y="0"/>
                </a:lnTo>
                <a:lnTo>
                  <a:pt x="462" y="3"/>
                </a:lnTo>
                <a:lnTo>
                  <a:pt x="457" y="8"/>
                </a:lnTo>
                <a:lnTo>
                  <a:pt x="457" y="8"/>
                </a:lnTo>
                <a:lnTo>
                  <a:pt x="452" y="13"/>
                </a:lnTo>
                <a:lnTo>
                  <a:pt x="445" y="17"/>
                </a:lnTo>
                <a:lnTo>
                  <a:pt x="438" y="18"/>
                </a:lnTo>
                <a:lnTo>
                  <a:pt x="431" y="18"/>
                </a:lnTo>
                <a:lnTo>
                  <a:pt x="421" y="18"/>
                </a:lnTo>
                <a:lnTo>
                  <a:pt x="418" y="17"/>
                </a:lnTo>
                <a:lnTo>
                  <a:pt x="418" y="17"/>
                </a:lnTo>
                <a:lnTo>
                  <a:pt x="408" y="18"/>
                </a:lnTo>
                <a:lnTo>
                  <a:pt x="399" y="22"/>
                </a:lnTo>
                <a:lnTo>
                  <a:pt x="392" y="25"/>
                </a:lnTo>
                <a:lnTo>
                  <a:pt x="392" y="25"/>
                </a:lnTo>
                <a:lnTo>
                  <a:pt x="384" y="30"/>
                </a:lnTo>
                <a:lnTo>
                  <a:pt x="375" y="32"/>
                </a:lnTo>
                <a:lnTo>
                  <a:pt x="368" y="32"/>
                </a:lnTo>
                <a:lnTo>
                  <a:pt x="362" y="32"/>
                </a:lnTo>
                <a:lnTo>
                  <a:pt x="362" y="32"/>
                </a:lnTo>
                <a:lnTo>
                  <a:pt x="355" y="30"/>
                </a:lnTo>
                <a:lnTo>
                  <a:pt x="348" y="34"/>
                </a:lnTo>
                <a:lnTo>
                  <a:pt x="341" y="41"/>
                </a:lnTo>
                <a:lnTo>
                  <a:pt x="335" y="51"/>
                </a:lnTo>
                <a:lnTo>
                  <a:pt x="335" y="51"/>
                </a:lnTo>
                <a:lnTo>
                  <a:pt x="326" y="64"/>
                </a:lnTo>
                <a:lnTo>
                  <a:pt x="319" y="74"/>
                </a:lnTo>
                <a:lnTo>
                  <a:pt x="314" y="80"/>
                </a:lnTo>
                <a:lnTo>
                  <a:pt x="309" y="81"/>
                </a:lnTo>
                <a:lnTo>
                  <a:pt x="302" y="83"/>
                </a:lnTo>
                <a:lnTo>
                  <a:pt x="294" y="83"/>
                </a:lnTo>
                <a:lnTo>
                  <a:pt x="294" y="83"/>
                </a:lnTo>
                <a:lnTo>
                  <a:pt x="273" y="81"/>
                </a:lnTo>
                <a:lnTo>
                  <a:pt x="263" y="81"/>
                </a:lnTo>
                <a:lnTo>
                  <a:pt x="253" y="81"/>
                </a:lnTo>
                <a:lnTo>
                  <a:pt x="246" y="83"/>
                </a:lnTo>
                <a:lnTo>
                  <a:pt x="240" y="88"/>
                </a:lnTo>
                <a:lnTo>
                  <a:pt x="240" y="91"/>
                </a:lnTo>
                <a:lnTo>
                  <a:pt x="240" y="95"/>
                </a:lnTo>
                <a:lnTo>
                  <a:pt x="240" y="100"/>
                </a:lnTo>
                <a:lnTo>
                  <a:pt x="243" y="105"/>
                </a:lnTo>
                <a:lnTo>
                  <a:pt x="243" y="105"/>
                </a:lnTo>
                <a:lnTo>
                  <a:pt x="255" y="125"/>
                </a:lnTo>
                <a:lnTo>
                  <a:pt x="263" y="146"/>
                </a:lnTo>
                <a:lnTo>
                  <a:pt x="270" y="161"/>
                </a:lnTo>
                <a:lnTo>
                  <a:pt x="272" y="168"/>
                </a:lnTo>
                <a:lnTo>
                  <a:pt x="272" y="173"/>
                </a:lnTo>
                <a:lnTo>
                  <a:pt x="272" y="173"/>
                </a:lnTo>
                <a:lnTo>
                  <a:pt x="272" y="178"/>
                </a:lnTo>
                <a:lnTo>
                  <a:pt x="272" y="181"/>
                </a:lnTo>
                <a:lnTo>
                  <a:pt x="277" y="187"/>
                </a:lnTo>
                <a:lnTo>
                  <a:pt x="282" y="190"/>
                </a:lnTo>
                <a:lnTo>
                  <a:pt x="284" y="190"/>
                </a:lnTo>
                <a:lnTo>
                  <a:pt x="284" y="190"/>
                </a:lnTo>
                <a:lnTo>
                  <a:pt x="287" y="193"/>
                </a:lnTo>
                <a:lnTo>
                  <a:pt x="289" y="197"/>
                </a:lnTo>
                <a:lnTo>
                  <a:pt x="290" y="203"/>
                </a:lnTo>
                <a:lnTo>
                  <a:pt x="290" y="203"/>
                </a:lnTo>
                <a:lnTo>
                  <a:pt x="290" y="212"/>
                </a:lnTo>
                <a:lnTo>
                  <a:pt x="292" y="220"/>
                </a:lnTo>
                <a:lnTo>
                  <a:pt x="296" y="229"/>
                </a:lnTo>
                <a:lnTo>
                  <a:pt x="299" y="234"/>
                </a:lnTo>
                <a:lnTo>
                  <a:pt x="299" y="234"/>
                </a:lnTo>
                <a:lnTo>
                  <a:pt x="302" y="239"/>
                </a:lnTo>
                <a:lnTo>
                  <a:pt x="304" y="243"/>
                </a:lnTo>
                <a:lnTo>
                  <a:pt x="304" y="248"/>
                </a:lnTo>
                <a:lnTo>
                  <a:pt x="302" y="251"/>
                </a:lnTo>
                <a:lnTo>
                  <a:pt x="299" y="253"/>
                </a:lnTo>
                <a:lnTo>
                  <a:pt x="294" y="253"/>
                </a:lnTo>
                <a:lnTo>
                  <a:pt x="287" y="251"/>
                </a:lnTo>
                <a:lnTo>
                  <a:pt x="287" y="251"/>
                </a:lnTo>
                <a:lnTo>
                  <a:pt x="270" y="244"/>
                </a:lnTo>
                <a:lnTo>
                  <a:pt x="258" y="237"/>
                </a:lnTo>
                <a:lnTo>
                  <a:pt x="255" y="234"/>
                </a:lnTo>
                <a:lnTo>
                  <a:pt x="253" y="231"/>
                </a:lnTo>
                <a:lnTo>
                  <a:pt x="253" y="226"/>
                </a:lnTo>
                <a:lnTo>
                  <a:pt x="255" y="219"/>
                </a:lnTo>
                <a:lnTo>
                  <a:pt x="255" y="219"/>
                </a:lnTo>
                <a:lnTo>
                  <a:pt x="257" y="214"/>
                </a:lnTo>
                <a:lnTo>
                  <a:pt x="257" y="209"/>
                </a:lnTo>
                <a:lnTo>
                  <a:pt x="255" y="205"/>
                </a:lnTo>
                <a:lnTo>
                  <a:pt x="251" y="203"/>
                </a:lnTo>
                <a:lnTo>
                  <a:pt x="246" y="202"/>
                </a:lnTo>
                <a:lnTo>
                  <a:pt x="243" y="200"/>
                </a:lnTo>
                <a:lnTo>
                  <a:pt x="243" y="200"/>
                </a:lnTo>
                <a:lnTo>
                  <a:pt x="238" y="200"/>
                </a:lnTo>
                <a:lnTo>
                  <a:pt x="228" y="198"/>
                </a:lnTo>
                <a:lnTo>
                  <a:pt x="223" y="200"/>
                </a:lnTo>
                <a:lnTo>
                  <a:pt x="217" y="200"/>
                </a:lnTo>
                <a:lnTo>
                  <a:pt x="214" y="203"/>
                </a:lnTo>
                <a:lnTo>
                  <a:pt x="212" y="207"/>
                </a:lnTo>
                <a:lnTo>
                  <a:pt x="212" y="207"/>
                </a:lnTo>
                <a:lnTo>
                  <a:pt x="211" y="210"/>
                </a:lnTo>
                <a:lnTo>
                  <a:pt x="209" y="212"/>
                </a:lnTo>
                <a:lnTo>
                  <a:pt x="206" y="214"/>
                </a:lnTo>
                <a:lnTo>
                  <a:pt x="201" y="212"/>
                </a:lnTo>
                <a:lnTo>
                  <a:pt x="194" y="210"/>
                </a:lnTo>
                <a:lnTo>
                  <a:pt x="190" y="209"/>
                </a:lnTo>
                <a:lnTo>
                  <a:pt x="190" y="209"/>
                </a:lnTo>
                <a:lnTo>
                  <a:pt x="180" y="209"/>
                </a:lnTo>
                <a:lnTo>
                  <a:pt x="161" y="210"/>
                </a:lnTo>
                <a:lnTo>
                  <a:pt x="153" y="212"/>
                </a:lnTo>
                <a:lnTo>
                  <a:pt x="146" y="215"/>
                </a:lnTo>
                <a:lnTo>
                  <a:pt x="145" y="217"/>
                </a:lnTo>
                <a:lnTo>
                  <a:pt x="145" y="220"/>
                </a:lnTo>
                <a:lnTo>
                  <a:pt x="146" y="226"/>
                </a:lnTo>
                <a:lnTo>
                  <a:pt x="150" y="229"/>
                </a:lnTo>
                <a:lnTo>
                  <a:pt x="150" y="229"/>
                </a:lnTo>
                <a:lnTo>
                  <a:pt x="158" y="239"/>
                </a:lnTo>
                <a:lnTo>
                  <a:pt x="163" y="246"/>
                </a:lnTo>
                <a:lnTo>
                  <a:pt x="168" y="259"/>
                </a:lnTo>
                <a:lnTo>
                  <a:pt x="168" y="266"/>
                </a:lnTo>
                <a:lnTo>
                  <a:pt x="168" y="270"/>
                </a:lnTo>
                <a:lnTo>
                  <a:pt x="168" y="270"/>
                </a:lnTo>
                <a:lnTo>
                  <a:pt x="168" y="273"/>
                </a:lnTo>
                <a:lnTo>
                  <a:pt x="167" y="283"/>
                </a:lnTo>
                <a:lnTo>
                  <a:pt x="168" y="295"/>
                </a:lnTo>
                <a:lnTo>
                  <a:pt x="172" y="299"/>
                </a:lnTo>
                <a:lnTo>
                  <a:pt x="175" y="302"/>
                </a:lnTo>
                <a:lnTo>
                  <a:pt x="175" y="302"/>
                </a:lnTo>
                <a:lnTo>
                  <a:pt x="185" y="307"/>
                </a:lnTo>
                <a:lnTo>
                  <a:pt x="195" y="310"/>
                </a:lnTo>
                <a:lnTo>
                  <a:pt x="207" y="314"/>
                </a:lnTo>
                <a:lnTo>
                  <a:pt x="214" y="314"/>
                </a:lnTo>
                <a:lnTo>
                  <a:pt x="214" y="314"/>
                </a:lnTo>
                <a:lnTo>
                  <a:pt x="221" y="316"/>
                </a:lnTo>
                <a:lnTo>
                  <a:pt x="226" y="317"/>
                </a:lnTo>
                <a:lnTo>
                  <a:pt x="236" y="324"/>
                </a:lnTo>
                <a:lnTo>
                  <a:pt x="236" y="324"/>
                </a:lnTo>
                <a:lnTo>
                  <a:pt x="243" y="326"/>
                </a:lnTo>
                <a:lnTo>
                  <a:pt x="248" y="327"/>
                </a:lnTo>
                <a:lnTo>
                  <a:pt x="253" y="326"/>
                </a:lnTo>
                <a:lnTo>
                  <a:pt x="257" y="324"/>
                </a:lnTo>
                <a:lnTo>
                  <a:pt x="257" y="324"/>
                </a:lnTo>
                <a:lnTo>
                  <a:pt x="265" y="321"/>
                </a:lnTo>
                <a:lnTo>
                  <a:pt x="280" y="319"/>
                </a:lnTo>
                <a:lnTo>
                  <a:pt x="287" y="319"/>
                </a:lnTo>
                <a:lnTo>
                  <a:pt x="292" y="321"/>
                </a:lnTo>
                <a:lnTo>
                  <a:pt x="292" y="322"/>
                </a:lnTo>
                <a:lnTo>
                  <a:pt x="294" y="324"/>
                </a:lnTo>
                <a:lnTo>
                  <a:pt x="290" y="331"/>
                </a:lnTo>
                <a:lnTo>
                  <a:pt x="290" y="331"/>
                </a:lnTo>
                <a:lnTo>
                  <a:pt x="284" y="343"/>
                </a:lnTo>
                <a:lnTo>
                  <a:pt x="280" y="353"/>
                </a:lnTo>
                <a:lnTo>
                  <a:pt x="279" y="358"/>
                </a:lnTo>
                <a:lnTo>
                  <a:pt x="279" y="360"/>
                </a:lnTo>
                <a:lnTo>
                  <a:pt x="279" y="360"/>
                </a:lnTo>
                <a:lnTo>
                  <a:pt x="279" y="365"/>
                </a:lnTo>
                <a:lnTo>
                  <a:pt x="277" y="375"/>
                </a:lnTo>
                <a:lnTo>
                  <a:pt x="273" y="380"/>
                </a:lnTo>
                <a:lnTo>
                  <a:pt x="270" y="385"/>
                </a:lnTo>
                <a:lnTo>
                  <a:pt x="265" y="388"/>
                </a:lnTo>
                <a:lnTo>
                  <a:pt x="260" y="390"/>
                </a:lnTo>
                <a:lnTo>
                  <a:pt x="260" y="390"/>
                </a:lnTo>
                <a:lnTo>
                  <a:pt x="253" y="390"/>
                </a:lnTo>
                <a:lnTo>
                  <a:pt x="248" y="388"/>
                </a:lnTo>
                <a:lnTo>
                  <a:pt x="241" y="385"/>
                </a:lnTo>
                <a:lnTo>
                  <a:pt x="234" y="383"/>
                </a:lnTo>
                <a:lnTo>
                  <a:pt x="231" y="385"/>
                </a:lnTo>
                <a:lnTo>
                  <a:pt x="228" y="387"/>
                </a:lnTo>
                <a:lnTo>
                  <a:pt x="228" y="387"/>
                </a:lnTo>
                <a:lnTo>
                  <a:pt x="219" y="392"/>
                </a:lnTo>
                <a:lnTo>
                  <a:pt x="212" y="395"/>
                </a:lnTo>
                <a:lnTo>
                  <a:pt x="211" y="395"/>
                </a:lnTo>
                <a:lnTo>
                  <a:pt x="207" y="395"/>
                </a:lnTo>
                <a:lnTo>
                  <a:pt x="204" y="390"/>
                </a:lnTo>
                <a:lnTo>
                  <a:pt x="204" y="390"/>
                </a:lnTo>
                <a:lnTo>
                  <a:pt x="197" y="382"/>
                </a:lnTo>
                <a:lnTo>
                  <a:pt x="192" y="378"/>
                </a:lnTo>
                <a:lnTo>
                  <a:pt x="189" y="377"/>
                </a:lnTo>
                <a:lnTo>
                  <a:pt x="184" y="377"/>
                </a:lnTo>
                <a:lnTo>
                  <a:pt x="178" y="377"/>
                </a:lnTo>
                <a:lnTo>
                  <a:pt x="173" y="380"/>
                </a:lnTo>
                <a:lnTo>
                  <a:pt x="168" y="383"/>
                </a:lnTo>
                <a:lnTo>
                  <a:pt x="168" y="383"/>
                </a:lnTo>
                <a:lnTo>
                  <a:pt x="150" y="407"/>
                </a:lnTo>
                <a:lnTo>
                  <a:pt x="138" y="417"/>
                </a:lnTo>
                <a:lnTo>
                  <a:pt x="122" y="428"/>
                </a:lnTo>
                <a:lnTo>
                  <a:pt x="122" y="428"/>
                </a:lnTo>
                <a:lnTo>
                  <a:pt x="114" y="434"/>
                </a:lnTo>
                <a:lnTo>
                  <a:pt x="109" y="443"/>
                </a:lnTo>
                <a:lnTo>
                  <a:pt x="105" y="451"/>
                </a:lnTo>
                <a:lnTo>
                  <a:pt x="105" y="461"/>
                </a:lnTo>
                <a:lnTo>
                  <a:pt x="105" y="468"/>
                </a:lnTo>
                <a:lnTo>
                  <a:pt x="107" y="477"/>
                </a:lnTo>
                <a:lnTo>
                  <a:pt x="109" y="482"/>
                </a:lnTo>
                <a:lnTo>
                  <a:pt x="111" y="484"/>
                </a:lnTo>
                <a:lnTo>
                  <a:pt x="111" y="484"/>
                </a:lnTo>
                <a:lnTo>
                  <a:pt x="119" y="484"/>
                </a:lnTo>
                <a:lnTo>
                  <a:pt x="126" y="484"/>
                </a:lnTo>
                <a:lnTo>
                  <a:pt x="128" y="484"/>
                </a:lnTo>
                <a:lnTo>
                  <a:pt x="128" y="487"/>
                </a:lnTo>
                <a:lnTo>
                  <a:pt x="124" y="490"/>
                </a:lnTo>
                <a:lnTo>
                  <a:pt x="117" y="497"/>
                </a:lnTo>
                <a:lnTo>
                  <a:pt x="117" y="497"/>
                </a:lnTo>
                <a:lnTo>
                  <a:pt x="105" y="509"/>
                </a:lnTo>
                <a:lnTo>
                  <a:pt x="102" y="514"/>
                </a:lnTo>
                <a:lnTo>
                  <a:pt x="104" y="517"/>
                </a:lnTo>
                <a:lnTo>
                  <a:pt x="109" y="523"/>
                </a:lnTo>
                <a:lnTo>
                  <a:pt x="109" y="523"/>
                </a:lnTo>
                <a:lnTo>
                  <a:pt x="117" y="536"/>
                </a:lnTo>
                <a:lnTo>
                  <a:pt x="119" y="540"/>
                </a:lnTo>
                <a:lnTo>
                  <a:pt x="119" y="545"/>
                </a:lnTo>
                <a:lnTo>
                  <a:pt x="119" y="545"/>
                </a:lnTo>
                <a:lnTo>
                  <a:pt x="121" y="551"/>
                </a:lnTo>
                <a:lnTo>
                  <a:pt x="124" y="562"/>
                </a:lnTo>
                <a:lnTo>
                  <a:pt x="128" y="565"/>
                </a:lnTo>
                <a:lnTo>
                  <a:pt x="131" y="568"/>
                </a:lnTo>
                <a:lnTo>
                  <a:pt x="136" y="570"/>
                </a:lnTo>
                <a:lnTo>
                  <a:pt x="143" y="570"/>
                </a:lnTo>
                <a:lnTo>
                  <a:pt x="143" y="570"/>
                </a:lnTo>
                <a:lnTo>
                  <a:pt x="156" y="565"/>
                </a:lnTo>
                <a:lnTo>
                  <a:pt x="170" y="560"/>
                </a:lnTo>
                <a:lnTo>
                  <a:pt x="175" y="558"/>
                </a:lnTo>
                <a:lnTo>
                  <a:pt x="180" y="558"/>
                </a:lnTo>
                <a:lnTo>
                  <a:pt x="182" y="560"/>
                </a:lnTo>
                <a:lnTo>
                  <a:pt x="184" y="563"/>
                </a:lnTo>
                <a:lnTo>
                  <a:pt x="184" y="563"/>
                </a:lnTo>
                <a:lnTo>
                  <a:pt x="182" y="575"/>
                </a:lnTo>
                <a:lnTo>
                  <a:pt x="178" y="585"/>
                </a:lnTo>
                <a:lnTo>
                  <a:pt x="178" y="592"/>
                </a:lnTo>
                <a:lnTo>
                  <a:pt x="180" y="596"/>
                </a:lnTo>
                <a:lnTo>
                  <a:pt x="182" y="597"/>
                </a:lnTo>
                <a:lnTo>
                  <a:pt x="182" y="597"/>
                </a:lnTo>
                <a:lnTo>
                  <a:pt x="187" y="599"/>
                </a:lnTo>
                <a:lnTo>
                  <a:pt x="187" y="599"/>
                </a:lnTo>
                <a:lnTo>
                  <a:pt x="187" y="601"/>
                </a:lnTo>
                <a:lnTo>
                  <a:pt x="184" y="602"/>
                </a:lnTo>
                <a:lnTo>
                  <a:pt x="173" y="602"/>
                </a:lnTo>
                <a:lnTo>
                  <a:pt x="173" y="602"/>
                </a:lnTo>
                <a:lnTo>
                  <a:pt x="165" y="604"/>
                </a:lnTo>
                <a:lnTo>
                  <a:pt x="165" y="606"/>
                </a:lnTo>
                <a:lnTo>
                  <a:pt x="165" y="607"/>
                </a:lnTo>
                <a:lnTo>
                  <a:pt x="167" y="611"/>
                </a:lnTo>
                <a:lnTo>
                  <a:pt x="168" y="614"/>
                </a:lnTo>
                <a:lnTo>
                  <a:pt x="168" y="614"/>
                </a:lnTo>
                <a:lnTo>
                  <a:pt x="167" y="619"/>
                </a:lnTo>
                <a:lnTo>
                  <a:pt x="165" y="630"/>
                </a:lnTo>
                <a:lnTo>
                  <a:pt x="161" y="636"/>
                </a:lnTo>
                <a:lnTo>
                  <a:pt x="158" y="640"/>
                </a:lnTo>
                <a:lnTo>
                  <a:pt x="155" y="641"/>
                </a:lnTo>
                <a:lnTo>
                  <a:pt x="155" y="641"/>
                </a:lnTo>
                <a:lnTo>
                  <a:pt x="150" y="643"/>
                </a:lnTo>
                <a:lnTo>
                  <a:pt x="150" y="643"/>
                </a:lnTo>
                <a:lnTo>
                  <a:pt x="150" y="645"/>
                </a:lnTo>
                <a:lnTo>
                  <a:pt x="155" y="646"/>
                </a:lnTo>
                <a:lnTo>
                  <a:pt x="167" y="648"/>
                </a:lnTo>
                <a:lnTo>
                  <a:pt x="167" y="648"/>
                </a:lnTo>
                <a:lnTo>
                  <a:pt x="175" y="646"/>
                </a:lnTo>
                <a:lnTo>
                  <a:pt x="178" y="643"/>
                </a:lnTo>
                <a:lnTo>
                  <a:pt x="180" y="640"/>
                </a:lnTo>
                <a:lnTo>
                  <a:pt x="185" y="640"/>
                </a:lnTo>
                <a:lnTo>
                  <a:pt x="185" y="640"/>
                </a:lnTo>
                <a:lnTo>
                  <a:pt x="206" y="640"/>
                </a:lnTo>
                <a:lnTo>
                  <a:pt x="212" y="641"/>
                </a:lnTo>
                <a:lnTo>
                  <a:pt x="216" y="643"/>
                </a:lnTo>
                <a:lnTo>
                  <a:pt x="216" y="645"/>
                </a:lnTo>
                <a:lnTo>
                  <a:pt x="216" y="645"/>
                </a:lnTo>
                <a:lnTo>
                  <a:pt x="214" y="650"/>
                </a:lnTo>
                <a:lnTo>
                  <a:pt x="214" y="652"/>
                </a:lnTo>
                <a:lnTo>
                  <a:pt x="217" y="653"/>
                </a:lnTo>
                <a:lnTo>
                  <a:pt x="223" y="653"/>
                </a:lnTo>
                <a:lnTo>
                  <a:pt x="223" y="653"/>
                </a:lnTo>
                <a:lnTo>
                  <a:pt x="229" y="652"/>
                </a:lnTo>
                <a:lnTo>
                  <a:pt x="234" y="650"/>
                </a:lnTo>
                <a:lnTo>
                  <a:pt x="236" y="650"/>
                </a:lnTo>
                <a:lnTo>
                  <a:pt x="238" y="652"/>
                </a:lnTo>
                <a:lnTo>
                  <a:pt x="238" y="657"/>
                </a:lnTo>
                <a:lnTo>
                  <a:pt x="236" y="662"/>
                </a:lnTo>
                <a:lnTo>
                  <a:pt x="236" y="662"/>
                </a:lnTo>
                <a:lnTo>
                  <a:pt x="236" y="670"/>
                </a:lnTo>
                <a:lnTo>
                  <a:pt x="236" y="675"/>
                </a:lnTo>
                <a:lnTo>
                  <a:pt x="238" y="680"/>
                </a:lnTo>
                <a:lnTo>
                  <a:pt x="240" y="682"/>
                </a:lnTo>
                <a:lnTo>
                  <a:pt x="243" y="684"/>
                </a:lnTo>
                <a:lnTo>
                  <a:pt x="246" y="684"/>
                </a:lnTo>
                <a:lnTo>
                  <a:pt x="248" y="682"/>
                </a:lnTo>
                <a:lnTo>
                  <a:pt x="250" y="677"/>
                </a:lnTo>
                <a:lnTo>
                  <a:pt x="250" y="677"/>
                </a:lnTo>
                <a:lnTo>
                  <a:pt x="251" y="669"/>
                </a:lnTo>
                <a:lnTo>
                  <a:pt x="257" y="663"/>
                </a:lnTo>
                <a:lnTo>
                  <a:pt x="258" y="663"/>
                </a:lnTo>
                <a:lnTo>
                  <a:pt x="262" y="663"/>
                </a:lnTo>
                <a:lnTo>
                  <a:pt x="263" y="665"/>
                </a:lnTo>
                <a:lnTo>
                  <a:pt x="265" y="667"/>
                </a:lnTo>
                <a:lnTo>
                  <a:pt x="265" y="667"/>
                </a:lnTo>
                <a:lnTo>
                  <a:pt x="267" y="674"/>
                </a:lnTo>
                <a:lnTo>
                  <a:pt x="268" y="675"/>
                </a:lnTo>
                <a:lnTo>
                  <a:pt x="272" y="675"/>
                </a:lnTo>
                <a:lnTo>
                  <a:pt x="277" y="674"/>
                </a:lnTo>
                <a:lnTo>
                  <a:pt x="277" y="674"/>
                </a:lnTo>
                <a:lnTo>
                  <a:pt x="294" y="662"/>
                </a:lnTo>
                <a:lnTo>
                  <a:pt x="297" y="660"/>
                </a:lnTo>
                <a:lnTo>
                  <a:pt x="299" y="660"/>
                </a:lnTo>
                <a:lnTo>
                  <a:pt x="299" y="663"/>
                </a:lnTo>
                <a:lnTo>
                  <a:pt x="297" y="667"/>
                </a:lnTo>
                <a:lnTo>
                  <a:pt x="297" y="667"/>
                </a:lnTo>
                <a:lnTo>
                  <a:pt x="292" y="677"/>
                </a:lnTo>
                <a:lnTo>
                  <a:pt x="287" y="684"/>
                </a:lnTo>
                <a:lnTo>
                  <a:pt x="280" y="691"/>
                </a:lnTo>
                <a:lnTo>
                  <a:pt x="280" y="691"/>
                </a:lnTo>
                <a:lnTo>
                  <a:pt x="272" y="706"/>
                </a:lnTo>
                <a:lnTo>
                  <a:pt x="265" y="723"/>
                </a:lnTo>
                <a:lnTo>
                  <a:pt x="265" y="723"/>
                </a:lnTo>
                <a:lnTo>
                  <a:pt x="260" y="730"/>
                </a:lnTo>
                <a:lnTo>
                  <a:pt x="257" y="733"/>
                </a:lnTo>
                <a:lnTo>
                  <a:pt x="251" y="736"/>
                </a:lnTo>
                <a:lnTo>
                  <a:pt x="245" y="736"/>
                </a:lnTo>
                <a:lnTo>
                  <a:pt x="245" y="736"/>
                </a:lnTo>
                <a:lnTo>
                  <a:pt x="238" y="738"/>
                </a:lnTo>
                <a:lnTo>
                  <a:pt x="233" y="738"/>
                </a:lnTo>
                <a:lnTo>
                  <a:pt x="229" y="742"/>
                </a:lnTo>
                <a:lnTo>
                  <a:pt x="228" y="747"/>
                </a:lnTo>
                <a:lnTo>
                  <a:pt x="228" y="747"/>
                </a:lnTo>
                <a:lnTo>
                  <a:pt x="226" y="753"/>
                </a:lnTo>
                <a:lnTo>
                  <a:pt x="226" y="759"/>
                </a:lnTo>
                <a:lnTo>
                  <a:pt x="224" y="762"/>
                </a:lnTo>
                <a:lnTo>
                  <a:pt x="221" y="762"/>
                </a:lnTo>
                <a:lnTo>
                  <a:pt x="217" y="764"/>
                </a:lnTo>
                <a:lnTo>
                  <a:pt x="212" y="762"/>
                </a:lnTo>
                <a:lnTo>
                  <a:pt x="212" y="762"/>
                </a:lnTo>
                <a:lnTo>
                  <a:pt x="206" y="762"/>
                </a:lnTo>
                <a:lnTo>
                  <a:pt x="197" y="762"/>
                </a:lnTo>
                <a:lnTo>
                  <a:pt x="180" y="767"/>
                </a:lnTo>
                <a:lnTo>
                  <a:pt x="167" y="775"/>
                </a:lnTo>
                <a:lnTo>
                  <a:pt x="161" y="779"/>
                </a:lnTo>
                <a:lnTo>
                  <a:pt x="160" y="782"/>
                </a:lnTo>
                <a:lnTo>
                  <a:pt x="160" y="782"/>
                </a:lnTo>
                <a:lnTo>
                  <a:pt x="158" y="786"/>
                </a:lnTo>
                <a:lnTo>
                  <a:pt x="155" y="789"/>
                </a:lnTo>
                <a:lnTo>
                  <a:pt x="150" y="789"/>
                </a:lnTo>
                <a:lnTo>
                  <a:pt x="143" y="787"/>
                </a:lnTo>
                <a:lnTo>
                  <a:pt x="143" y="787"/>
                </a:lnTo>
                <a:lnTo>
                  <a:pt x="139" y="786"/>
                </a:lnTo>
                <a:lnTo>
                  <a:pt x="134" y="784"/>
                </a:lnTo>
                <a:lnTo>
                  <a:pt x="122" y="784"/>
                </a:lnTo>
                <a:lnTo>
                  <a:pt x="109" y="787"/>
                </a:lnTo>
                <a:lnTo>
                  <a:pt x="95" y="792"/>
                </a:lnTo>
                <a:lnTo>
                  <a:pt x="95" y="792"/>
                </a:lnTo>
                <a:lnTo>
                  <a:pt x="83" y="801"/>
                </a:lnTo>
                <a:lnTo>
                  <a:pt x="73" y="809"/>
                </a:lnTo>
                <a:lnTo>
                  <a:pt x="61" y="813"/>
                </a:lnTo>
                <a:lnTo>
                  <a:pt x="56" y="815"/>
                </a:lnTo>
                <a:lnTo>
                  <a:pt x="51" y="813"/>
                </a:lnTo>
                <a:lnTo>
                  <a:pt x="51" y="813"/>
                </a:lnTo>
                <a:lnTo>
                  <a:pt x="44" y="811"/>
                </a:lnTo>
                <a:lnTo>
                  <a:pt x="36" y="811"/>
                </a:lnTo>
                <a:lnTo>
                  <a:pt x="19" y="813"/>
                </a:lnTo>
                <a:lnTo>
                  <a:pt x="12" y="815"/>
                </a:lnTo>
                <a:lnTo>
                  <a:pt x="5" y="818"/>
                </a:lnTo>
                <a:lnTo>
                  <a:pt x="2" y="820"/>
                </a:lnTo>
                <a:lnTo>
                  <a:pt x="0" y="825"/>
                </a:lnTo>
                <a:lnTo>
                  <a:pt x="0" y="825"/>
                </a:lnTo>
                <a:lnTo>
                  <a:pt x="0" y="831"/>
                </a:lnTo>
                <a:lnTo>
                  <a:pt x="4" y="835"/>
                </a:lnTo>
                <a:lnTo>
                  <a:pt x="5" y="835"/>
                </a:lnTo>
                <a:lnTo>
                  <a:pt x="9" y="835"/>
                </a:lnTo>
                <a:lnTo>
                  <a:pt x="19" y="833"/>
                </a:lnTo>
                <a:lnTo>
                  <a:pt x="19" y="833"/>
                </a:lnTo>
                <a:lnTo>
                  <a:pt x="24" y="831"/>
                </a:lnTo>
                <a:lnTo>
                  <a:pt x="27" y="830"/>
                </a:lnTo>
                <a:lnTo>
                  <a:pt x="34" y="833"/>
                </a:lnTo>
                <a:lnTo>
                  <a:pt x="39" y="835"/>
                </a:lnTo>
                <a:lnTo>
                  <a:pt x="43" y="837"/>
                </a:lnTo>
                <a:lnTo>
                  <a:pt x="46" y="837"/>
                </a:lnTo>
                <a:lnTo>
                  <a:pt x="46" y="837"/>
                </a:lnTo>
                <a:lnTo>
                  <a:pt x="65" y="830"/>
                </a:lnTo>
                <a:lnTo>
                  <a:pt x="77" y="826"/>
                </a:lnTo>
                <a:lnTo>
                  <a:pt x="89" y="825"/>
                </a:lnTo>
                <a:lnTo>
                  <a:pt x="89" y="825"/>
                </a:lnTo>
                <a:lnTo>
                  <a:pt x="97" y="821"/>
                </a:lnTo>
                <a:lnTo>
                  <a:pt x="104" y="818"/>
                </a:lnTo>
                <a:lnTo>
                  <a:pt x="111" y="815"/>
                </a:lnTo>
                <a:lnTo>
                  <a:pt x="116" y="813"/>
                </a:lnTo>
                <a:lnTo>
                  <a:pt x="116" y="813"/>
                </a:lnTo>
                <a:lnTo>
                  <a:pt x="122" y="815"/>
                </a:lnTo>
                <a:lnTo>
                  <a:pt x="129" y="818"/>
                </a:lnTo>
                <a:lnTo>
                  <a:pt x="134" y="820"/>
                </a:lnTo>
                <a:lnTo>
                  <a:pt x="138" y="820"/>
                </a:lnTo>
                <a:lnTo>
                  <a:pt x="143" y="818"/>
                </a:lnTo>
                <a:lnTo>
                  <a:pt x="143" y="818"/>
                </a:lnTo>
                <a:lnTo>
                  <a:pt x="150" y="815"/>
                </a:lnTo>
                <a:lnTo>
                  <a:pt x="158" y="811"/>
                </a:lnTo>
                <a:lnTo>
                  <a:pt x="165" y="811"/>
                </a:lnTo>
                <a:lnTo>
                  <a:pt x="168" y="813"/>
                </a:lnTo>
                <a:lnTo>
                  <a:pt x="172" y="816"/>
                </a:lnTo>
                <a:lnTo>
                  <a:pt x="172" y="816"/>
                </a:lnTo>
                <a:lnTo>
                  <a:pt x="173" y="818"/>
                </a:lnTo>
                <a:lnTo>
                  <a:pt x="177" y="818"/>
                </a:lnTo>
                <a:lnTo>
                  <a:pt x="182" y="815"/>
                </a:lnTo>
                <a:lnTo>
                  <a:pt x="189" y="808"/>
                </a:lnTo>
                <a:lnTo>
                  <a:pt x="192" y="806"/>
                </a:lnTo>
                <a:lnTo>
                  <a:pt x="197" y="804"/>
                </a:lnTo>
                <a:lnTo>
                  <a:pt x="197" y="804"/>
                </a:lnTo>
                <a:lnTo>
                  <a:pt x="202" y="804"/>
                </a:lnTo>
                <a:lnTo>
                  <a:pt x="207" y="806"/>
                </a:lnTo>
                <a:lnTo>
                  <a:pt x="214" y="811"/>
                </a:lnTo>
                <a:lnTo>
                  <a:pt x="217" y="813"/>
                </a:lnTo>
                <a:lnTo>
                  <a:pt x="221" y="813"/>
                </a:lnTo>
                <a:lnTo>
                  <a:pt x="224" y="813"/>
                </a:lnTo>
                <a:lnTo>
                  <a:pt x="228" y="809"/>
                </a:lnTo>
                <a:lnTo>
                  <a:pt x="228" y="809"/>
                </a:lnTo>
                <a:lnTo>
                  <a:pt x="229" y="804"/>
                </a:lnTo>
                <a:lnTo>
                  <a:pt x="229" y="799"/>
                </a:lnTo>
                <a:lnTo>
                  <a:pt x="228" y="787"/>
                </a:lnTo>
                <a:lnTo>
                  <a:pt x="229" y="781"/>
                </a:lnTo>
                <a:lnTo>
                  <a:pt x="231" y="777"/>
                </a:lnTo>
                <a:lnTo>
                  <a:pt x="234" y="775"/>
                </a:lnTo>
                <a:lnTo>
                  <a:pt x="243" y="774"/>
                </a:lnTo>
                <a:lnTo>
                  <a:pt x="243" y="774"/>
                </a:lnTo>
                <a:lnTo>
                  <a:pt x="260" y="775"/>
                </a:lnTo>
                <a:lnTo>
                  <a:pt x="273" y="774"/>
                </a:lnTo>
                <a:lnTo>
                  <a:pt x="284" y="770"/>
                </a:lnTo>
                <a:lnTo>
                  <a:pt x="292" y="765"/>
                </a:lnTo>
                <a:lnTo>
                  <a:pt x="292" y="765"/>
                </a:lnTo>
                <a:lnTo>
                  <a:pt x="316" y="752"/>
                </a:lnTo>
                <a:lnTo>
                  <a:pt x="357" y="730"/>
                </a:lnTo>
                <a:lnTo>
                  <a:pt x="375" y="718"/>
                </a:lnTo>
                <a:lnTo>
                  <a:pt x="391" y="704"/>
                </a:lnTo>
                <a:lnTo>
                  <a:pt x="396" y="699"/>
                </a:lnTo>
                <a:lnTo>
                  <a:pt x="399" y="694"/>
                </a:lnTo>
                <a:lnTo>
                  <a:pt x="401" y="691"/>
                </a:lnTo>
                <a:lnTo>
                  <a:pt x="399" y="686"/>
                </a:lnTo>
                <a:lnTo>
                  <a:pt x="399" y="686"/>
                </a:lnTo>
                <a:lnTo>
                  <a:pt x="394" y="679"/>
                </a:lnTo>
                <a:lnTo>
                  <a:pt x="391" y="674"/>
                </a:lnTo>
                <a:lnTo>
                  <a:pt x="389" y="669"/>
                </a:lnTo>
                <a:lnTo>
                  <a:pt x="389" y="663"/>
                </a:lnTo>
                <a:lnTo>
                  <a:pt x="391" y="660"/>
                </a:lnTo>
                <a:lnTo>
                  <a:pt x="392" y="657"/>
                </a:lnTo>
                <a:lnTo>
                  <a:pt x="399" y="653"/>
                </a:lnTo>
                <a:lnTo>
                  <a:pt x="399" y="653"/>
                </a:lnTo>
                <a:lnTo>
                  <a:pt x="408" y="650"/>
                </a:lnTo>
                <a:lnTo>
                  <a:pt x="418" y="645"/>
                </a:lnTo>
                <a:lnTo>
                  <a:pt x="428" y="638"/>
                </a:lnTo>
                <a:lnTo>
                  <a:pt x="433" y="635"/>
                </a:lnTo>
                <a:lnTo>
                  <a:pt x="436" y="630"/>
                </a:lnTo>
                <a:lnTo>
                  <a:pt x="436" y="630"/>
                </a:lnTo>
                <a:lnTo>
                  <a:pt x="445" y="614"/>
                </a:lnTo>
                <a:lnTo>
                  <a:pt x="452" y="606"/>
                </a:lnTo>
                <a:lnTo>
                  <a:pt x="458" y="596"/>
                </a:lnTo>
                <a:lnTo>
                  <a:pt x="467" y="587"/>
                </a:lnTo>
                <a:lnTo>
                  <a:pt x="477" y="580"/>
                </a:lnTo>
                <a:lnTo>
                  <a:pt x="489" y="575"/>
                </a:lnTo>
                <a:lnTo>
                  <a:pt x="496" y="573"/>
                </a:lnTo>
                <a:lnTo>
                  <a:pt x="501" y="575"/>
                </a:lnTo>
                <a:lnTo>
                  <a:pt x="501" y="575"/>
                </a:lnTo>
                <a:lnTo>
                  <a:pt x="513" y="577"/>
                </a:lnTo>
                <a:lnTo>
                  <a:pt x="520" y="579"/>
                </a:lnTo>
                <a:lnTo>
                  <a:pt x="523" y="582"/>
                </a:lnTo>
                <a:lnTo>
                  <a:pt x="525" y="585"/>
                </a:lnTo>
                <a:lnTo>
                  <a:pt x="525" y="587"/>
                </a:lnTo>
                <a:lnTo>
                  <a:pt x="521" y="590"/>
                </a:lnTo>
                <a:lnTo>
                  <a:pt x="516" y="590"/>
                </a:lnTo>
                <a:lnTo>
                  <a:pt x="511" y="590"/>
                </a:lnTo>
                <a:lnTo>
                  <a:pt x="511" y="590"/>
                </a:lnTo>
                <a:lnTo>
                  <a:pt x="504" y="589"/>
                </a:lnTo>
                <a:lnTo>
                  <a:pt x="497" y="590"/>
                </a:lnTo>
                <a:lnTo>
                  <a:pt x="491" y="592"/>
                </a:lnTo>
                <a:lnTo>
                  <a:pt x="484" y="597"/>
                </a:lnTo>
                <a:lnTo>
                  <a:pt x="479" y="602"/>
                </a:lnTo>
                <a:lnTo>
                  <a:pt x="474" y="609"/>
                </a:lnTo>
                <a:lnTo>
                  <a:pt x="469" y="616"/>
                </a:lnTo>
                <a:lnTo>
                  <a:pt x="465" y="624"/>
                </a:lnTo>
                <a:lnTo>
                  <a:pt x="465" y="624"/>
                </a:lnTo>
                <a:lnTo>
                  <a:pt x="462" y="640"/>
                </a:lnTo>
                <a:lnTo>
                  <a:pt x="457" y="650"/>
                </a:lnTo>
                <a:lnTo>
                  <a:pt x="455" y="655"/>
                </a:lnTo>
                <a:lnTo>
                  <a:pt x="457" y="655"/>
                </a:lnTo>
                <a:lnTo>
                  <a:pt x="460" y="655"/>
                </a:lnTo>
                <a:lnTo>
                  <a:pt x="460" y="655"/>
                </a:lnTo>
                <a:lnTo>
                  <a:pt x="467" y="657"/>
                </a:lnTo>
                <a:lnTo>
                  <a:pt x="469" y="658"/>
                </a:lnTo>
                <a:lnTo>
                  <a:pt x="469" y="660"/>
                </a:lnTo>
                <a:lnTo>
                  <a:pt x="469" y="662"/>
                </a:lnTo>
                <a:lnTo>
                  <a:pt x="460" y="665"/>
                </a:lnTo>
                <a:lnTo>
                  <a:pt x="460" y="665"/>
                </a:lnTo>
                <a:lnTo>
                  <a:pt x="452" y="669"/>
                </a:lnTo>
                <a:lnTo>
                  <a:pt x="447" y="674"/>
                </a:lnTo>
                <a:lnTo>
                  <a:pt x="447" y="675"/>
                </a:lnTo>
                <a:lnTo>
                  <a:pt x="447" y="679"/>
                </a:lnTo>
                <a:lnTo>
                  <a:pt x="450" y="680"/>
                </a:lnTo>
                <a:lnTo>
                  <a:pt x="453" y="682"/>
                </a:lnTo>
                <a:lnTo>
                  <a:pt x="453" y="682"/>
                </a:lnTo>
                <a:lnTo>
                  <a:pt x="458" y="682"/>
                </a:lnTo>
                <a:lnTo>
                  <a:pt x="465" y="682"/>
                </a:lnTo>
                <a:lnTo>
                  <a:pt x="480" y="679"/>
                </a:lnTo>
                <a:lnTo>
                  <a:pt x="492" y="674"/>
                </a:lnTo>
                <a:lnTo>
                  <a:pt x="499" y="667"/>
                </a:lnTo>
                <a:lnTo>
                  <a:pt x="499" y="667"/>
                </a:lnTo>
                <a:lnTo>
                  <a:pt x="503" y="662"/>
                </a:lnTo>
                <a:lnTo>
                  <a:pt x="506" y="653"/>
                </a:lnTo>
                <a:lnTo>
                  <a:pt x="509" y="650"/>
                </a:lnTo>
                <a:lnTo>
                  <a:pt x="513" y="648"/>
                </a:lnTo>
                <a:lnTo>
                  <a:pt x="518" y="645"/>
                </a:lnTo>
                <a:lnTo>
                  <a:pt x="523" y="645"/>
                </a:lnTo>
                <a:lnTo>
                  <a:pt x="523" y="645"/>
                </a:lnTo>
                <a:lnTo>
                  <a:pt x="530" y="646"/>
                </a:lnTo>
                <a:lnTo>
                  <a:pt x="535" y="648"/>
                </a:lnTo>
                <a:lnTo>
                  <a:pt x="545" y="653"/>
                </a:lnTo>
                <a:lnTo>
                  <a:pt x="550" y="653"/>
                </a:lnTo>
                <a:lnTo>
                  <a:pt x="553" y="655"/>
                </a:lnTo>
                <a:lnTo>
                  <a:pt x="557" y="653"/>
                </a:lnTo>
                <a:lnTo>
                  <a:pt x="560" y="650"/>
                </a:lnTo>
                <a:lnTo>
                  <a:pt x="560" y="650"/>
                </a:lnTo>
                <a:lnTo>
                  <a:pt x="562" y="645"/>
                </a:lnTo>
                <a:lnTo>
                  <a:pt x="564" y="638"/>
                </a:lnTo>
                <a:lnTo>
                  <a:pt x="564" y="623"/>
                </a:lnTo>
                <a:lnTo>
                  <a:pt x="564" y="616"/>
                </a:lnTo>
                <a:lnTo>
                  <a:pt x="564" y="609"/>
                </a:lnTo>
                <a:lnTo>
                  <a:pt x="567" y="604"/>
                </a:lnTo>
                <a:lnTo>
                  <a:pt x="570" y="602"/>
                </a:lnTo>
                <a:lnTo>
                  <a:pt x="570" y="602"/>
                </a:lnTo>
                <a:lnTo>
                  <a:pt x="584" y="602"/>
                </a:lnTo>
                <a:lnTo>
                  <a:pt x="601" y="601"/>
                </a:lnTo>
                <a:lnTo>
                  <a:pt x="608" y="602"/>
                </a:lnTo>
                <a:lnTo>
                  <a:pt x="613" y="604"/>
                </a:lnTo>
                <a:lnTo>
                  <a:pt x="615" y="607"/>
                </a:lnTo>
                <a:lnTo>
                  <a:pt x="613" y="613"/>
                </a:lnTo>
                <a:lnTo>
                  <a:pt x="613" y="613"/>
                </a:lnTo>
                <a:lnTo>
                  <a:pt x="598" y="631"/>
                </a:lnTo>
                <a:lnTo>
                  <a:pt x="579" y="653"/>
                </a:lnTo>
                <a:lnTo>
                  <a:pt x="564" y="669"/>
                </a:lnTo>
                <a:lnTo>
                  <a:pt x="562" y="672"/>
                </a:lnTo>
                <a:lnTo>
                  <a:pt x="567" y="670"/>
                </a:lnTo>
                <a:lnTo>
                  <a:pt x="567" y="670"/>
                </a:lnTo>
                <a:lnTo>
                  <a:pt x="581" y="660"/>
                </a:lnTo>
                <a:lnTo>
                  <a:pt x="594" y="648"/>
                </a:lnTo>
                <a:lnTo>
                  <a:pt x="604" y="640"/>
                </a:lnTo>
                <a:lnTo>
                  <a:pt x="609" y="638"/>
                </a:lnTo>
                <a:lnTo>
                  <a:pt x="615" y="640"/>
                </a:lnTo>
                <a:lnTo>
                  <a:pt x="615" y="640"/>
                </a:lnTo>
                <a:lnTo>
                  <a:pt x="618" y="641"/>
                </a:lnTo>
                <a:lnTo>
                  <a:pt x="620" y="640"/>
                </a:lnTo>
                <a:lnTo>
                  <a:pt x="623" y="638"/>
                </a:lnTo>
                <a:lnTo>
                  <a:pt x="628" y="636"/>
                </a:lnTo>
                <a:lnTo>
                  <a:pt x="632" y="636"/>
                </a:lnTo>
                <a:lnTo>
                  <a:pt x="635" y="636"/>
                </a:lnTo>
                <a:lnTo>
                  <a:pt x="635" y="636"/>
                </a:lnTo>
                <a:lnTo>
                  <a:pt x="664" y="648"/>
                </a:lnTo>
                <a:lnTo>
                  <a:pt x="681" y="653"/>
                </a:lnTo>
                <a:lnTo>
                  <a:pt x="689" y="655"/>
                </a:lnTo>
                <a:lnTo>
                  <a:pt x="699" y="655"/>
                </a:lnTo>
                <a:lnTo>
                  <a:pt x="699" y="655"/>
                </a:lnTo>
                <a:lnTo>
                  <a:pt x="708" y="655"/>
                </a:lnTo>
                <a:lnTo>
                  <a:pt x="715" y="657"/>
                </a:lnTo>
                <a:lnTo>
                  <a:pt x="725" y="662"/>
                </a:lnTo>
                <a:lnTo>
                  <a:pt x="733" y="667"/>
                </a:lnTo>
                <a:lnTo>
                  <a:pt x="740" y="670"/>
                </a:lnTo>
                <a:lnTo>
                  <a:pt x="747" y="672"/>
                </a:lnTo>
                <a:lnTo>
                  <a:pt x="747" y="672"/>
                </a:lnTo>
                <a:lnTo>
                  <a:pt x="760" y="674"/>
                </a:lnTo>
                <a:lnTo>
                  <a:pt x="772" y="675"/>
                </a:lnTo>
                <a:lnTo>
                  <a:pt x="781" y="674"/>
                </a:lnTo>
                <a:lnTo>
                  <a:pt x="784" y="672"/>
                </a:lnTo>
                <a:lnTo>
                  <a:pt x="788" y="669"/>
                </a:lnTo>
                <a:lnTo>
                  <a:pt x="788" y="669"/>
                </a:lnTo>
                <a:lnTo>
                  <a:pt x="794" y="663"/>
                </a:lnTo>
                <a:lnTo>
                  <a:pt x="801" y="660"/>
                </a:lnTo>
                <a:lnTo>
                  <a:pt x="803" y="660"/>
                </a:lnTo>
                <a:lnTo>
                  <a:pt x="805" y="662"/>
                </a:lnTo>
                <a:lnTo>
                  <a:pt x="805" y="665"/>
                </a:lnTo>
                <a:lnTo>
                  <a:pt x="801" y="669"/>
                </a:lnTo>
                <a:lnTo>
                  <a:pt x="801" y="669"/>
                </a:lnTo>
                <a:lnTo>
                  <a:pt x="786" y="684"/>
                </a:lnTo>
                <a:lnTo>
                  <a:pt x="784" y="687"/>
                </a:lnTo>
                <a:lnTo>
                  <a:pt x="784" y="689"/>
                </a:lnTo>
                <a:lnTo>
                  <a:pt x="786" y="692"/>
                </a:lnTo>
                <a:lnTo>
                  <a:pt x="789" y="694"/>
                </a:lnTo>
                <a:lnTo>
                  <a:pt x="789" y="694"/>
                </a:lnTo>
                <a:lnTo>
                  <a:pt x="808" y="701"/>
                </a:lnTo>
                <a:lnTo>
                  <a:pt x="833" y="713"/>
                </a:lnTo>
                <a:lnTo>
                  <a:pt x="847" y="719"/>
                </a:lnTo>
                <a:lnTo>
                  <a:pt x="859" y="728"/>
                </a:lnTo>
                <a:lnTo>
                  <a:pt x="867" y="735"/>
                </a:lnTo>
                <a:lnTo>
                  <a:pt x="872" y="742"/>
                </a:lnTo>
                <a:lnTo>
                  <a:pt x="872" y="742"/>
                </a:lnTo>
                <a:lnTo>
                  <a:pt x="879" y="750"/>
                </a:lnTo>
                <a:lnTo>
                  <a:pt x="881" y="752"/>
                </a:lnTo>
                <a:lnTo>
                  <a:pt x="883" y="752"/>
                </a:lnTo>
                <a:lnTo>
                  <a:pt x="888" y="750"/>
                </a:lnTo>
                <a:lnTo>
                  <a:pt x="891" y="747"/>
                </a:lnTo>
                <a:lnTo>
                  <a:pt x="891" y="747"/>
                </a:lnTo>
                <a:lnTo>
                  <a:pt x="895" y="745"/>
                </a:lnTo>
                <a:lnTo>
                  <a:pt x="895" y="745"/>
                </a:lnTo>
                <a:lnTo>
                  <a:pt x="895" y="747"/>
                </a:lnTo>
                <a:lnTo>
                  <a:pt x="893" y="753"/>
                </a:lnTo>
                <a:lnTo>
                  <a:pt x="886" y="765"/>
                </a:lnTo>
                <a:lnTo>
                  <a:pt x="886" y="765"/>
                </a:lnTo>
                <a:lnTo>
                  <a:pt x="888" y="770"/>
                </a:lnTo>
                <a:lnTo>
                  <a:pt x="896" y="784"/>
                </a:lnTo>
                <a:lnTo>
                  <a:pt x="896" y="784"/>
                </a:lnTo>
                <a:lnTo>
                  <a:pt x="900" y="796"/>
                </a:lnTo>
                <a:lnTo>
                  <a:pt x="903" y="806"/>
                </a:lnTo>
                <a:lnTo>
                  <a:pt x="908" y="816"/>
                </a:lnTo>
                <a:lnTo>
                  <a:pt x="910" y="820"/>
                </a:lnTo>
                <a:lnTo>
                  <a:pt x="915" y="823"/>
                </a:lnTo>
                <a:lnTo>
                  <a:pt x="915" y="823"/>
                </a:lnTo>
                <a:lnTo>
                  <a:pt x="918" y="825"/>
                </a:lnTo>
                <a:lnTo>
                  <a:pt x="922" y="830"/>
                </a:lnTo>
                <a:lnTo>
                  <a:pt x="927" y="840"/>
                </a:lnTo>
                <a:lnTo>
                  <a:pt x="932" y="854"/>
                </a:lnTo>
                <a:lnTo>
                  <a:pt x="935" y="859"/>
                </a:lnTo>
                <a:lnTo>
                  <a:pt x="940" y="864"/>
                </a:lnTo>
                <a:lnTo>
                  <a:pt x="940" y="864"/>
                </a:lnTo>
                <a:lnTo>
                  <a:pt x="944" y="864"/>
                </a:lnTo>
                <a:lnTo>
                  <a:pt x="945" y="864"/>
                </a:lnTo>
                <a:lnTo>
                  <a:pt x="947" y="862"/>
                </a:lnTo>
                <a:lnTo>
                  <a:pt x="949" y="859"/>
                </a:lnTo>
                <a:lnTo>
                  <a:pt x="949" y="850"/>
                </a:lnTo>
                <a:lnTo>
                  <a:pt x="949" y="840"/>
                </a:lnTo>
                <a:lnTo>
                  <a:pt x="949" y="825"/>
                </a:lnTo>
                <a:lnTo>
                  <a:pt x="949" y="823"/>
                </a:lnTo>
                <a:lnTo>
                  <a:pt x="951" y="825"/>
                </a:lnTo>
                <a:lnTo>
                  <a:pt x="952" y="831"/>
                </a:lnTo>
                <a:lnTo>
                  <a:pt x="952" y="831"/>
                </a:lnTo>
                <a:lnTo>
                  <a:pt x="962" y="864"/>
                </a:lnTo>
                <a:lnTo>
                  <a:pt x="964" y="867"/>
                </a:lnTo>
                <a:lnTo>
                  <a:pt x="966" y="867"/>
                </a:lnTo>
                <a:lnTo>
                  <a:pt x="967" y="860"/>
                </a:lnTo>
                <a:lnTo>
                  <a:pt x="967" y="860"/>
                </a:lnTo>
                <a:lnTo>
                  <a:pt x="973" y="850"/>
                </a:lnTo>
                <a:lnTo>
                  <a:pt x="976" y="845"/>
                </a:lnTo>
                <a:lnTo>
                  <a:pt x="979" y="845"/>
                </a:lnTo>
                <a:lnTo>
                  <a:pt x="981" y="847"/>
                </a:lnTo>
                <a:lnTo>
                  <a:pt x="981" y="852"/>
                </a:lnTo>
                <a:lnTo>
                  <a:pt x="981" y="859"/>
                </a:lnTo>
                <a:lnTo>
                  <a:pt x="981" y="859"/>
                </a:lnTo>
                <a:lnTo>
                  <a:pt x="981" y="867"/>
                </a:lnTo>
                <a:lnTo>
                  <a:pt x="983" y="874"/>
                </a:lnTo>
                <a:lnTo>
                  <a:pt x="988" y="882"/>
                </a:lnTo>
                <a:lnTo>
                  <a:pt x="991" y="886"/>
                </a:lnTo>
                <a:lnTo>
                  <a:pt x="990" y="888"/>
                </a:lnTo>
                <a:lnTo>
                  <a:pt x="988" y="889"/>
                </a:lnTo>
                <a:lnTo>
                  <a:pt x="988" y="889"/>
                </a:lnTo>
                <a:lnTo>
                  <a:pt x="981" y="894"/>
                </a:lnTo>
                <a:lnTo>
                  <a:pt x="976" y="898"/>
                </a:lnTo>
                <a:lnTo>
                  <a:pt x="976" y="899"/>
                </a:lnTo>
                <a:lnTo>
                  <a:pt x="976" y="901"/>
                </a:lnTo>
                <a:lnTo>
                  <a:pt x="983" y="903"/>
                </a:lnTo>
                <a:lnTo>
                  <a:pt x="983" y="903"/>
                </a:lnTo>
                <a:lnTo>
                  <a:pt x="988" y="906"/>
                </a:lnTo>
                <a:lnTo>
                  <a:pt x="995" y="911"/>
                </a:lnTo>
                <a:lnTo>
                  <a:pt x="1008" y="927"/>
                </a:lnTo>
                <a:lnTo>
                  <a:pt x="1018" y="938"/>
                </a:lnTo>
                <a:lnTo>
                  <a:pt x="1022" y="940"/>
                </a:lnTo>
                <a:lnTo>
                  <a:pt x="1020" y="938"/>
                </a:lnTo>
                <a:lnTo>
                  <a:pt x="1020" y="938"/>
                </a:lnTo>
                <a:lnTo>
                  <a:pt x="1017" y="930"/>
                </a:lnTo>
                <a:lnTo>
                  <a:pt x="1015" y="923"/>
                </a:lnTo>
                <a:lnTo>
                  <a:pt x="1017" y="921"/>
                </a:lnTo>
                <a:lnTo>
                  <a:pt x="1018" y="921"/>
                </a:lnTo>
                <a:lnTo>
                  <a:pt x="1018" y="921"/>
                </a:lnTo>
                <a:lnTo>
                  <a:pt x="1022" y="925"/>
                </a:lnTo>
                <a:lnTo>
                  <a:pt x="1022" y="925"/>
                </a:lnTo>
                <a:lnTo>
                  <a:pt x="1027" y="930"/>
                </a:lnTo>
                <a:lnTo>
                  <a:pt x="1034" y="935"/>
                </a:lnTo>
                <a:lnTo>
                  <a:pt x="1037" y="935"/>
                </a:lnTo>
                <a:lnTo>
                  <a:pt x="1039" y="933"/>
                </a:lnTo>
                <a:lnTo>
                  <a:pt x="1040" y="930"/>
                </a:lnTo>
                <a:lnTo>
                  <a:pt x="1040" y="923"/>
                </a:lnTo>
                <a:lnTo>
                  <a:pt x="1040" y="923"/>
                </a:lnTo>
                <a:lnTo>
                  <a:pt x="1035" y="908"/>
                </a:lnTo>
                <a:lnTo>
                  <a:pt x="1032" y="894"/>
                </a:lnTo>
                <a:lnTo>
                  <a:pt x="1030" y="888"/>
                </a:lnTo>
                <a:lnTo>
                  <a:pt x="1032" y="884"/>
                </a:lnTo>
                <a:lnTo>
                  <a:pt x="1035" y="884"/>
                </a:lnTo>
                <a:lnTo>
                  <a:pt x="1040" y="888"/>
                </a:lnTo>
                <a:lnTo>
                  <a:pt x="1040" y="888"/>
                </a:lnTo>
                <a:lnTo>
                  <a:pt x="1047" y="893"/>
                </a:lnTo>
                <a:lnTo>
                  <a:pt x="1056" y="901"/>
                </a:lnTo>
                <a:lnTo>
                  <a:pt x="1069" y="920"/>
                </a:lnTo>
                <a:lnTo>
                  <a:pt x="1076" y="927"/>
                </a:lnTo>
                <a:lnTo>
                  <a:pt x="1081" y="932"/>
                </a:lnTo>
                <a:lnTo>
                  <a:pt x="1086" y="935"/>
                </a:lnTo>
                <a:lnTo>
                  <a:pt x="1088" y="933"/>
                </a:lnTo>
                <a:lnTo>
                  <a:pt x="1091" y="932"/>
                </a:lnTo>
                <a:lnTo>
                  <a:pt x="1091" y="932"/>
                </a:lnTo>
                <a:lnTo>
                  <a:pt x="1095" y="925"/>
                </a:lnTo>
                <a:lnTo>
                  <a:pt x="1100" y="915"/>
                </a:lnTo>
                <a:lnTo>
                  <a:pt x="1103" y="899"/>
                </a:lnTo>
                <a:lnTo>
                  <a:pt x="1105" y="884"/>
                </a:lnTo>
                <a:lnTo>
                  <a:pt x="1107" y="871"/>
                </a:lnTo>
                <a:lnTo>
                  <a:pt x="1105" y="857"/>
                </a:lnTo>
                <a:lnTo>
                  <a:pt x="1103" y="850"/>
                </a:lnTo>
                <a:lnTo>
                  <a:pt x="1100" y="845"/>
                </a:lnTo>
                <a:lnTo>
                  <a:pt x="1096" y="842"/>
                </a:lnTo>
                <a:lnTo>
                  <a:pt x="1091" y="838"/>
                </a:lnTo>
                <a:lnTo>
                  <a:pt x="1091" y="838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50597" y="2237655"/>
            <a:ext cx="11105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AK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8979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Titillium Web</vt:lpstr>
      <vt:lpstr>Roboto</vt:lpstr>
      <vt:lpstr>Arial</vt:lpstr>
      <vt:lpstr>Office Theme</vt:lpstr>
      <vt:lpstr>ARPA-E Impact in Alaska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215</cp:revision>
  <dcterms:created xsi:type="dcterms:W3CDTF">2012-10-11T16:07:59Z</dcterms:created>
  <dcterms:modified xsi:type="dcterms:W3CDTF">2024-02-23T19:49:25Z</dcterms:modified>
  <cp:category/>
</cp:coreProperties>
</file>