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40" y="1722418"/>
            <a:ext cx="5992238" cy="3200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Alaska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09351"/>
            <a:ext cx="47605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rgbClr val="1AB0E9"/>
                </a:solidFill>
              </a:rPr>
              <a:t>$0.5 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rgbClr val="1AB0E9"/>
                </a:solidFill>
              </a:rPr>
              <a:t>1</a:t>
            </a:r>
            <a:r>
              <a:rPr lang="en-US" sz="5200" b="1" dirty="0" smtClean="0">
                <a:solidFill>
                  <a:srgbClr val="1AB0E9"/>
                </a:solidFill>
              </a:rPr>
              <a:t> project</a:t>
            </a:r>
          </a:p>
          <a:p>
            <a:r>
              <a:rPr lang="en-US" sz="2800" dirty="0">
                <a:solidFill>
                  <a:srgbClr val="666666"/>
                </a:solidFill>
              </a:rPr>
              <a:t>i</a:t>
            </a:r>
            <a:r>
              <a:rPr lang="en-US" sz="2800" dirty="0" smtClean="0">
                <a:solidFill>
                  <a:srgbClr val="666666"/>
                </a:solidFill>
              </a:rPr>
              <a:t>n state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9338"/>
          <a:stretch/>
        </p:blipFill>
        <p:spPr>
          <a:xfrm>
            <a:off x="121281" y="3366356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00624"/>
            <a:ext cx="685800" cy="6858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60626" y="508228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16251" y="514326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rgbClr val="106D96"/>
                </a:solidFill>
              </a:rPr>
              <a:t>ARPA-E’s </a:t>
            </a:r>
            <a:r>
              <a:rPr lang="en-US" sz="1300" i="1" dirty="0" smtClean="0">
                <a:solidFill>
                  <a:srgbClr val="106D96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rgbClr val="106D96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rgbClr val="106D96"/>
                </a:solidFill>
              </a:rPr>
              <a:t>emissions. </a:t>
            </a:r>
            <a:endParaRPr lang="en-US" sz="1300" i="1" dirty="0">
              <a:solidFill>
                <a:srgbClr val="106D96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4998561"/>
            <a:ext cx="987816" cy="98781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62119" y="6451240"/>
            <a:ext cx="21574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9161" y="2512847"/>
            <a:ext cx="1416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prstClr val="white"/>
                </a:solidFill>
              </a:rPr>
              <a:t>AK</a:t>
            </a:r>
            <a:endParaRPr lang="en-US" sz="4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5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60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Alaska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268</cp:revision>
  <cp:lastPrinted>2017-04-28T14:48:55Z</cp:lastPrinted>
  <dcterms:created xsi:type="dcterms:W3CDTF">2017-04-25T19:00:02Z</dcterms:created>
  <dcterms:modified xsi:type="dcterms:W3CDTF">2019-11-15T18:54:49Z</dcterms:modified>
</cp:coreProperties>
</file>