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Arizona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$68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21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EDA68E0-0F5E-4965-B6CE-F18E5D3556FE}"/>
              </a:ext>
            </a:extLst>
          </p:cNvPr>
          <p:cNvSpPr>
            <a:spLocks/>
          </p:cNvSpPr>
          <p:nvPr/>
        </p:nvSpPr>
        <p:spPr bwMode="auto">
          <a:xfrm>
            <a:off x="6067678" y="1971610"/>
            <a:ext cx="2157834" cy="2103635"/>
          </a:xfrm>
          <a:custGeom>
            <a:avLst/>
            <a:gdLst>
              <a:gd name="T0" fmla="*/ 102 w 433"/>
              <a:gd name="T1" fmla="*/ 61 h 511"/>
              <a:gd name="T2" fmla="*/ 102 w 433"/>
              <a:gd name="T3" fmla="*/ 68 h 511"/>
              <a:gd name="T4" fmla="*/ 95 w 433"/>
              <a:gd name="T5" fmla="*/ 72 h 511"/>
              <a:gd name="T6" fmla="*/ 92 w 433"/>
              <a:gd name="T7" fmla="*/ 73 h 511"/>
              <a:gd name="T8" fmla="*/ 85 w 433"/>
              <a:gd name="T9" fmla="*/ 73 h 511"/>
              <a:gd name="T10" fmla="*/ 78 w 433"/>
              <a:gd name="T11" fmla="*/ 68 h 511"/>
              <a:gd name="T12" fmla="*/ 68 w 433"/>
              <a:gd name="T13" fmla="*/ 65 h 511"/>
              <a:gd name="T14" fmla="*/ 61 w 433"/>
              <a:gd name="T15" fmla="*/ 65 h 511"/>
              <a:gd name="T16" fmla="*/ 59 w 433"/>
              <a:gd name="T17" fmla="*/ 72 h 511"/>
              <a:gd name="T18" fmla="*/ 61 w 433"/>
              <a:gd name="T19" fmla="*/ 87 h 511"/>
              <a:gd name="T20" fmla="*/ 56 w 433"/>
              <a:gd name="T21" fmla="*/ 94 h 511"/>
              <a:gd name="T22" fmla="*/ 56 w 433"/>
              <a:gd name="T23" fmla="*/ 99 h 511"/>
              <a:gd name="T24" fmla="*/ 53 w 433"/>
              <a:gd name="T25" fmla="*/ 114 h 511"/>
              <a:gd name="T26" fmla="*/ 53 w 433"/>
              <a:gd name="T27" fmla="*/ 121 h 511"/>
              <a:gd name="T28" fmla="*/ 53 w 433"/>
              <a:gd name="T29" fmla="*/ 134 h 511"/>
              <a:gd name="T30" fmla="*/ 49 w 433"/>
              <a:gd name="T31" fmla="*/ 138 h 511"/>
              <a:gd name="T32" fmla="*/ 51 w 433"/>
              <a:gd name="T33" fmla="*/ 143 h 511"/>
              <a:gd name="T34" fmla="*/ 51 w 433"/>
              <a:gd name="T35" fmla="*/ 155 h 511"/>
              <a:gd name="T36" fmla="*/ 51 w 433"/>
              <a:gd name="T37" fmla="*/ 158 h 511"/>
              <a:gd name="T38" fmla="*/ 51 w 433"/>
              <a:gd name="T39" fmla="*/ 170 h 511"/>
              <a:gd name="T40" fmla="*/ 51 w 433"/>
              <a:gd name="T41" fmla="*/ 177 h 511"/>
              <a:gd name="T42" fmla="*/ 53 w 433"/>
              <a:gd name="T43" fmla="*/ 185 h 511"/>
              <a:gd name="T44" fmla="*/ 51 w 433"/>
              <a:gd name="T45" fmla="*/ 190 h 511"/>
              <a:gd name="T46" fmla="*/ 49 w 433"/>
              <a:gd name="T47" fmla="*/ 194 h 511"/>
              <a:gd name="T48" fmla="*/ 56 w 433"/>
              <a:gd name="T49" fmla="*/ 201 h 511"/>
              <a:gd name="T50" fmla="*/ 61 w 433"/>
              <a:gd name="T51" fmla="*/ 207 h 511"/>
              <a:gd name="T52" fmla="*/ 64 w 433"/>
              <a:gd name="T53" fmla="*/ 213 h 511"/>
              <a:gd name="T54" fmla="*/ 64 w 433"/>
              <a:gd name="T55" fmla="*/ 214 h 511"/>
              <a:gd name="T56" fmla="*/ 64 w 433"/>
              <a:gd name="T57" fmla="*/ 214 h 511"/>
              <a:gd name="T58" fmla="*/ 64 w 433"/>
              <a:gd name="T59" fmla="*/ 214 h 511"/>
              <a:gd name="T60" fmla="*/ 68 w 433"/>
              <a:gd name="T61" fmla="*/ 219 h 511"/>
              <a:gd name="T62" fmla="*/ 66 w 433"/>
              <a:gd name="T63" fmla="*/ 226 h 511"/>
              <a:gd name="T64" fmla="*/ 64 w 433"/>
              <a:gd name="T65" fmla="*/ 228 h 511"/>
              <a:gd name="T66" fmla="*/ 63 w 433"/>
              <a:gd name="T67" fmla="*/ 230 h 511"/>
              <a:gd name="T68" fmla="*/ 59 w 433"/>
              <a:gd name="T69" fmla="*/ 230 h 511"/>
              <a:gd name="T70" fmla="*/ 49 w 433"/>
              <a:gd name="T71" fmla="*/ 233 h 511"/>
              <a:gd name="T72" fmla="*/ 42 w 433"/>
              <a:gd name="T73" fmla="*/ 238 h 511"/>
              <a:gd name="T74" fmla="*/ 41 w 433"/>
              <a:gd name="T75" fmla="*/ 247 h 511"/>
              <a:gd name="T76" fmla="*/ 37 w 433"/>
              <a:gd name="T77" fmla="*/ 250 h 511"/>
              <a:gd name="T78" fmla="*/ 34 w 433"/>
              <a:gd name="T79" fmla="*/ 252 h 511"/>
              <a:gd name="T80" fmla="*/ 37 w 433"/>
              <a:gd name="T81" fmla="*/ 253 h 511"/>
              <a:gd name="T82" fmla="*/ 36 w 433"/>
              <a:gd name="T83" fmla="*/ 262 h 511"/>
              <a:gd name="T84" fmla="*/ 37 w 433"/>
              <a:gd name="T85" fmla="*/ 270 h 511"/>
              <a:gd name="T86" fmla="*/ 34 w 433"/>
              <a:gd name="T87" fmla="*/ 277 h 511"/>
              <a:gd name="T88" fmla="*/ 27 w 433"/>
              <a:gd name="T89" fmla="*/ 280 h 511"/>
              <a:gd name="T90" fmla="*/ 25 w 433"/>
              <a:gd name="T91" fmla="*/ 287 h 511"/>
              <a:gd name="T92" fmla="*/ 19 w 433"/>
              <a:gd name="T93" fmla="*/ 292 h 511"/>
              <a:gd name="T94" fmla="*/ 15 w 433"/>
              <a:gd name="T95" fmla="*/ 294 h 511"/>
              <a:gd name="T96" fmla="*/ 12 w 433"/>
              <a:gd name="T97" fmla="*/ 299 h 511"/>
              <a:gd name="T98" fmla="*/ 14 w 433"/>
              <a:gd name="T99" fmla="*/ 306 h 511"/>
              <a:gd name="T100" fmla="*/ 17 w 433"/>
              <a:gd name="T101" fmla="*/ 314 h 511"/>
              <a:gd name="T102" fmla="*/ 20 w 433"/>
              <a:gd name="T103" fmla="*/ 316 h 511"/>
              <a:gd name="T104" fmla="*/ 24 w 433"/>
              <a:gd name="T105" fmla="*/ 318 h 511"/>
              <a:gd name="T106" fmla="*/ 27 w 433"/>
              <a:gd name="T107" fmla="*/ 319 h 511"/>
              <a:gd name="T108" fmla="*/ 24 w 433"/>
              <a:gd name="T109" fmla="*/ 323 h 511"/>
              <a:gd name="T110" fmla="*/ 24 w 433"/>
              <a:gd name="T111" fmla="*/ 331 h 511"/>
              <a:gd name="T112" fmla="*/ 19 w 433"/>
              <a:gd name="T113" fmla="*/ 335 h 511"/>
              <a:gd name="T114" fmla="*/ 10 w 433"/>
              <a:gd name="T115" fmla="*/ 336 h 511"/>
              <a:gd name="T116" fmla="*/ 0 w 433"/>
              <a:gd name="T117" fmla="*/ 359 h 511"/>
              <a:gd name="T118" fmla="*/ 241 w 433"/>
              <a:gd name="T119" fmla="*/ 494 h 511"/>
              <a:gd name="T120" fmla="*/ 433 w 433"/>
              <a:gd name="T121" fmla="*/ 50 h 511"/>
              <a:gd name="T122" fmla="*/ 192 w 433"/>
              <a:gd name="T123" fmla="*/ 1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3" h="511">
                <a:moveTo>
                  <a:pt x="102" y="68"/>
                </a:moveTo>
                <a:lnTo>
                  <a:pt x="102" y="61"/>
                </a:lnTo>
                <a:lnTo>
                  <a:pt x="102" y="61"/>
                </a:lnTo>
                <a:lnTo>
                  <a:pt x="102" y="67"/>
                </a:lnTo>
                <a:lnTo>
                  <a:pt x="102" y="67"/>
                </a:lnTo>
                <a:lnTo>
                  <a:pt x="102" y="68"/>
                </a:lnTo>
                <a:lnTo>
                  <a:pt x="100" y="70"/>
                </a:lnTo>
                <a:lnTo>
                  <a:pt x="100" y="70"/>
                </a:lnTo>
                <a:lnTo>
                  <a:pt x="95" y="72"/>
                </a:lnTo>
                <a:lnTo>
                  <a:pt x="93" y="72"/>
                </a:lnTo>
                <a:lnTo>
                  <a:pt x="92" y="73"/>
                </a:lnTo>
                <a:lnTo>
                  <a:pt x="92" y="73"/>
                </a:lnTo>
                <a:lnTo>
                  <a:pt x="88" y="75"/>
                </a:lnTo>
                <a:lnTo>
                  <a:pt x="87" y="75"/>
                </a:lnTo>
                <a:lnTo>
                  <a:pt x="85" y="73"/>
                </a:lnTo>
                <a:lnTo>
                  <a:pt x="85" y="73"/>
                </a:lnTo>
                <a:lnTo>
                  <a:pt x="81" y="70"/>
                </a:lnTo>
                <a:lnTo>
                  <a:pt x="78" y="68"/>
                </a:lnTo>
                <a:lnTo>
                  <a:pt x="78" y="68"/>
                </a:lnTo>
                <a:lnTo>
                  <a:pt x="73" y="68"/>
                </a:lnTo>
                <a:lnTo>
                  <a:pt x="68" y="65"/>
                </a:lnTo>
                <a:lnTo>
                  <a:pt x="68" y="65"/>
                </a:lnTo>
                <a:lnTo>
                  <a:pt x="63" y="65"/>
                </a:lnTo>
                <a:lnTo>
                  <a:pt x="61" y="65"/>
                </a:lnTo>
                <a:lnTo>
                  <a:pt x="59" y="67"/>
                </a:lnTo>
                <a:lnTo>
                  <a:pt x="59" y="67"/>
                </a:lnTo>
                <a:lnTo>
                  <a:pt x="59" y="72"/>
                </a:lnTo>
                <a:lnTo>
                  <a:pt x="59" y="77"/>
                </a:lnTo>
                <a:lnTo>
                  <a:pt x="61" y="82"/>
                </a:lnTo>
                <a:lnTo>
                  <a:pt x="61" y="87"/>
                </a:lnTo>
                <a:lnTo>
                  <a:pt x="61" y="87"/>
                </a:lnTo>
                <a:lnTo>
                  <a:pt x="59" y="90"/>
                </a:lnTo>
                <a:lnTo>
                  <a:pt x="56" y="94"/>
                </a:lnTo>
                <a:lnTo>
                  <a:pt x="56" y="94"/>
                </a:lnTo>
                <a:lnTo>
                  <a:pt x="56" y="97"/>
                </a:lnTo>
                <a:lnTo>
                  <a:pt x="56" y="99"/>
                </a:lnTo>
                <a:lnTo>
                  <a:pt x="56" y="104"/>
                </a:lnTo>
                <a:lnTo>
                  <a:pt x="56" y="104"/>
                </a:lnTo>
                <a:lnTo>
                  <a:pt x="53" y="114"/>
                </a:lnTo>
                <a:lnTo>
                  <a:pt x="51" y="119"/>
                </a:lnTo>
                <a:lnTo>
                  <a:pt x="51" y="121"/>
                </a:lnTo>
                <a:lnTo>
                  <a:pt x="53" y="121"/>
                </a:lnTo>
                <a:lnTo>
                  <a:pt x="53" y="121"/>
                </a:lnTo>
                <a:lnTo>
                  <a:pt x="54" y="128"/>
                </a:lnTo>
                <a:lnTo>
                  <a:pt x="53" y="134"/>
                </a:lnTo>
                <a:lnTo>
                  <a:pt x="53" y="134"/>
                </a:lnTo>
                <a:lnTo>
                  <a:pt x="51" y="136"/>
                </a:lnTo>
                <a:lnTo>
                  <a:pt x="49" y="138"/>
                </a:lnTo>
                <a:lnTo>
                  <a:pt x="49" y="138"/>
                </a:lnTo>
                <a:lnTo>
                  <a:pt x="51" y="143"/>
                </a:lnTo>
                <a:lnTo>
                  <a:pt x="51" y="143"/>
                </a:lnTo>
                <a:lnTo>
                  <a:pt x="49" y="150"/>
                </a:lnTo>
                <a:lnTo>
                  <a:pt x="49" y="150"/>
                </a:lnTo>
                <a:lnTo>
                  <a:pt x="51" y="155"/>
                </a:lnTo>
                <a:lnTo>
                  <a:pt x="51" y="155"/>
                </a:lnTo>
                <a:lnTo>
                  <a:pt x="51" y="158"/>
                </a:lnTo>
                <a:lnTo>
                  <a:pt x="51" y="158"/>
                </a:lnTo>
                <a:lnTo>
                  <a:pt x="51" y="165"/>
                </a:lnTo>
                <a:lnTo>
                  <a:pt x="51" y="165"/>
                </a:lnTo>
                <a:lnTo>
                  <a:pt x="51" y="170"/>
                </a:lnTo>
                <a:lnTo>
                  <a:pt x="49" y="175"/>
                </a:lnTo>
                <a:lnTo>
                  <a:pt x="49" y="175"/>
                </a:lnTo>
                <a:lnTo>
                  <a:pt x="51" y="177"/>
                </a:lnTo>
                <a:lnTo>
                  <a:pt x="53" y="180"/>
                </a:lnTo>
                <a:lnTo>
                  <a:pt x="53" y="180"/>
                </a:lnTo>
                <a:lnTo>
                  <a:pt x="53" y="185"/>
                </a:lnTo>
                <a:lnTo>
                  <a:pt x="53" y="185"/>
                </a:lnTo>
                <a:lnTo>
                  <a:pt x="51" y="187"/>
                </a:lnTo>
                <a:lnTo>
                  <a:pt x="51" y="190"/>
                </a:lnTo>
                <a:lnTo>
                  <a:pt x="51" y="190"/>
                </a:lnTo>
                <a:lnTo>
                  <a:pt x="49" y="192"/>
                </a:lnTo>
                <a:lnTo>
                  <a:pt x="49" y="194"/>
                </a:lnTo>
                <a:lnTo>
                  <a:pt x="49" y="194"/>
                </a:lnTo>
                <a:lnTo>
                  <a:pt x="51" y="199"/>
                </a:lnTo>
                <a:lnTo>
                  <a:pt x="56" y="201"/>
                </a:lnTo>
                <a:lnTo>
                  <a:pt x="56" y="201"/>
                </a:lnTo>
                <a:lnTo>
                  <a:pt x="58" y="204"/>
                </a:lnTo>
                <a:lnTo>
                  <a:pt x="61" y="207"/>
                </a:lnTo>
                <a:lnTo>
                  <a:pt x="61" y="207"/>
                </a:lnTo>
                <a:lnTo>
                  <a:pt x="64" y="213"/>
                </a:lnTo>
                <a:lnTo>
                  <a:pt x="64" y="213"/>
                </a:lnTo>
                <a:lnTo>
                  <a:pt x="64" y="213"/>
                </a:lnTo>
                <a:lnTo>
                  <a:pt x="64" y="214"/>
                </a:lnTo>
                <a:lnTo>
                  <a:pt x="64" y="214"/>
                </a:lnTo>
                <a:lnTo>
                  <a:pt x="66" y="214"/>
                </a:lnTo>
                <a:lnTo>
                  <a:pt x="66" y="214"/>
                </a:lnTo>
                <a:lnTo>
                  <a:pt x="64" y="214"/>
                </a:lnTo>
                <a:lnTo>
                  <a:pt x="64" y="214"/>
                </a:lnTo>
                <a:lnTo>
                  <a:pt x="64" y="214"/>
                </a:lnTo>
                <a:lnTo>
                  <a:pt x="64" y="214"/>
                </a:lnTo>
                <a:lnTo>
                  <a:pt x="68" y="216"/>
                </a:lnTo>
                <a:lnTo>
                  <a:pt x="68" y="216"/>
                </a:lnTo>
                <a:lnTo>
                  <a:pt x="68" y="219"/>
                </a:lnTo>
                <a:lnTo>
                  <a:pt x="68" y="223"/>
                </a:lnTo>
                <a:lnTo>
                  <a:pt x="68" y="223"/>
                </a:lnTo>
                <a:lnTo>
                  <a:pt x="66" y="226"/>
                </a:lnTo>
                <a:lnTo>
                  <a:pt x="64" y="228"/>
                </a:lnTo>
                <a:lnTo>
                  <a:pt x="64" y="228"/>
                </a:lnTo>
                <a:lnTo>
                  <a:pt x="64" y="228"/>
                </a:lnTo>
                <a:lnTo>
                  <a:pt x="63" y="230"/>
                </a:lnTo>
                <a:lnTo>
                  <a:pt x="63" y="230"/>
                </a:lnTo>
                <a:lnTo>
                  <a:pt x="63" y="230"/>
                </a:lnTo>
                <a:lnTo>
                  <a:pt x="63" y="230"/>
                </a:lnTo>
                <a:lnTo>
                  <a:pt x="59" y="230"/>
                </a:lnTo>
                <a:lnTo>
                  <a:pt x="59" y="230"/>
                </a:lnTo>
                <a:lnTo>
                  <a:pt x="54" y="233"/>
                </a:lnTo>
                <a:lnTo>
                  <a:pt x="54" y="233"/>
                </a:lnTo>
                <a:lnTo>
                  <a:pt x="49" y="233"/>
                </a:lnTo>
                <a:lnTo>
                  <a:pt x="44" y="236"/>
                </a:lnTo>
                <a:lnTo>
                  <a:pt x="44" y="236"/>
                </a:lnTo>
                <a:lnTo>
                  <a:pt x="42" y="238"/>
                </a:lnTo>
                <a:lnTo>
                  <a:pt x="42" y="241"/>
                </a:lnTo>
                <a:lnTo>
                  <a:pt x="41" y="245"/>
                </a:lnTo>
                <a:lnTo>
                  <a:pt x="41" y="247"/>
                </a:lnTo>
                <a:lnTo>
                  <a:pt x="41" y="247"/>
                </a:lnTo>
                <a:lnTo>
                  <a:pt x="37" y="250"/>
                </a:lnTo>
                <a:lnTo>
                  <a:pt x="37" y="250"/>
                </a:lnTo>
                <a:lnTo>
                  <a:pt x="36" y="250"/>
                </a:lnTo>
                <a:lnTo>
                  <a:pt x="34" y="252"/>
                </a:lnTo>
                <a:lnTo>
                  <a:pt x="34" y="252"/>
                </a:lnTo>
                <a:lnTo>
                  <a:pt x="36" y="253"/>
                </a:lnTo>
                <a:lnTo>
                  <a:pt x="37" y="253"/>
                </a:lnTo>
                <a:lnTo>
                  <a:pt x="37" y="253"/>
                </a:lnTo>
                <a:lnTo>
                  <a:pt x="37" y="257"/>
                </a:lnTo>
                <a:lnTo>
                  <a:pt x="37" y="257"/>
                </a:lnTo>
                <a:lnTo>
                  <a:pt x="36" y="262"/>
                </a:lnTo>
                <a:lnTo>
                  <a:pt x="36" y="262"/>
                </a:lnTo>
                <a:lnTo>
                  <a:pt x="36" y="265"/>
                </a:lnTo>
                <a:lnTo>
                  <a:pt x="37" y="270"/>
                </a:lnTo>
                <a:lnTo>
                  <a:pt x="37" y="270"/>
                </a:lnTo>
                <a:lnTo>
                  <a:pt x="37" y="274"/>
                </a:lnTo>
                <a:lnTo>
                  <a:pt x="34" y="277"/>
                </a:lnTo>
                <a:lnTo>
                  <a:pt x="34" y="277"/>
                </a:lnTo>
                <a:lnTo>
                  <a:pt x="31" y="279"/>
                </a:lnTo>
                <a:lnTo>
                  <a:pt x="27" y="280"/>
                </a:lnTo>
                <a:lnTo>
                  <a:pt x="27" y="280"/>
                </a:lnTo>
                <a:lnTo>
                  <a:pt x="25" y="284"/>
                </a:lnTo>
                <a:lnTo>
                  <a:pt x="25" y="287"/>
                </a:lnTo>
                <a:lnTo>
                  <a:pt x="25" y="287"/>
                </a:lnTo>
                <a:lnTo>
                  <a:pt x="22" y="291"/>
                </a:lnTo>
                <a:lnTo>
                  <a:pt x="19" y="292"/>
                </a:lnTo>
                <a:lnTo>
                  <a:pt x="19" y="292"/>
                </a:lnTo>
                <a:lnTo>
                  <a:pt x="17" y="292"/>
                </a:lnTo>
                <a:lnTo>
                  <a:pt x="15" y="294"/>
                </a:lnTo>
                <a:lnTo>
                  <a:pt x="12" y="297"/>
                </a:lnTo>
                <a:lnTo>
                  <a:pt x="12" y="297"/>
                </a:lnTo>
                <a:lnTo>
                  <a:pt x="12" y="299"/>
                </a:lnTo>
                <a:lnTo>
                  <a:pt x="12" y="301"/>
                </a:lnTo>
                <a:lnTo>
                  <a:pt x="12" y="301"/>
                </a:lnTo>
                <a:lnTo>
                  <a:pt x="14" y="306"/>
                </a:lnTo>
                <a:lnTo>
                  <a:pt x="14" y="306"/>
                </a:lnTo>
                <a:lnTo>
                  <a:pt x="14" y="309"/>
                </a:lnTo>
                <a:lnTo>
                  <a:pt x="17" y="314"/>
                </a:lnTo>
                <a:lnTo>
                  <a:pt x="17" y="314"/>
                </a:lnTo>
                <a:lnTo>
                  <a:pt x="20" y="316"/>
                </a:lnTo>
                <a:lnTo>
                  <a:pt x="20" y="316"/>
                </a:lnTo>
                <a:lnTo>
                  <a:pt x="22" y="318"/>
                </a:lnTo>
                <a:lnTo>
                  <a:pt x="22" y="318"/>
                </a:lnTo>
                <a:lnTo>
                  <a:pt x="24" y="318"/>
                </a:lnTo>
                <a:lnTo>
                  <a:pt x="24" y="319"/>
                </a:lnTo>
                <a:lnTo>
                  <a:pt x="24" y="319"/>
                </a:lnTo>
                <a:lnTo>
                  <a:pt x="27" y="319"/>
                </a:lnTo>
                <a:lnTo>
                  <a:pt x="27" y="319"/>
                </a:lnTo>
                <a:lnTo>
                  <a:pt x="25" y="321"/>
                </a:lnTo>
                <a:lnTo>
                  <a:pt x="24" y="323"/>
                </a:lnTo>
                <a:lnTo>
                  <a:pt x="24" y="323"/>
                </a:lnTo>
                <a:lnTo>
                  <a:pt x="24" y="328"/>
                </a:lnTo>
                <a:lnTo>
                  <a:pt x="24" y="331"/>
                </a:lnTo>
                <a:lnTo>
                  <a:pt x="24" y="331"/>
                </a:lnTo>
                <a:lnTo>
                  <a:pt x="20" y="333"/>
                </a:lnTo>
                <a:lnTo>
                  <a:pt x="19" y="335"/>
                </a:lnTo>
                <a:lnTo>
                  <a:pt x="14" y="335"/>
                </a:lnTo>
                <a:lnTo>
                  <a:pt x="14" y="335"/>
                </a:lnTo>
                <a:lnTo>
                  <a:pt x="10" y="336"/>
                </a:lnTo>
                <a:lnTo>
                  <a:pt x="10" y="336"/>
                </a:lnTo>
                <a:lnTo>
                  <a:pt x="12" y="336"/>
                </a:lnTo>
                <a:lnTo>
                  <a:pt x="0" y="359"/>
                </a:lnTo>
                <a:lnTo>
                  <a:pt x="0" y="359"/>
                </a:lnTo>
                <a:lnTo>
                  <a:pt x="241" y="494"/>
                </a:lnTo>
                <a:lnTo>
                  <a:pt x="241" y="494"/>
                </a:lnTo>
                <a:lnTo>
                  <a:pt x="373" y="511"/>
                </a:lnTo>
                <a:lnTo>
                  <a:pt x="433" y="50"/>
                </a:lnTo>
                <a:lnTo>
                  <a:pt x="433" y="50"/>
                </a:lnTo>
                <a:lnTo>
                  <a:pt x="351" y="39"/>
                </a:lnTo>
                <a:lnTo>
                  <a:pt x="270" y="28"/>
                </a:lnTo>
                <a:lnTo>
                  <a:pt x="192" y="16"/>
                </a:lnTo>
                <a:lnTo>
                  <a:pt x="114" y="0"/>
                </a:lnTo>
                <a:lnTo>
                  <a:pt x="102" y="68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13194" y="2522475"/>
            <a:ext cx="12215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bg1"/>
                </a:solidFill>
              </a:rPr>
              <a:t>AZ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8988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Titillium Web</vt:lpstr>
      <vt:lpstr>Roboto</vt:lpstr>
      <vt:lpstr>Arial</vt:lpstr>
      <vt:lpstr>Office Theme</vt:lpstr>
      <vt:lpstr>ARPA-E Impact in Arizona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221</cp:revision>
  <dcterms:created xsi:type="dcterms:W3CDTF">2012-10-11T16:07:59Z</dcterms:created>
  <dcterms:modified xsi:type="dcterms:W3CDTF">2024-02-23T19:52:17Z</dcterms:modified>
  <cp:category/>
</cp:coreProperties>
</file>