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Arizona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585117"/>
            <a:ext cx="48594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52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16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461947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796215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395" y="1221541"/>
            <a:ext cx="2903678" cy="35676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774280" y="2351120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AZ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74280" y="6451240"/>
            <a:ext cx="224529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May </a:t>
            </a:r>
            <a:r>
              <a:rPr lang="en-US" sz="1100" dirty="0" smtClean="0">
                <a:solidFill>
                  <a:srgbClr val="666666"/>
                </a:solidFill>
              </a:rPr>
              <a:t>2019 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2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Arizona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257</cp:revision>
  <cp:lastPrinted>2017-04-28T14:48:55Z</cp:lastPrinted>
  <dcterms:created xsi:type="dcterms:W3CDTF">2017-04-25T19:00:02Z</dcterms:created>
  <dcterms:modified xsi:type="dcterms:W3CDTF">2019-05-13T14:33:04Z</dcterms:modified>
</cp:coreProperties>
</file>