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60" r:id="rId3"/>
    <p:sldMasterId id="2147483673" r:id="rId4"/>
  </p:sldMasterIdLst>
  <p:notesMasterIdLst>
    <p:notesMasterId r:id="rId16"/>
  </p:notesMasterIdLst>
  <p:handoutMasterIdLst>
    <p:handoutMasterId r:id="rId17"/>
  </p:handoutMasterIdLst>
  <p:sldIdLst>
    <p:sldId id="2377" r:id="rId5"/>
    <p:sldId id="2386" r:id="rId6"/>
    <p:sldId id="2387" r:id="rId7"/>
    <p:sldId id="2393" r:id="rId8"/>
    <p:sldId id="2392" r:id="rId9"/>
    <p:sldId id="2381" r:id="rId10"/>
    <p:sldId id="2378" r:id="rId11"/>
    <p:sldId id="2379" r:id="rId12"/>
    <p:sldId id="2383" r:id="rId13"/>
    <p:sldId id="2385" r:id="rId14"/>
    <p:sldId id="2382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itillium Web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9"/>
    <a:srgbClr val="4294B7"/>
    <a:srgbClr val="595959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03ED3-3167-F744-97FA-E1D4572FD281}" v="28" dt="2023-04-05T14:11:56.206"/>
    <p1510:client id="{CE7C88AF-7024-CD41-B21F-F2AF22DA1D70}" v="83" vWet="85" dt="2023-04-05T14:06:54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ckworth, Matthew (CONTR)" userId="93aba5f3-5198-484d-b933-692b5cb00c53" providerId="ADAL" clId="{A319E66F-6DDC-4151-9CCF-2A21E095777A}"/>
    <pc:docChg chg="delSld modSld">
      <pc:chgData name="Hackworth, Matthew (CONTR)" userId="93aba5f3-5198-484d-b933-692b5cb00c53" providerId="ADAL" clId="{A319E66F-6DDC-4151-9CCF-2A21E095777A}" dt="2023-03-29T19:36:45.768" v="186" actId="2696"/>
      <pc:docMkLst>
        <pc:docMk/>
      </pc:docMkLst>
      <pc:sldChg chg="modSp del mod">
        <pc:chgData name="Hackworth, Matthew (CONTR)" userId="93aba5f3-5198-484d-b933-692b5cb00c53" providerId="ADAL" clId="{A319E66F-6DDC-4151-9CCF-2A21E095777A}" dt="2023-03-29T19:36:45.768" v="186" actId="2696"/>
        <pc:sldMkLst>
          <pc:docMk/>
          <pc:sldMk cId="3205335523" sldId="2373"/>
        </pc:sldMkLst>
        <pc:spChg chg="mod">
          <ac:chgData name="Hackworth, Matthew (CONTR)" userId="93aba5f3-5198-484d-b933-692b5cb00c53" providerId="ADAL" clId="{A319E66F-6DDC-4151-9CCF-2A21E095777A}" dt="2023-03-29T15:04:22.768" v="166" actId="20577"/>
          <ac:spMkLst>
            <pc:docMk/>
            <pc:sldMk cId="3205335523" sldId="2373"/>
            <ac:spMk id="5" creationId="{16BE3A63-DB5F-05E1-B354-AC8BD3B25B8A}"/>
          </ac:spMkLst>
        </pc:spChg>
      </pc:sldChg>
      <pc:sldChg chg="modSp mod">
        <pc:chgData name="Hackworth, Matthew (CONTR)" userId="93aba5f3-5198-484d-b933-692b5cb00c53" providerId="ADAL" clId="{A319E66F-6DDC-4151-9CCF-2A21E095777A}" dt="2023-03-29T19:36:38.038" v="185" actId="20577"/>
        <pc:sldMkLst>
          <pc:docMk/>
          <pc:sldMk cId="1282708643" sldId="2378"/>
        </pc:sldMkLst>
        <pc:spChg chg="mod">
          <ac:chgData name="Hackworth, Matthew (CONTR)" userId="93aba5f3-5198-484d-b933-692b5cb00c53" providerId="ADAL" clId="{A319E66F-6DDC-4151-9CCF-2A21E095777A}" dt="2023-03-29T19:36:38.038" v="185" actId="20577"/>
          <ac:spMkLst>
            <pc:docMk/>
            <pc:sldMk cId="1282708643" sldId="2378"/>
            <ac:spMk id="5" creationId="{16BE3A63-DB5F-05E1-B354-AC8BD3B25B8A}"/>
          </ac:spMkLst>
        </pc:spChg>
      </pc:sldChg>
    </pc:docChg>
  </pc:docChgLst>
  <pc:docChgLst>
    <pc:chgData name="Wicks, Doug" userId="224beabc-e8d7-4d70-8fbd-9943c50252ed" providerId="ADAL" clId="{65003ED3-3167-F744-97FA-E1D4572FD281}"/>
    <pc:docChg chg="custSel addSld modSld">
      <pc:chgData name="Wicks, Doug" userId="224beabc-e8d7-4d70-8fbd-9943c50252ed" providerId="ADAL" clId="{65003ED3-3167-F744-97FA-E1D4572FD281}" dt="2023-04-05T14:11:56.207" v="27" actId="27704"/>
      <pc:docMkLst>
        <pc:docMk/>
      </pc:docMkLst>
      <pc:sldChg chg="add">
        <pc:chgData name="Wicks, Doug" userId="224beabc-e8d7-4d70-8fbd-9943c50252ed" providerId="ADAL" clId="{65003ED3-3167-F744-97FA-E1D4572FD281}" dt="2023-04-05T14:06:53.199" v="0" actId="22"/>
        <pc:sldMkLst>
          <pc:docMk/>
          <pc:sldMk cId="1782489734" sldId="2387"/>
        </pc:sldMkLst>
      </pc:sldChg>
      <pc:sldChg chg="addSp delSp modSp add addAnim delAnim">
        <pc:chgData name="Wicks, Doug" userId="224beabc-e8d7-4d70-8fbd-9943c50252ed" providerId="ADAL" clId="{65003ED3-3167-F744-97FA-E1D4572FD281}" dt="2023-04-05T14:11:56.207" v="27" actId="27704"/>
        <pc:sldMkLst>
          <pc:docMk/>
          <pc:sldMk cId="1486402309" sldId="2392"/>
        </pc:sldMkLst>
        <pc:spChg chg="del">
          <ac:chgData name="Wicks, Doug" userId="224beabc-e8d7-4d70-8fbd-9943c50252ed" providerId="ADAL" clId="{65003ED3-3167-F744-97FA-E1D4572FD281}" dt="2023-04-05T14:11:31.485" v="22" actId="478"/>
          <ac:spMkLst>
            <pc:docMk/>
            <pc:sldMk cId="1486402309" sldId="2392"/>
            <ac:spMk id="3" creationId="{38E6BC16-3E41-5CE0-66F0-724147AC3887}"/>
          </ac:spMkLst>
        </pc:spChg>
        <pc:spChg chg="mod">
          <ac:chgData name="Wicks, Doug" userId="224beabc-e8d7-4d70-8fbd-9943c50252ed" providerId="ADAL" clId="{65003ED3-3167-F744-97FA-E1D4572FD281}" dt="2023-04-05T14:11:42.283" v="24" actId="1076"/>
          <ac:spMkLst>
            <pc:docMk/>
            <pc:sldMk cId="1486402309" sldId="2392"/>
            <ac:spMk id="4" creationId="{A67C6EDB-A899-5F44-1EBE-AF26EEFF6DA5}"/>
          </ac:spMkLst>
        </pc:spChg>
        <pc:spChg chg="add">
          <ac:chgData name="Wicks, Doug" userId="224beabc-e8d7-4d70-8fbd-9943c50252ed" providerId="ADAL" clId="{65003ED3-3167-F744-97FA-E1D4572FD281}" dt="2023-04-05T14:11:36.560" v="23" actId="22"/>
          <ac:spMkLst>
            <pc:docMk/>
            <pc:sldMk cId="1486402309" sldId="2392"/>
            <ac:spMk id="6" creationId="{3803CB2A-E68D-DB18-8C99-BAD59F64441E}"/>
          </ac:spMkLst>
        </pc:spChg>
        <pc:spChg chg="add">
          <ac:chgData name="Wicks, Doug" userId="224beabc-e8d7-4d70-8fbd-9943c50252ed" providerId="ADAL" clId="{65003ED3-3167-F744-97FA-E1D4572FD281}" dt="2023-04-05T14:11:36.560" v="23" actId="22"/>
          <ac:spMkLst>
            <pc:docMk/>
            <pc:sldMk cId="1486402309" sldId="2392"/>
            <ac:spMk id="8" creationId="{FE9EC921-0489-389B-4CDE-7777A0C9F7E4}"/>
          </ac:spMkLst>
        </pc:spChg>
        <pc:spChg chg="add">
          <ac:chgData name="Wicks, Doug" userId="224beabc-e8d7-4d70-8fbd-9943c50252ed" providerId="ADAL" clId="{65003ED3-3167-F744-97FA-E1D4572FD281}" dt="2023-04-05T14:11:36.560" v="23" actId="22"/>
          <ac:spMkLst>
            <pc:docMk/>
            <pc:sldMk cId="1486402309" sldId="2392"/>
            <ac:spMk id="10" creationId="{76C373E5-0CFD-8B86-44BD-E2ED93EE8453}"/>
          </ac:spMkLst>
        </pc:spChg>
        <pc:picChg chg="del">
          <ac:chgData name="Wicks, Doug" userId="224beabc-e8d7-4d70-8fbd-9943c50252ed" providerId="ADAL" clId="{65003ED3-3167-F744-97FA-E1D4572FD281}" dt="2023-04-05T14:11:31.485" v="22" actId="478"/>
          <ac:picMkLst>
            <pc:docMk/>
            <pc:sldMk cId="1486402309" sldId="2392"/>
            <ac:picMk id="2" creationId="{20C4194E-3244-20F3-E0BD-EC4DBF435F77}"/>
          </ac:picMkLst>
        </pc:picChg>
      </pc:sldChg>
      <pc:sldChg chg="addSp delSp modSp add addAnim delAnim">
        <pc:chgData name="Wicks, Doug" userId="224beabc-e8d7-4d70-8fbd-9943c50252ed" providerId="ADAL" clId="{65003ED3-3167-F744-97FA-E1D4572FD281}" dt="2023-04-05T14:11:11.182" v="21" actId="27704"/>
        <pc:sldMkLst>
          <pc:docMk/>
          <pc:sldMk cId="4208593635" sldId="2393"/>
        </pc:sldMkLst>
        <pc:spChg chg="del">
          <ac:chgData name="Wicks, Doug" userId="224beabc-e8d7-4d70-8fbd-9943c50252ed" providerId="ADAL" clId="{65003ED3-3167-F744-97FA-E1D4572FD281}" dt="2023-04-05T14:10:47.990" v="16" actId="478"/>
          <ac:spMkLst>
            <pc:docMk/>
            <pc:sldMk cId="4208593635" sldId="2393"/>
            <ac:spMk id="3" creationId="{38E6BC16-3E41-5CE0-66F0-724147AC3887}"/>
          </ac:spMkLst>
        </pc:spChg>
        <pc:spChg chg="mod">
          <ac:chgData name="Wicks, Doug" userId="224beabc-e8d7-4d70-8fbd-9943c50252ed" providerId="ADAL" clId="{65003ED3-3167-F744-97FA-E1D4572FD281}" dt="2023-04-05T14:09:40.993" v="15" actId="20577"/>
          <ac:spMkLst>
            <pc:docMk/>
            <pc:sldMk cId="4208593635" sldId="2393"/>
            <ac:spMk id="4" creationId="{A67C6EDB-A899-5F44-1EBE-AF26EEFF6DA5}"/>
          </ac:spMkLst>
        </pc:spChg>
        <pc:spChg chg="add mod">
          <ac:chgData name="Wicks, Doug" userId="224beabc-e8d7-4d70-8fbd-9943c50252ed" providerId="ADAL" clId="{65003ED3-3167-F744-97FA-E1D4572FD281}" dt="2023-04-05T14:10:56.400" v="18" actId="1076"/>
          <ac:spMkLst>
            <pc:docMk/>
            <pc:sldMk cId="4208593635" sldId="2393"/>
            <ac:spMk id="6" creationId="{6C6A674A-4A8A-20F7-F1C8-CFFF07E8EE7E}"/>
          </ac:spMkLst>
        </pc:spChg>
        <pc:spChg chg="add mod">
          <ac:chgData name="Wicks, Doug" userId="224beabc-e8d7-4d70-8fbd-9943c50252ed" providerId="ADAL" clId="{65003ED3-3167-F744-97FA-E1D4572FD281}" dt="2023-04-05T14:10:56.400" v="18" actId="1076"/>
          <ac:spMkLst>
            <pc:docMk/>
            <pc:sldMk cId="4208593635" sldId="2393"/>
            <ac:spMk id="8" creationId="{E3734A6E-BD69-BD28-F7C2-403051812B41}"/>
          </ac:spMkLst>
        </pc:spChg>
        <pc:spChg chg="add mod">
          <ac:chgData name="Wicks, Doug" userId="224beabc-e8d7-4d70-8fbd-9943c50252ed" providerId="ADAL" clId="{65003ED3-3167-F744-97FA-E1D4572FD281}" dt="2023-04-05T14:10:56.400" v="18" actId="1076"/>
          <ac:spMkLst>
            <pc:docMk/>
            <pc:sldMk cId="4208593635" sldId="2393"/>
            <ac:spMk id="10" creationId="{726A8136-665D-A0A2-CC9C-11A5CE07C761}"/>
          </ac:spMkLst>
        </pc:spChg>
        <pc:picChg chg="del">
          <ac:chgData name="Wicks, Doug" userId="224beabc-e8d7-4d70-8fbd-9943c50252ed" providerId="ADAL" clId="{65003ED3-3167-F744-97FA-E1D4572FD281}" dt="2023-04-05T14:10:47.990" v="16" actId="478"/>
          <ac:picMkLst>
            <pc:docMk/>
            <pc:sldMk cId="4208593635" sldId="2393"/>
            <ac:picMk id="2" creationId="{20C4194E-3244-20F3-E0BD-EC4DBF435F77}"/>
          </ac:picMkLst>
        </pc:picChg>
      </pc:sldChg>
    </pc:docChg>
  </pc:docChgLst>
  <pc:docChgLst>
    <pc:chgData name="Wicks, Doug" userId="224beabc-e8d7-4d70-8fbd-9943c50252ed" providerId="ADAL" clId="{CE7C88AF-7024-CD41-B21F-F2AF22DA1D70}"/>
    <pc:docChg chg="modSld">
      <pc:chgData name="Wicks, Doug" userId="224beabc-e8d7-4d70-8fbd-9943c50252ed" providerId="ADAL" clId="{CE7C88AF-7024-CD41-B21F-F2AF22DA1D70}" dt="2023-04-03T17:20:17.240" v="82" actId="1076"/>
      <pc:docMkLst>
        <pc:docMk/>
      </pc:docMkLst>
      <pc:sldChg chg="modSp mod">
        <pc:chgData name="Wicks, Doug" userId="224beabc-e8d7-4d70-8fbd-9943c50252ed" providerId="ADAL" clId="{CE7C88AF-7024-CD41-B21F-F2AF22DA1D70}" dt="2023-04-03T17:16:26.294" v="75" actId="20577"/>
        <pc:sldMkLst>
          <pc:docMk/>
          <pc:sldMk cId="3993681780" sldId="2379"/>
        </pc:sldMkLst>
        <pc:spChg chg="mod">
          <ac:chgData name="Wicks, Doug" userId="224beabc-e8d7-4d70-8fbd-9943c50252ed" providerId="ADAL" clId="{CE7C88AF-7024-CD41-B21F-F2AF22DA1D70}" dt="2023-04-03T17:16:26.294" v="75" actId="20577"/>
          <ac:spMkLst>
            <pc:docMk/>
            <pc:sldMk cId="3993681780" sldId="2379"/>
            <ac:spMk id="5" creationId="{16BE3A63-DB5F-05E1-B354-AC8BD3B25B8A}"/>
          </ac:spMkLst>
        </pc:spChg>
      </pc:sldChg>
      <pc:sldChg chg="modSp mod">
        <pc:chgData name="Wicks, Doug" userId="224beabc-e8d7-4d70-8fbd-9943c50252ed" providerId="ADAL" clId="{CE7C88AF-7024-CD41-B21F-F2AF22DA1D70}" dt="2023-04-03T16:58:45.133" v="54" actId="20577"/>
        <pc:sldMkLst>
          <pc:docMk/>
          <pc:sldMk cId="101571022" sldId="2380"/>
        </pc:sldMkLst>
        <pc:spChg chg="mod">
          <ac:chgData name="Wicks, Doug" userId="224beabc-e8d7-4d70-8fbd-9943c50252ed" providerId="ADAL" clId="{CE7C88AF-7024-CD41-B21F-F2AF22DA1D70}" dt="2023-04-03T16:58:45.133" v="54" actId="20577"/>
          <ac:spMkLst>
            <pc:docMk/>
            <pc:sldMk cId="101571022" sldId="2380"/>
            <ac:spMk id="5" creationId="{16BE3A63-DB5F-05E1-B354-AC8BD3B25B8A}"/>
          </ac:spMkLst>
        </pc:spChg>
      </pc:sldChg>
      <pc:sldChg chg="modSp mod">
        <pc:chgData name="Wicks, Doug" userId="224beabc-e8d7-4d70-8fbd-9943c50252ed" providerId="ADAL" clId="{CE7C88AF-7024-CD41-B21F-F2AF22DA1D70}" dt="2023-04-03T16:58:01.892" v="15" actId="20577"/>
        <pc:sldMkLst>
          <pc:docMk/>
          <pc:sldMk cId="3738339400" sldId="2381"/>
        </pc:sldMkLst>
        <pc:spChg chg="mod">
          <ac:chgData name="Wicks, Doug" userId="224beabc-e8d7-4d70-8fbd-9943c50252ed" providerId="ADAL" clId="{CE7C88AF-7024-CD41-B21F-F2AF22DA1D70}" dt="2023-04-03T16:58:01.892" v="15" actId="20577"/>
          <ac:spMkLst>
            <pc:docMk/>
            <pc:sldMk cId="3738339400" sldId="2381"/>
            <ac:spMk id="5" creationId="{16BE3A63-DB5F-05E1-B354-AC8BD3B25B8A}"/>
          </ac:spMkLst>
        </pc:spChg>
      </pc:sldChg>
      <pc:sldChg chg="addSp modSp mod">
        <pc:chgData name="Wicks, Doug" userId="224beabc-e8d7-4d70-8fbd-9943c50252ed" providerId="ADAL" clId="{CE7C88AF-7024-CD41-B21F-F2AF22DA1D70}" dt="2023-04-03T17:20:17.240" v="82" actId="1076"/>
        <pc:sldMkLst>
          <pc:docMk/>
          <pc:sldMk cId="1798435186" sldId="2382"/>
        </pc:sldMkLst>
        <pc:spChg chg="add mod">
          <ac:chgData name="Wicks, Doug" userId="224beabc-e8d7-4d70-8fbd-9943c50252ed" providerId="ADAL" clId="{CE7C88AF-7024-CD41-B21F-F2AF22DA1D70}" dt="2023-04-03T17:20:17.240" v="82" actId="1076"/>
          <ac:spMkLst>
            <pc:docMk/>
            <pc:sldMk cId="1798435186" sldId="2382"/>
            <ac:spMk id="4" creationId="{8EEAF1C7-3268-9CE3-9CC9-2B48684C930E}"/>
          </ac:spMkLst>
        </pc:spChg>
        <pc:spChg chg="mod">
          <ac:chgData name="Wicks, Doug" userId="224beabc-e8d7-4d70-8fbd-9943c50252ed" providerId="ADAL" clId="{CE7C88AF-7024-CD41-B21F-F2AF22DA1D70}" dt="2023-04-03T17:13:53.789" v="58" actId="1076"/>
          <ac:spMkLst>
            <pc:docMk/>
            <pc:sldMk cId="1798435186" sldId="2382"/>
            <ac:spMk id="5" creationId="{16BE3A63-DB5F-05E1-B354-AC8BD3B25B8A}"/>
          </ac:spMkLst>
        </pc:spChg>
        <pc:picChg chg="add mod">
          <ac:chgData name="Wicks, Doug" userId="224beabc-e8d7-4d70-8fbd-9943c50252ed" providerId="ADAL" clId="{CE7C88AF-7024-CD41-B21F-F2AF22DA1D70}" dt="2023-04-03T17:14:00.314" v="60" actId="14100"/>
          <ac:picMkLst>
            <pc:docMk/>
            <pc:sldMk cId="1798435186" sldId="2382"/>
            <ac:picMk id="2" creationId="{AEC80566-C218-E8BC-B021-BF721F8EF14C}"/>
          </ac:picMkLst>
        </pc:picChg>
      </pc:sldChg>
    </pc:docChg>
  </pc:docChgLst>
  <pc:docChgLst>
    <pc:chgData name="Falzone, Samuel (CONTR)" userId="31ecedf8-558a-4ff1-acdd-8e365689e4a9" providerId="ADAL" clId="{2841885A-AF96-49C9-9A4F-7ADDCC6DCE9B}"/>
    <pc:docChg chg="undo custSel addSld modSld">
      <pc:chgData name="Falzone, Samuel (CONTR)" userId="31ecedf8-558a-4ff1-acdd-8e365689e4a9" providerId="ADAL" clId="{2841885A-AF96-49C9-9A4F-7ADDCC6DCE9B}" dt="2023-03-29T15:18:42.924" v="371" actId="313"/>
      <pc:docMkLst>
        <pc:docMk/>
      </pc:docMkLst>
      <pc:sldChg chg="modSp mod">
        <pc:chgData name="Falzone, Samuel (CONTR)" userId="31ecedf8-558a-4ff1-acdd-8e365689e4a9" providerId="ADAL" clId="{2841885A-AF96-49C9-9A4F-7ADDCC6DCE9B}" dt="2023-03-29T15:15:36.410" v="0" actId="20577"/>
        <pc:sldMkLst>
          <pc:docMk/>
          <pc:sldMk cId="3205335523" sldId="2373"/>
        </pc:sldMkLst>
        <pc:spChg chg="mod">
          <ac:chgData name="Falzone, Samuel (CONTR)" userId="31ecedf8-558a-4ff1-acdd-8e365689e4a9" providerId="ADAL" clId="{2841885A-AF96-49C9-9A4F-7ADDCC6DCE9B}" dt="2023-03-29T15:15:36.410" v="0" actId="20577"/>
          <ac:spMkLst>
            <pc:docMk/>
            <pc:sldMk cId="3205335523" sldId="2373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2841885A-AF96-49C9-9A4F-7ADDCC6DCE9B}" dt="2023-03-29T15:16:02.743" v="48" actId="20577"/>
        <pc:sldMkLst>
          <pc:docMk/>
          <pc:sldMk cId="1282708643" sldId="2378"/>
        </pc:sldMkLst>
        <pc:spChg chg="mod">
          <ac:chgData name="Falzone, Samuel (CONTR)" userId="31ecedf8-558a-4ff1-acdd-8e365689e4a9" providerId="ADAL" clId="{2841885A-AF96-49C9-9A4F-7ADDCC6DCE9B}" dt="2023-03-29T15:16:02.743" v="48" actId="20577"/>
          <ac:spMkLst>
            <pc:docMk/>
            <pc:sldMk cId="1282708643" sldId="2378"/>
            <ac:spMk id="5" creationId="{16BE3A63-DB5F-05E1-B354-AC8BD3B25B8A}"/>
          </ac:spMkLst>
        </pc:spChg>
      </pc:sldChg>
      <pc:sldChg chg="modSp add mod">
        <pc:chgData name="Falzone, Samuel (CONTR)" userId="31ecedf8-558a-4ff1-acdd-8e365689e4a9" providerId="ADAL" clId="{2841885A-AF96-49C9-9A4F-7ADDCC6DCE9B}" dt="2023-03-29T15:18:42.924" v="371" actId="313"/>
        <pc:sldMkLst>
          <pc:docMk/>
          <pc:sldMk cId="3993681780" sldId="2379"/>
        </pc:sldMkLst>
        <pc:spChg chg="mod">
          <ac:chgData name="Falzone, Samuel (CONTR)" userId="31ecedf8-558a-4ff1-acdd-8e365689e4a9" providerId="ADAL" clId="{2841885A-AF96-49C9-9A4F-7ADDCC6DCE9B}" dt="2023-03-29T15:18:42.924" v="371" actId="313"/>
          <ac:spMkLst>
            <pc:docMk/>
            <pc:sldMk cId="3993681780" sldId="2379"/>
            <ac:spMk id="5" creationId="{16BE3A63-DB5F-05E1-B354-AC8BD3B25B8A}"/>
          </ac:spMkLst>
        </pc:spChg>
      </pc:sldChg>
      <pc:sldChg chg="modSp add mod">
        <pc:chgData name="Falzone, Samuel (CONTR)" userId="31ecedf8-558a-4ff1-acdd-8e365689e4a9" providerId="ADAL" clId="{2841885A-AF96-49C9-9A4F-7ADDCC6DCE9B}" dt="2023-03-29T15:17:12.560" v="218" actId="20577"/>
        <pc:sldMkLst>
          <pc:docMk/>
          <pc:sldMk cId="101571022" sldId="2380"/>
        </pc:sldMkLst>
        <pc:spChg chg="mod">
          <ac:chgData name="Falzone, Samuel (CONTR)" userId="31ecedf8-558a-4ff1-acdd-8e365689e4a9" providerId="ADAL" clId="{2841885A-AF96-49C9-9A4F-7ADDCC6DCE9B}" dt="2023-03-29T15:17:12.560" v="218" actId="20577"/>
          <ac:spMkLst>
            <pc:docMk/>
            <pc:sldMk cId="101571022" sldId="2380"/>
            <ac:spMk id="5" creationId="{16BE3A63-DB5F-05E1-B354-AC8BD3B25B8A}"/>
          </ac:spMkLst>
        </pc:spChg>
      </pc:sldChg>
      <pc:sldChg chg="modSp add mod">
        <pc:chgData name="Falzone, Samuel (CONTR)" userId="31ecedf8-558a-4ff1-acdd-8e365689e4a9" providerId="ADAL" clId="{2841885A-AF96-49C9-9A4F-7ADDCC6DCE9B}" dt="2023-03-29T15:18:23.593" v="360" actId="20577"/>
        <pc:sldMkLst>
          <pc:docMk/>
          <pc:sldMk cId="3738339400" sldId="2381"/>
        </pc:sldMkLst>
        <pc:spChg chg="mod">
          <ac:chgData name="Falzone, Samuel (CONTR)" userId="31ecedf8-558a-4ff1-acdd-8e365689e4a9" providerId="ADAL" clId="{2841885A-AF96-49C9-9A4F-7ADDCC6DCE9B}" dt="2023-03-29T15:18:23.593" v="360" actId="20577"/>
          <ac:spMkLst>
            <pc:docMk/>
            <pc:sldMk cId="3738339400" sldId="2381"/>
            <ac:spMk id="5" creationId="{16BE3A63-DB5F-05E1-B354-AC8BD3B25B8A}"/>
          </ac:spMkLst>
        </pc:spChg>
      </pc:sldChg>
    </pc:docChg>
  </pc:docChgLst>
  <pc:docChgLst>
    <pc:chgData name="Falzone, Samuel (CONTR)" userId="31ecedf8-558a-4ff1-acdd-8e365689e4a9" providerId="ADAL" clId="{9A46F48E-13ED-4701-A2E4-3BC09D96B6D1}"/>
    <pc:docChg chg="custSel addSld delSld modSld sldOrd">
      <pc:chgData name="Falzone, Samuel (CONTR)" userId="31ecedf8-558a-4ff1-acdd-8e365689e4a9" providerId="ADAL" clId="{9A46F48E-13ED-4701-A2E4-3BC09D96B6D1}" dt="2023-04-03T18:40:35.296" v="1051" actId="47"/>
      <pc:docMkLst>
        <pc:docMk/>
      </pc:docMkLst>
      <pc:sldChg chg="del">
        <pc:chgData name="Falzone, Samuel (CONTR)" userId="31ecedf8-558a-4ff1-acdd-8e365689e4a9" providerId="ADAL" clId="{9A46F48E-13ED-4701-A2E4-3BC09D96B6D1}" dt="2023-04-03T18:40:35.296" v="1051" actId="47"/>
        <pc:sldMkLst>
          <pc:docMk/>
          <pc:sldMk cId="2041906174" sldId="515"/>
        </pc:sldMkLst>
      </pc:sldChg>
      <pc:sldChg chg="modSp mod">
        <pc:chgData name="Falzone, Samuel (CONTR)" userId="31ecedf8-558a-4ff1-acdd-8e365689e4a9" providerId="ADAL" clId="{9A46F48E-13ED-4701-A2E4-3BC09D96B6D1}" dt="2023-04-03T18:39:24.780" v="1044" actId="20577"/>
        <pc:sldMkLst>
          <pc:docMk/>
          <pc:sldMk cId="1282708643" sldId="2378"/>
        </pc:sldMkLst>
        <pc:spChg chg="mod">
          <ac:chgData name="Falzone, Samuel (CONTR)" userId="31ecedf8-558a-4ff1-acdd-8e365689e4a9" providerId="ADAL" clId="{9A46F48E-13ED-4701-A2E4-3BC09D96B6D1}" dt="2023-04-03T17:16:49.983" v="294" actId="20577"/>
          <ac:spMkLst>
            <pc:docMk/>
            <pc:sldMk cId="1282708643" sldId="2378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A46F48E-13ED-4701-A2E4-3BC09D96B6D1}" dt="2023-04-03T18:39:24.780" v="1044" actId="20577"/>
          <ac:spMkLst>
            <pc:docMk/>
            <pc:sldMk cId="1282708643" sldId="2378"/>
            <ac:spMk id="12" creationId="{00000000-0000-0000-0000-000000000000}"/>
          </ac:spMkLst>
        </pc:spChg>
      </pc:sldChg>
      <pc:sldChg chg="modSp mod">
        <pc:chgData name="Falzone, Samuel (CONTR)" userId="31ecedf8-558a-4ff1-acdd-8e365689e4a9" providerId="ADAL" clId="{9A46F48E-13ED-4701-A2E4-3BC09D96B6D1}" dt="2023-04-03T18:39:27.628" v="1045" actId="20577"/>
        <pc:sldMkLst>
          <pc:docMk/>
          <pc:sldMk cId="3993681780" sldId="2379"/>
        </pc:sldMkLst>
        <pc:spChg chg="mod">
          <ac:chgData name="Falzone, Samuel (CONTR)" userId="31ecedf8-558a-4ff1-acdd-8e365689e4a9" providerId="ADAL" clId="{9A46F48E-13ED-4701-A2E4-3BC09D96B6D1}" dt="2023-04-03T17:35:30.538" v="898" actId="6549"/>
          <ac:spMkLst>
            <pc:docMk/>
            <pc:sldMk cId="3993681780" sldId="2379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A46F48E-13ED-4701-A2E4-3BC09D96B6D1}" dt="2023-04-03T18:39:27.628" v="1045" actId="20577"/>
          <ac:spMkLst>
            <pc:docMk/>
            <pc:sldMk cId="3993681780" sldId="2379"/>
            <ac:spMk id="12" creationId="{00000000-0000-0000-0000-000000000000}"/>
          </ac:spMkLst>
        </pc:spChg>
      </pc:sldChg>
      <pc:sldChg chg="modSp del mod">
        <pc:chgData name="Falzone, Samuel (CONTR)" userId="31ecedf8-558a-4ff1-acdd-8e365689e4a9" providerId="ADAL" clId="{9A46F48E-13ED-4701-A2E4-3BC09D96B6D1}" dt="2023-04-03T17:20:13.284" v="310" actId="47"/>
        <pc:sldMkLst>
          <pc:docMk/>
          <pc:sldMk cId="101571022" sldId="2380"/>
        </pc:sldMkLst>
        <pc:spChg chg="mod">
          <ac:chgData name="Falzone, Samuel (CONTR)" userId="31ecedf8-558a-4ff1-acdd-8e365689e4a9" providerId="ADAL" clId="{9A46F48E-13ED-4701-A2E4-3BC09D96B6D1}" dt="2023-04-03T17:17:55.572" v="309" actId="20577"/>
          <ac:spMkLst>
            <pc:docMk/>
            <pc:sldMk cId="101571022" sldId="2380"/>
            <ac:spMk id="5" creationId="{16BE3A63-DB5F-05E1-B354-AC8BD3B25B8A}"/>
          </ac:spMkLst>
        </pc:spChg>
      </pc:sldChg>
      <pc:sldChg chg="modSp mod ord">
        <pc:chgData name="Falzone, Samuel (CONTR)" userId="31ecedf8-558a-4ff1-acdd-8e365689e4a9" providerId="ADAL" clId="{9A46F48E-13ED-4701-A2E4-3BC09D96B6D1}" dt="2023-04-03T18:39:21.232" v="1043" actId="20577"/>
        <pc:sldMkLst>
          <pc:docMk/>
          <pc:sldMk cId="3738339400" sldId="2381"/>
        </pc:sldMkLst>
        <pc:spChg chg="mod">
          <ac:chgData name="Falzone, Samuel (CONTR)" userId="31ecedf8-558a-4ff1-acdd-8e365689e4a9" providerId="ADAL" clId="{9A46F48E-13ED-4701-A2E4-3BC09D96B6D1}" dt="2023-04-03T17:31:18.527" v="791" actId="20577"/>
          <ac:spMkLst>
            <pc:docMk/>
            <pc:sldMk cId="3738339400" sldId="2381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A46F48E-13ED-4701-A2E4-3BC09D96B6D1}" dt="2023-04-03T18:39:21.232" v="1043" actId="20577"/>
          <ac:spMkLst>
            <pc:docMk/>
            <pc:sldMk cId="3738339400" sldId="2381"/>
            <ac:spMk id="12" creationId="{00000000-0000-0000-0000-000000000000}"/>
          </ac:spMkLst>
        </pc:spChg>
      </pc:sldChg>
      <pc:sldChg chg="modSp mod">
        <pc:chgData name="Falzone, Samuel (CONTR)" userId="31ecedf8-558a-4ff1-acdd-8e365689e4a9" providerId="ADAL" clId="{9A46F48E-13ED-4701-A2E4-3BC09D96B6D1}" dt="2023-04-03T18:39:40.082" v="1048" actId="20577"/>
        <pc:sldMkLst>
          <pc:docMk/>
          <pc:sldMk cId="1798435186" sldId="2382"/>
        </pc:sldMkLst>
        <pc:spChg chg="mod">
          <ac:chgData name="Falzone, Samuel (CONTR)" userId="31ecedf8-558a-4ff1-acdd-8e365689e4a9" providerId="ADAL" clId="{9A46F48E-13ED-4701-A2E4-3BC09D96B6D1}" dt="2023-04-03T18:39:40.082" v="1048" actId="20577"/>
          <ac:spMkLst>
            <pc:docMk/>
            <pc:sldMk cId="1798435186" sldId="2382"/>
            <ac:spMk id="12" creationId="{00000000-0000-0000-0000-000000000000}"/>
          </ac:spMkLst>
        </pc:spChg>
      </pc:sldChg>
      <pc:sldChg chg="add del">
        <pc:chgData name="Falzone, Samuel (CONTR)" userId="31ecedf8-558a-4ff1-acdd-8e365689e4a9" providerId="ADAL" clId="{9A46F48E-13ED-4701-A2E4-3BC09D96B6D1}" dt="2023-04-03T17:16:41.266" v="293" actId="47"/>
        <pc:sldMkLst>
          <pc:docMk/>
          <pc:sldMk cId="751178801" sldId="2383"/>
        </pc:sldMkLst>
      </pc:sldChg>
      <pc:sldChg chg="modSp add mod">
        <pc:chgData name="Falzone, Samuel (CONTR)" userId="31ecedf8-558a-4ff1-acdd-8e365689e4a9" providerId="ADAL" clId="{9A46F48E-13ED-4701-A2E4-3BC09D96B6D1}" dt="2023-04-03T18:39:31.069" v="1046" actId="20577"/>
        <pc:sldMkLst>
          <pc:docMk/>
          <pc:sldMk cId="4095899162" sldId="2383"/>
        </pc:sldMkLst>
        <pc:spChg chg="mod">
          <ac:chgData name="Falzone, Samuel (CONTR)" userId="31ecedf8-558a-4ff1-acdd-8e365689e4a9" providerId="ADAL" clId="{9A46F48E-13ED-4701-A2E4-3BC09D96B6D1}" dt="2023-04-03T17:17:14.884" v="297" actId="6549"/>
          <ac:spMkLst>
            <pc:docMk/>
            <pc:sldMk cId="4095899162" sldId="2383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A46F48E-13ED-4701-A2E4-3BC09D96B6D1}" dt="2023-04-03T18:39:31.069" v="1046" actId="20577"/>
          <ac:spMkLst>
            <pc:docMk/>
            <pc:sldMk cId="4095899162" sldId="2383"/>
            <ac:spMk id="12" creationId="{00000000-0000-0000-0000-000000000000}"/>
          </ac:spMkLst>
        </pc:spChg>
      </pc:sldChg>
      <pc:sldChg chg="modSp add del mod">
        <pc:chgData name="Falzone, Samuel (CONTR)" userId="31ecedf8-558a-4ff1-acdd-8e365689e4a9" providerId="ADAL" clId="{9A46F48E-13ED-4701-A2E4-3BC09D96B6D1}" dt="2023-04-03T17:37:04.562" v="899" actId="47"/>
        <pc:sldMkLst>
          <pc:docMk/>
          <pc:sldMk cId="160371288" sldId="2384"/>
        </pc:sldMkLst>
        <pc:spChg chg="mod">
          <ac:chgData name="Falzone, Samuel (CONTR)" userId="31ecedf8-558a-4ff1-acdd-8e365689e4a9" providerId="ADAL" clId="{9A46F48E-13ED-4701-A2E4-3BC09D96B6D1}" dt="2023-04-03T17:26:25.935" v="534" actId="20577"/>
          <ac:spMkLst>
            <pc:docMk/>
            <pc:sldMk cId="160371288" sldId="2384"/>
            <ac:spMk id="5" creationId="{16BE3A63-DB5F-05E1-B354-AC8BD3B25B8A}"/>
          </ac:spMkLst>
        </pc:spChg>
      </pc:sldChg>
      <pc:sldChg chg="modSp add mod">
        <pc:chgData name="Falzone, Samuel (CONTR)" userId="31ecedf8-558a-4ff1-acdd-8e365689e4a9" providerId="ADAL" clId="{9A46F48E-13ED-4701-A2E4-3BC09D96B6D1}" dt="2023-04-03T18:39:36.203" v="1047" actId="20577"/>
        <pc:sldMkLst>
          <pc:docMk/>
          <pc:sldMk cId="2890456065" sldId="2385"/>
        </pc:sldMkLst>
        <pc:spChg chg="mod">
          <ac:chgData name="Falzone, Samuel (CONTR)" userId="31ecedf8-558a-4ff1-acdd-8e365689e4a9" providerId="ADAL" clId="{9A46F48E-13ED-4701-A2E4-3BC09D96B6D1}" dt="2023-04-03T17:38:41.541" v="1042" actId="20577"/>
          <ac:spMkLst>
            <pc:docMk/>
            <pc:sldMk cId="2890456065" sldId="2385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9A46F48E-13ED-4701-A2E4-3BC09D96B6D1}" dt="2023-04-03T18:39:36.203" v="1047" actId="20577"/>
          <ac:spMkLst>
            <pc:docMk/>
            <pc:sldMk cId="2890456065" sldId="2385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9A46F48E-13ED-4701-A2E4-3BC09D96B6D1}" dt="2023-04-03T18:40:28.938" v="1050"/>
        <pc:sldMkLst>
          <pc:docMk/>
          <pc:sldMk cId="3988581629" sldId="2386"/>
        </pc:sldMkLst>
        <pc:spChg chg="mod">
          <ac:chgData name="Falzone, Samuel (CONTR)" userId="31ecedf8-558a-4ff1-acdd-8e365689e4a9" providerId="ADAL" clId="{9A46F48E-13ED-4701-A2E4-3BC09D96B6D1}" dt="2023-04-03T18:40:28.938" v="1050"/>
          <ac:spMkLst>
            <pc:docMk/>
            <pc:sldMk cId="3988581629" sldId="2386"/>
            <ac:spMk id="13" creationId="{07A9C643-C3C2-170D-0262-E0929A81ABC4}"/>
          </ac:spMkLst>
        </pc:spChg>
      </pc:sldChg>
    </pc:docChg>
  </pc:docChgLst>
  <pc:docChgLst>
    <pc:chgData name="Zhao, Mervin (CONTR)" userId="bfe9ba23-6f47-4c9d-bc57-12e62439fc16" providerId="ADAL" clId="{628E8468-598A-4D3F-9635-B8E834C20C04}"/>
    <pc:docChg chg="undo custSel addSld modSld">
      <pc:chgData name="Zhao, Mervin (CONTR)" userId="bfe9ba23-6f47-4c9d-bc57-12e62439fc16" providerId="ADAL" clId="{628E8468-598A-4D3F-9635-B8E834C20C04}" dt="2023-03-30T16:47:43.506" v="261" actId="6549"/>
      <pc:docMkLst>
        <pc:docMk/>
      </pc:docMkLst>
      <pc:sldChg chg="modSp mod">
        <pc:chgData name="Zhao, Mervin (CONTR)" userId="bfe9ba23-6f47-4c9d-bc57-12e62439fc16" providerId="ADAL" clId="{628E8468-598A-4D3F-9635-B8E834C20C04}" dt="2023-03-29T16:40:47.749" v="98" actId="20577"/>
        <pc:sldMkLst>
          <pc:docMk/>
          <pc:sldMk cId="3993681780" sldId="2379"/>
        </pc:sldMkLst>
        <pc:spChg chg="mod">
          <ac:chgData name="Zhao, Mervin (CONTR)" userId="bfe9ba23-6f47-4c9d-bc57-12e62439fc16" providerId="ADAL" clId="{628E8468-598A-4D3F-9635-B8E834C20C04}" dt="2023-03-29T16:40:47.749" v="98" actId="20577"/>
          <ac:spMkLst>
            <pc:docMk/>
            <pc:sldMk cId="3993681780" sldId="2379"/>
            <ac:spMk id="5" creationId="{16BE3A63-DB5F-05E1-B354-AC8BD3B25B8A}"/>
          </ac:spMkLst>
        </pc:spChg>
      </pc:sldChg>
      <pc:sldChg chg="modSp mod">
        <pc:chgData name="Zhao, Mervin (CONTR)" userId="bfe9ba23-6f47-4c9d-bc57-12e62439fc16" providerId="ADAL" clId="{628E8468-598A-4D3F-9635-B8E834C20C04}" dt="2023-03-29T16:38:56.758" v="35" actId="14100"/>
        <pc:sldMkLst>
          <pc:docMk/>
          <pc:sldMk cId="3738339400" sldId="2381"/>
        </pc:sldMkLst>
        <pc:spChg chg="mod">
          <ac:chgData name="Zhao, Mervin (CONTR)" userId="bfe9ba23-6f47-4c9d-bc57-12e62439fc16" providerId="ADAL" clId="{628E8468-598A-4D3F-9635-B8E834C20C04}" dt="2023-03-29T16:38:56.758" v="35" actId="14100"/>
          <ac:spMkLst>
            <pc:docMk/>
            <pc:sldMk cId="3738339400" sldId="2381"/>
            <ac:spMk id="5" creationId="{16BE3A63-DB5F-05E1-B354-AC8BD3B25B8A}"/>
          </ac:spMkLst>
        </pc:spChg>
      </pc:sldChg>
      <pc:sldChg chg="modSp add mod">
        <pc:chgData name="Zhao, Mervin (CONTR)" userId="bfe9ba23-6f47-4c9d-bc57-12e62439fc16" providerId="ADAL" clId="{628E8468-598A-4D3F-9635-B8E834C20C04}" dt="2023-03-30T16:47:43.506" v="261" actId="6549"/>
        <pc:sldMkLst>
          <pc:docMk/>
          <pc:sldMk cId="1798435186" sldId="2382"/>
        </pc:sldMkLst>
        <pc:spChg chg="mod">
          <ac:chgData name="Zhao, Mervin (CONTR)" userId="bfe9ba23-6f47-4c9d-bc57-12e62439fc16" providerId="ADAL" clId="{628E8468-598A-4D3F-9635-B8E834C20C04}" dt="2023-03-30T16:47:43.506" v="261" actId="6549"/>
          <ac:spMkLst>
            <pc:docMk/>
            <pc:sldMk cId="1798435186" sldId="2382"/>
            <ac:spMk id="5" creationId="{16BE3A63-DB5F-05E1-B354-AC8BD3B25B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5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2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5DDC4E78-FD0E-417B-881E-59561C0C4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2130426"/>
            <a:ext cx="8739051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9" y="3886201"/>
            <a:ext cx="873905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829" y="5053573"/>
            <a:ext cx="302448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F49A367-3545-834D-9B0B-3A6F4B298203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067" y="330201"/>
            <a:ext cx="2201333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0201"/>
            <a:ext cx="8455377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5601" y="330201"/>
            <a:ext cx="0" cy="5621867"/>
          </a:xfrm>
          <a:prstGeom prst="line">
            <a:avLst/>
          </a:prstGeom>
          <a:ln w="12700" cmpd="sng">
            <a:solidFill>
              <a:srgbClr val="147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000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8259" y="6318384"/>
            <a:ext cx="917677" cy="365125"/>
          </a:xfr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7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5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2909353"/>
            <a:ext cx="95244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April 5, 2023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0688" y="4406900"/>
            <a:ext cx="9524493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9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5DDC4E78-FD0E-417B-881E-59561C0C4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2130426"/>
            <a:ext cx="8739051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9" y="3886201"/>
            <a:ext cx="873905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829" y="5053573"/>
            <a:ext cx="302448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F49A367-3545-834D-9B0B-3A6F4B298203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14" y="1062183"/>
            <a:ext cx="11318023" cy="5077360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6845C8C-E74B-49EA-AC4B-72D1E15DC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85D6002-5D96-4158-8DC8-DAFFEE8D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16036C7-8778-4FF1-BAC0-4F0F4868824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0FB2C7-B3BE-4190-BF86-D0D5B626C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9" y="3112561"/>
            <a:ext cx="90035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89" y="4542372"/>
            <a:ext cx="9003584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E14C4CC-2D6D-453A-A510-835D5EC62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AD24DC9-C668-4B86-975A-42AF0FD2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8" y="6387556"/>
            <a:ext cx="5817566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77D99C5-A6DB-4C41-965B-539B6A0D5D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93133"/>
            <a:ext cx="11186925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88" y="1016000"/>
            <a:ext cx="5581952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623" y="1016000"/>
            <a:ext cx="5615311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1453FA-6BE0-4CD9-8B54-764E871A6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4EFDDBF-0758-476C-9852-C0F00544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296867D-43B4-4450-B06E-07BA7BAB1E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14" y="1062183"/>
            <a:ext cx="11318023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1BFCF98-C7E3-D241-9D83-73EB768AC38E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1DD4F4-0019-4493-AB2E-5DC849B74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15FF0B22-BFF6-4420-BF90-3E4F7218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4585B78-D03B-4D73-9DA5-D1617EC3CA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18C32C-337B-4900-B206-7A39E855C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8C351D9-395E-47A9-8C66-36B350F0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EBBD66E-2FAF-45B7-A885-CC0CBDEC5E6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07786F7-20C6-434B-8D48-9E337CB96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57F286E-BC40-4BA0-801E-A4BF09B0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4DE3D90-C8F4-45D1-AEDF-FC7127E7A1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88533"/>
            <a:ext cx="4011084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72534"/>
            <a:ext cx="69992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535"/>
            <a:ext cx="4011084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3B0BAA7-5C5C-4128-B054-9EB05EAFC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2BFF864-FB29-4E3E-8D02-DD81FB4A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137A45C-86FE-4335-9E7E-72A7C41959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5" y="4800600"/>
            <a:ext cx="9121423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445" y="5367338"/>
            <a:ext cx="91214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445" y="338668"/>
            <a:ext cx="9121423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D845-6F13-4983-80E5-12D91A567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EDADFAE-2C30-4A0F-A08F-D68F56FB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15096BB-343E-4899-BB99-A064476CB8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4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283AAB-C334-4965-8107-A9E4D176E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FB77D98-4EBD-4DB0-976B-DD1923FD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AAC8495-B7D6-43A5-8391-46DD9BA8983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3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400" y="866019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067" y="330201"/>
            <a:ext cx="2201333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0201"/>
            <a:ext cx="8455377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5601" y="330201"/>
            <a:ext cx="0" cy="5621867"/>
          </a:xfrm>
          <a:prstGeom prst="line">
            <a:avLst/>
          </a:prstGeom>
          <a:ln w="12700" cmpd="sng">
            <a:solidFill>
              <a:srgbClr val="147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201D430-6763-46B4-BEBC-E44D36FE9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6F599DE-25F5-4D57-A97F-D07EC01C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C358473-5261-4CA8-A4CA-CE7B71D9D1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000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9011AB-A2CB-4517-9E7E-69FEAAE1E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2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52EB69-5EF6-4187-A667-F0E29AEA3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2F2C859-6F3D-44C7-AF04-CF35B5EE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A5B6345-F8D8-43CC-A60B-B1DC6CCB88E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5463D5-D0E4-4FA3-ABFF-366C232F2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3112561"/>
            <a:ext cx="995653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88" y="4542372"/>
            <a:ext cx="9956535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194F9D-1DD5-44D8-BC25-C68C3C0F3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834EE5E-3A5F-45C9-BF18-5A28F78A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D2021DA-8D65-4609-A649-2A927463F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1BFCF98-C7E3-D241-9D83-73EB768AC38E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93133"/>
            <a:ext cx="11186925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88" y="1016000"/>
            <a:ext cx="5581952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623" y="1016000"/>
            <a:ext cx="5615311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F7C02EC-36C1-344F-878E-797FAB67BBAD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B4AB91E-8B11-8B47-B8DF-05A90EC63E41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3DE3210-1D1C-6742-ACF7-9CC2B9CF5B02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88533"/>
            <a:ext cx="4011084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FDDF80F-6736-6543-AAED-4CCA522432E4}" type="datetime4">
              <a:rPr lang="en-US" smtClean="0"/>
              <a:pPr/>
              <a:t>April 5, 2023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72534"/>
            <a:ext cx="69992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535"/>
            <a:ext cx="4011084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20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5" y="4800600"/>
            <a:ext cx="9121423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445" y="5367338"/>
            <a:ext cx="91214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April 5, 2023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445" y="338668"/>
            <a:ext cx="9121423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165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2EAC3D-2CAF-49E7-AB86-9377FC972BA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14" y="84667"/>
            <a:ext cx="11318023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4" y="1049867"/>
            <a:ext cx="11318023" cy="5172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78301" y="6357404"/>
            <a:ext cx="69299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120901" y="6357404"/>
            <a:ext cx="195579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87" r:id="rId14"/>
    <p:sldLayoutId id="2147483688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80B91D0-0099-4C6B-9EDF-7036168927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14" y="84667"/>
            <a:ext cx="11318023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4" y="1049867"/>
            <a:ext cx="11318023" cy="5172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E7F475-0868-4749-9590-A35B0AB05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FF6452F-D209-4032-A358-CE29DB6C9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1765F80-758E-4BA9-8E7D-3E5B8D0AD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 rtl="0" eaLnBrk="1" latinLnBrk="0" hangingPunct="1">
              <a:lnSpc>
                <a:spcPts val="4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kern="1200">
                <a:solidFill>
                  <a:srgbClr val="000000"/>
                </a:solidFill>
                <a:effectLst/>
                <a:latin typeface="Roboto" panose="02000000000000000000" pitchFamily="2" charset="0"/>
                <a:ea typeface="Fira Sans Regular" panose="020B0604020202020204" charset="0"/>
                <a:cs typeface="Fira Sans Regular" panose="020B0604020202020204" charset="0"/>
              </a:rPr>
              <a:t>Breakout Session: Stimulation (Wednesday, April 5th at 1:00PM ET)</a:t>
            </a:r>
            <a:br>
              <a:rPr lang="en-US" sz="1800" b="1" kern="1200">
                <a:solidFill>
                  <a:srgbClr val="000000"/>
                </a:solidFill>
                <a:effectLst/>
                <a:latin typeface="Roboto" panose="02000000000000000000" pitchFamily="2" charset="0"/>
                <a:ea typeface="Fira Sans Regular" panose="020B0604020202020204" charset="0"/>
                <a:cs typeface="Fira Sans Regular" panose="020B0604020202020204" charset="0"/>
              </a:rPr>
            </a:br>
            <a:endParaRPr lang="en-US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4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5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Are there other reactions besides serpentinization that are potentially relevant to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production? What different reaction conditions would be needed?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89045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6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211270" y="1183308"/>
            <a:ext cx="1176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does the amount/concentration of H</a:t>
            </a:r>
            <a:r>
              <a:rPr lang="en-US" sz="2800" b="1" i="0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the reservoir influence the rate of serpentinization stimulation?</a:t>
            </a:r>
            <a:endParaRPr lang="en-US" sz="2800" b="1" baseline="-25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80566-C218-E8BC-B021-BF721F8E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87" y="2357333"/>
            <a:ext cx="7206321" cy="4261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EAF1C7-3268-9CE3-9CC9-2B48684C930E}"/>
              </a:ext>
            </a:extLst>
          </p:cNvPr>
          <p:cNvSpPr txBox="1"/>
          <p:nvPr/>
        </p:nvSpPr>
        <p:spPr>
          <a:xfrm>
            <a:off x="679449" y="5674692"/>
            <a:ext cx="1828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effectLst/>
                <a:latin typeface="AdvP6EC0"/>
              </a:rPr>
              <a:t>ASTROBIOLOGY</a:t>
            </a:r>
            <a:br>
              <a:rPr lang="en-US" sz="1100">
                <a:effectLst/>
                <a:latin typeface="AdvP6EC0"/>
              </a:rPr>
            </a:br>
            <a:r>
              <a:rPr lang="en-US" sz="1100">
                <a:effectLst/>
                <a:latin typeface="AdvP6EC0"/>
              </a:rPr>
              <a:t>Volume 15, Number 7, 2015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79843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1209867" y="6357406"/>
            <a:ext cx="5560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825" b="0" i="0" u="none" strike="noStrike" kern="1200" cap="none">
                <a:solidFill>
                  <a:srgbClr val="9DA0A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smtClean="0"/>
              <a:pPr defTabSz="685800">
                <a:buClr>
                  <a:srgbClr val="000000"/>
                </a:buClr>
                <a:defRPr/>
              </a:pPr>
              <a:t>1</a:t>
            </a:fld>
            <a:endParaRPr lang="en-US" kern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07A9C643-C3C2-170D-0262-E0929A81ABC4}"/>
              </a:ext>
            </a:extLst>
          </p:cNvPr>
          <p:cNvSpPr txBox="1">
            <a:spLocks/>
          </p:cNvSpPr>
          <p:nvPr/>
        </p:nvSpPr>
        <p:spPr>
          <a:xfrm>
            <a:off x="447912" y="135469"/>
            <a:ext cx="11318023" cy="52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None/>
              <a:defRPr sz="24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/>
              <a:t>Stimulation (Wednesday, April 5th at 1:00pm ET</a:t>
            </a:r>
            <a:r>
              <a:rPr lang="en-US" sz="2000" b="0" kern="0"/>
              <a:t>)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78C5E6A-9614-08B8-8BBE-E3C5E4190323}"/>
              </a:ext>
            </a:extLst>
          </p:cNvPr>
          <p:cNvSpPr txBox="1">
            <a:spLocks/>
          </p:cNvSpPr>
          <p:nvPr/>
        </p:nvSpPr>
        <p:spPr>
          <a:xfrm>
            <a:off x="738234" y="2097948"/>
            <a:ext cx="4723000" cy="3120704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None/>
              <a:defRPr sz="24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kern="0"/>
              <a:t>If you haven’t taken the poll, please do so:</a:t>
            </a:r>
          </a:p>
          <a:p>
            <a:pPr algn="ctr"/>
            <a:endParaRPr lang="en-US" sz="2000" kern="0"/>
          </a:p>
          <a:p>
            <a:r>
              <a:rPr lang="en-US" sz="1800" kern="0"/>
              <a:t>1. </a:t>
            </a:r>
            <a:r>
              <a:rPr lang="en-US" sz="1800" b="0" kern="0"/>
              <a:t>Go to:</a:t>
            </a:r>
          </a:p>
          <a:p>
            <a:endParaRPr lang="en-US" sz="1800" b="0" kern="0"/>
          </a:p>
          <a:p>
            <a:pPr algn="ctr"/>
            <a:r>
              <a:rPr lang="en-US" sz="4800" kern="0"/>
              <a:t>www.menti.com</a:t>
            </a:r>
          </a:p>
          <a:p>
            <a:r>
              <a:rPr lang="en-US" sz="1800" b="0" kern="0"/>
              <a:t> </a:t>
            </a:r>
          </a:p>
          <a:p>
            <a:endParaRPr lang="en-US" sz="1800" b="0" kern="0"/>
          </a:p>
          <a:p>
            <a:r>
              <a:rPr lang="en-US" sz="1800" kern="0"/>
              <a:t>2. </a:t>
            </a:r>
            <a:r>
              <a:rPr lang="en-US" sz="1800" b="0" kern="0"/>
              <a:t>Type in the following code:</a:t>
            </a:r>
          </a:p>
          <a:p>
            <a:endParaRPr lang="en-US" sz="1800" b="0" kern="0"/>
          </a:p>
          <a:p>
            <a:pPr algn="ctr"/>
            <a:r>
              <a:rPr lang="en-US" sz="5400" b="1" i="0">
                <a:solidFill>
                  <a:srgbClr val="101834"/>
                </a:solidFill>
                <a:effectLst/>
                <a:latin typeface="MentiText"/>
              </a:rPr>
              <a:t>9739 9511</a:t>
            </a:r>
            <a:endParaRPr lang="en-US" sz="5400" kern="0"/>
          </a:p>
          <a:p>
            <a:endParaRPr lang="en-US" sz="1800" b="0" kern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051CC-7BE6-A12D-6858-ECD3F501319B}"/>
              </a:ext>
            </a:extLst>
          </p:cNvPr>
          <p:cNvSpPr/>
          <p:nvPr/>
        </p:nvSpPr>
        <p:spPr>
          <a:xfrm>
            <a:off x="302004" y="6149130"/>
            <a:ext cx="1753299" cy="64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9A9A7F-E8AE-1004-D44C-03957831788C}"/>
              </a:ext>
            </a:extLst>
          </p:cNvPr>
          <p:cNvCxnSpPr>
            <a:cxnSpLocks/>
          </p:cNvCxnSpPr>
          <p:nvPr/>
        </p:nvCxnSpPr>
        <p:spPr>
          <a:xfrm>
            <a:off x="5998127" y="1770777"/>
            <a:ext cx="0" cy="3447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6CF1532-2B68-F223-9A94-23D0DCF0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44" y="5843137"/>
            <a:ext cx="3048967" cy="681931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024633AE-080E-9668-E1AB-E04271A601F2}"/>
              </a:ext>
            </a:extLst>
          </p:cNvPr>
          <p:cNvSpPr txBox="1"/>
          <p:nvPr/>
        </p:nvSpPr>
        <p:spPr>
          <a:xfrm>
            <a:off x="4651829" y="1064727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Titillium Web"/>
              </a:rPr>
              <a:t>Reminder!!</a:t>
            </a:r>
            <a:endParaRPr lang="en-US" sz="2400">
              <a:ea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78C4A4-AC8D-E798-8F55-74902A6C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29" y="2016002"/>
            <a:ext cx="3142045" cy="31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8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Finding the Resources</a:t>
            </a:r>
            <a:endParaRPr lang="en-US" sz="4400" b="1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0C4194E-3244-20F3-E0BD-EC4DBF435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3110" r="36356" b="3485"/>
          <a:stretch/>
        </p:blipFill>
        <p:spPr>
          <a:xfrm>
            <a:off x="7468845" y="3994673"/>
            <a:ext cx="3547872" cy="2162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6BC16-3E41-5CE0-66F0-724147AC3887}"/>
              </a:ext>
            </a:extLst>
          </p:cNvPr>
          <p:cNvSpPr txBox="1"/>
          <p:nvPr/>
        </p:nvSpPr>
        <p:spPr>
          <a:xfrm>
            <a:off x="7468845" y="1366897"/>
            <a:ext cx="3488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GEOLOGY</a:t>
            </a:r>
          </a:p>
          <a:p>
            <a:pPr algn="ctr"/>
            <a:r>
              <a:rPr lang="en-US" sz="2400"/>
              <a:t>Identification of deposits</a:t>
            </a:r>
          </a:p>
          <a:p>
            <a:pPr algn="ctr"/>
            <a:r>
              <a:rPr lang="en-US" sz="2400"/>
              <a:t>Fe(II) concentration</a:t>
            </a:r>
          </a:p>
          <a:p>
            <a:pPr algn="ctr"/>
            <a:r>
              <a:rPr lang="en-US" sz="2400"/>
              <a:t>Permeability</a:t>
            </a:r>
          </a:p>
          <a:p>
            <a:pPr algn="ctr"/>
            <a:r>
              <a:rPr lang="en-US" sz="2400"/>
              <a:t>Competent </a:t>
            </a:r>
            <a:r>
              <a:rPr lang="en-US" sz="2400" err="1"/>
              <a:t>caprock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Please keep in mind that our focus is on finding mineral systems that can be stimulated to generate GeoH2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Natural accumulations may be indicators of a subsurface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But, are not the sole target</a:t>
            </a:r>
            <a:endParaRPr lang="en-US" sz="28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24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</a:rPr>
              <a:t>What is stimulation in ARPA-e world</a:t>
            </a:r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Changing the reaction rate</a:t>
            </a:r>
          </a:p>
          <a:p>
            <a:endParaRPr lang="en-US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Shifting the equilibrium</a:t>
            </a:r>
          </a:p>
          <a:p>
            <a:endParaRPr lang="en-US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Bypassing or suppressing parasitic reactions</a:t>
            </a:r>
            <a:endParaRPr lang="en-US" sz="3200" b="1"/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A674A-4A8A-20F7-F1C8-CFFF07E8EE7E}"/>
              </a:ext>
            </a:extLst>
          </p:cNvPr>
          <p:cNvSpPr txBox="1"/>
          <p:nvPr/>
        </p:nvSpPr>
        <p:spPr>
          <a:xfrm>
            <a:off x="6758516" y="433719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halkduster" panose="03050602040202020205" pitchFamily="66" charset="77"/>
              </a:rPr>
              <a:t>Fe (II) + H</a:t>
            </a:r>
            <a:r>
              <a:rPr lang="en-US" sz="2000" baseline="-25000">
                <a:latin typeface="Chalkduster" panose="03050602040202020205" pitchFamily="66" charset="77"/>
              </a:rPr>
              <a:t>2</a:t>
            </a:r>
            <a:r>
              <a:rPr lang="en-US" sz="2000">
                <a:latin typeface="Chalkduster" panose="03050602040202020205" pitchFamily="66" charset="77"/>
              </a:rPr>
              <a:t>O   </a:t>
            </a: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r>
              <a:rPr lang="en-US" sz="2000">
                <a:latin typeface="Chalkduster" panose="03050602040202020205" pitchFamily="66" charset="77"/>
              </a:rPr>
              <a:t>Fe (III) oxides and H</a:t>
            </a:r>
            <a:r>
              <a:rPr lang="en-US" sz="2000" baseline="-25000">
                <a:latin typeface="Chalkduster" panose="03050602040202020205" pitchFamily="66" charset="77"/>
                <a:cs typeface="Bierstadt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34A6E-BD69-BD28-F7C2-403051812B41}"/>
              </a:ext>
            </a:extLst>
          </p:cNvPr>
          <p:cNvSpPr txBox="1"/>
          <p:nvPr/>
        </p:nvSpPr>
        <p:spPr>
          <a:xfrm>
            <a:off x="7053590" y="1566953"/>
            <a:ext cx="287450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CHEMISTRY</a:t>
            </a:r>
          </a:p>
          <a:p>
            <a:pPr algn="ctr"/>
            <a:r>
              <a:rPr lang="en-US" sz="2400"/>
              <a:t>Reaction conditions</a:t>
            </a:r>
          </a:p>
          <a:p>
            <a:pPr algn="ctr"/>
            <a:r>
              <a:rPr lang="en-US" sz="2400"/>
              <a:t>Kinetics</a:t>
            </a:r>
          </a:p>
          <a:p>
            <a:pPr algn="ctr"/>
            <a:r>
              <a:rPr lang="en-US" sz="2400"/>
              <a:t>Catalysis</a:t>
            </a:r>
          </a:p>
          <a:p>
            <a:pPr algn="ctr"/>
            <a:r>
              <a:rPr lang="en-US" sz="2400"/>
              <a:t>Biology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26A8136-665D-A0A2-CC9C-11A5CE07C761}"/>
              </a:ext>
            </a:extLst>
          </p:cNvPr>
          <p:cNvSpPr/>
          <p:nvPr/>
        </p:nvSpPr>
        <p:spPr>
          <a:xfrm>
            <a:off x="8593502" y="4772690"/>
            <a:ext cx="296073" cy="4524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What are the Resources?</a:t>
            </a:r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5309476" y="1683852"/>
            <a:ext cx="58963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We use the simple examples of Fe(II) in olivine and/or fayalite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Oxidation of other metals?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Other mineral types with [FeO] &gt;10%?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3CB2A-E68D-DB18-8C99-BAD59F64441E}"/>
              </a:ext>
            </a:extLst>
          </p:cNvPr>
          <p:cNvSpPr txBox="1"/>
          <p:nvPr/>
        </p:nvSpPr>
        <p:spPr>
          <a:xfrm>
            <a:off x="228600" y="4500008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halkduster" panose="03050602040202020205" pitchFamily="66" charset="77"/>
              </a:rPr>
              <a:t>Fe (II) + H</a:t>
            </a:r>
            <a:r>
              <a:rPr lang="en-US" sz="2000" baseline="-25000">
                <a:latin typeface="Chalkduster" panose="03050602040202020205" pitchFamily="66" charset="77"/>
              </a:rPr>
              <a:t>2</a:t>
            </a:r>
            <a:r>
              <a:rPr lang="en-US" sz="2000">
                <a:latin typeface="Chalkduster" panose="03050602040202020205" pitchFamily="66" charset="77"/>
              </a:rPr>
              <a:t>O   </a:t>
            </a: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r>
              <a:rPr lang="en-US" sz="2000">
                <a:latin typeface="Chalkduster" panose="03050602040202020205" pitchFamily="66" charset="77"/>
              </a:rPr>
              <a:t>Fe (III) oxides and H</a:t>
            </a:r>
            <a:r>
              <a:rPr lang="en-US" sz="2000" baseline="-25000">
                <a:latin typeface="Chalkduster" panose="03050602040202020205" pitchFamily="66" charset="77"/>
                <a:cs typeface="Bierstadt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EC921-0489-389B-4CDE-7777A0C9F7E4}"/>
              </a:ext>
            </a:extLst>
          </p:cNvPr>
          <p:cNvSpPr txBox="1"/>
          <p:nvPr/>
        </p:nvSpPr>
        <p:spPr>
          <a:xfrm>
            <a:off x="523674" y="1729771"/>
            <a:ext cx="287450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CHEMISTRY</a:t>
            </a:r>
          </a:p>
          <a:p>
            <a:pPr algn="ctr"/>
            <a:r>
              <a:rPr lang="en-US" sz="2400"/>
              <a:t>Reaction conditions</a:t>
            </a:r>
          </a:p>
          <a:p>
            <a:pPr algn="ctr"/>
            <a:r>
              <a:rPr lang="en-US" sz="2400"/>
              <a:t>Kinetics</a:t>
            </a:r>
          </a:p>
          <a:p>
            <a:pPr algn="ctr"/>
            <a:r>
              <a:rPr lang="en-US" sz="2400"/>
              <a:t>Catalysis</a:t>
            </a:r>
          </a:p>
          <a:p>
            <a:pPr algn="ctr"/>
            <a:r>
              <a:rPr lang="en-US" sz="2400"/>
              <a:t>Biology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6C373E5-0CFD-8B86-44BD-E2ED93EE8453}"/>
              </a:ext>
            </a:extLst>
          </p:cNvPr>
          <p:cNvSpPr/>
          <p:nvPr/>
        </p:nvSpPr>
        <p:spPr>
          <a:xfrm>
            <a:off x="2063586" y="4935508"/>
            <a:ext cx="296073" cy="4524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0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1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leads you to believe serpentinization can be economically enhanced to produce H</a:t>
            </a:r>
            <a:r>
              <a:rPr lang="en-US" sz="2800" b="1" i="0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73833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2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stimulation approaches should be considered for enhancing the productivity of mineral-based hydrogen resources? (chemical, mechanical, biological, 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thermal, 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other)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28270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3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are the limiting factors to stimulating H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production?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99368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4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How would you determine the potential yield from stimulation methods?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0958991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_ARPA-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_ARPA-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1AB0E9"/>
      </a:accent1>
      <a:accent2>
        <a:srgbClr val="09425B"/>
      </a:accent2>
      <a:accent3>
        <a:srgbClr val="4294B7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650ADD58ACE4499DFBA20ACD885D0" ma:contentTypeVersion="11" ma:contentTypeDescription="Create a new document." ma:contentTypeScope="" ma:versionID="f8d943dfde9af7e81e74e310ef338763">
  <xsd:schema xmlns:xsd="http://www.w3.org/2001/XMLSchema" xmlns:xs="http://www.w3.org/2001/XMLSchema" xmlns:p="http://schemas.microsoft.com/office/2006/metadata/properties" xmlns:ns2="e6589248-e022-4dad-bde5-77d911c09628" xmlns:ns3="5cbd31e9-f193-4050-8107-758e601fbb4b" xmlns:ns4="0a20205c-0631-4ff0-81c6-46eee12fe7e9" targetNamespace="http://schemas.microsoft.com/office/2006/metadata/properties" ma:root="true" ma:fieldsID="75fe58d4247ab5985237d22d75f44b10" ns2:_="" ns3:_="" ns4:_="">
    <xsd:import namespace="e6589248-e022-4dad-bde5-77d911c09628"/>
    <xsd:import namespace="5cbd31e9-f193-4050-8107-758e601fbb4b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89248-e022-4dad-bde5-77d911c09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31e9-f193-4050-8107-758e601fb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621ba-8a45-406c-98f5-43b027f2c1e1}" ma:internalName="TaxCatchAll" ma:showField="CatchAllData" ma:web="5cbd31e9-f193-4050-8107-758e601fb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ACD56-9731-41CD-9ACC-81BEED92DB3D}">
  <ds:schemaRefs>
    <ds:schemaRef ds:uri="0a20205c-0631-4ff0-81c6-46eee12fe7e9"/>
    <ds:schemaRef ds:uri="5cbd31e9-f193-4050-8107-758e601fbb4b"/>
    <ds:schemaRef ds:uri="e6589248-e022-4dad-bde5-77d911c096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4931E1-E11D-48A6-8BFC-AA45E75FE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Widescreen</PresentationFormat>
  <Paragraphs>68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Roboto</vt:lpstr>
      <vt:lpstr>Titillium Web</vt:lpstr>
      <vt:lpstr>1_Office Theme_ARPA-E</vt:lpstr>
      <vt:lpstr>1_Office Theme_ARPA-E</vt:lpstr>
      <vt:lpstr>Breakout Session: Stimulation (Wednesday, April 5th at 1:00PM ET)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Energy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Jennifer.Steinhilber@hq.doe.gov</dc:creator>
  <cp:lastModifiedBy>Zhao, Mervin (CONTR)</cp:lastModifiedBy>
  <cp:revision>1</cp:revision>
  <dcterms:created xsi:type="dcterms:W3CDTF">2016-07-28T15:31:28Z</dcterms:created>
  <dcterms:modified xsi:type="dcterms:W3CDTF">2023-04-05T16:58:45Z</dcterms:modified>
</cp:coreProperties>
</file>