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60" r:id="rId3"/>
    <p:sldMasterId id="2147483673" r:id="rId4"/>
  </p:sldMasterIdLst>
  <p:notesMasterIdLst>
    <p:notesMasterId r:id="rId21"/>
  </p:notesMasterIdLst>
  <p:handoutMasterIdLst>
    <p:handoutMasterId r:id="rId22"/>
  </p:handoutMasterIdLst>
  <p:sldIdLst>
    <p:sldId id="2377" r:id="rId5"/>
    <p:sldId id="2390" r:id="rId6"/>
    <p:sldId id="2393" r:id="rId7"/>
    <p:sldId id="2392" r:id="rId8"/>
    <p:sldId id="2373" r:id="rId9"/>
    <p:sldId id="2378" r:id="rId10"/>
    <p:sldId id="2379" r:id="rId11"/>
    <p:sldId id="2380" r:id="rId12"/>
    <p:sldId id="2381" r:id="rId13"/>
    <p:sldId id="2382" r:id="rId14"/>
    <p:sldId id="2383" r:id="rId15"/>
    <p:sldId id="2384" r:id="rId16"/>
    <p:sldId id="2385" r:id="rId17"/>
    <p:sldId id="2386" r:id="rId18"/>
    <p:sldId id="2387" r:id="rId19"/>
    <p:sldId id="2389" r:id="rId20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Titillium Web" panose="020B060402020202020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3E9"/>
    <a:srgbClr val="4294B7"/>
    <a:srgbClr val="595959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4B0EA2-5939-4DF8-A56A-955B982AFD96}" v="1" dt="2023-04-07T13:16:11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microsoft.com/office/2016/11/relationships/changesInfo" Target="changesInfos/changesInfo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lzone, Samuel (CONTR)" userId="31ecedf8-558a-4ff1-acdd-8e365689e4a9" providerId="ADAL" clId="{674E0FB3-8362-46F6-BE66-AA08E5B099FE}"/>
    <pc:docChg chg="addSld modSld">
      <pc:chgData name="Falzone, Samuel (CONTR)" userId="31ecedf8-558a-4ff1-acdd-8e365689e4a9" providerId="ADAL" clId="{674E0FB3-8362-46F6-BE66-AA08E5B099FE}" dt="2023-03-31T20:40:59.081" v="0"/>
      <pc:docMkLst>
        <pc:docMk/>
      </pc:docMkLst>
      <pc:sldChg chg="add">
        <pc:chgData name="Falzone, Samuel (CONTR)" userId="31ecedf8-558a-4ff1-acdd-8e365689e4a9" providerId="ADAL" clId="{674E0FB3-8362-46F6-BE66-AA08E5B099FE}" dt="2023-03-31T20:40:59.081" v="0"/>
        <pc:sldMkLst>
          <pc:docMk/>
          <pc:sldMk cId="3575321044" sldId="2389"/>
        </pc:sldMkLst>
      </pc:sldChg>
    </pc:docChg>
  </pc:docChgLst>
  <pc:docChgLst>
    <pc:chgData name="Falzone, Samuel (CONTR)" userId="31ecedf8-558a-4ff1-acdd-8e365689e4a9" providerId="ADAL" clId="{4176F4F9-0708-462D-B449-C8F850166C79}"/>
    <pc:docChg chg="custSel addSld modSld">
      <pc:chgData name="Falzone, Samuel (CONTR)" userId="31ecedf8-558a-4ff1-acdd-8e365689e4a9" providerId="ADAL" clId="{4176F4F9-0708-462D-B449-C8F850166C79}" dt="2023-03-28T22:52:03.745" v="276" actId="20577"/>
      <pc:docMkLst>
        <pc:docMk/>
      </pc:docMkLst>
      <pc:sldChg chg="modSp mod">
        <pc:chgData name="Falzone, Samuel (CONTR)" userId="31ecedf8-558a-4ff1-acdd-8e365689e4a9" providerId="ADAL" clId="{4176F4F9-0708-462D-B449-C8F850166C79}" dt="2023-03-28T22:51:23.401" v="150" actId="20577"/>
        <pc:sldMkLst>
          <pc:docMk/>
          <pc:sldMk cId="3205335523" sldId="2373"/>
        </pc:sldMkLst>
        <pc:spChg chg="mod">
          <ac:chgData name="Falzone, Samuel (CONTR)" userId="31ecedf8-558a-4ff1-acdd-8e365689e4a9" providerId="ADAL" clId="{4176F4F9-0708-462D-B449-C8F850166C79}" dt="2023-03-28T22:51:23.401" v="150" actId="20577"/>
          <ac:spMkLst>
            <pc:docMk/>
            <pc:sldMk cId="3205335523" sldId="2373"/>
            <ac:spMk id="5" creationId="{16BE3A63-DB5F-05E1-B354-AC8BD3B25B8A}"/>
          </ac:spMkLst>
        </pc:spChg>
        <pc:spChg chg="mod">
          <ac:chgData name="Falzone, Samuel (CONTR)" userId="31ecedf8-558a-4ff1-acdd-8e365689e4a9" providerId="ADAL" clId="{4176F4F9-0708-462D-B449-C8F850166C79}" dt="2023-03-28T22:50:45.578" v="0" actId="20577"/>
          <ac:spMkLst>
            <pc:docMk/>
            <pc:sldMk cId="3205335523" sldId="2373"/>
            <ac:spMk id="12" creationId="{00000000-0000-0000-0000-000000000000}"/>
          </ac:spMkLst>
        </pc:spChg>
      </pc:sldChg>
      <pc:sldChg chg="modSp add mod">
        <pc:chgData name="Falzone, Samuel (CONTR)" userId="31ecedf8-558a-4ff1-acdd-8e365689e4a9" providerId="ADAL" clId="{4176F4F9-0708-462D-B449-C8F850166C79}" dt="2023-03-28T22:51:51.898" v="241" actId="20577"/>
        <pc:sldMkLst>
          <pc:docMk/>
          <pc:sldMk cId="2231141108" sldId="2378"/>
        </pc:sldMkLst>
        <pc:spChg chg="mod">
          <ac:chgData name="Falzone, Samuel (CONTR)" userId="31ecedf8-558a-4ff1-acdd-8e365689e4a9" providerId="ADAL" clId="{4176F4F9-0708-462D-B449-C8F850166C79}" dt="2023-03-28T22:51:51.898" v="241" actId="20577"/>
          <ac:spMkLst>
            <pc:docMk/>
            <pc:sldMk cId="2231141108" sldId="2378"/>
            <ac:spMk id="5" creationId="{16BE3A63-DB5F-05E1-B354-AC8BD3B25B8A}"/>
          </ac:spMkLst>
        </pc:spChg>
      </pc:sldChg>
      <pc:sldChg chg="modSp add mod">
        <pc:chgData name="Falzone, Samuel (CONTR)" userId="31ecedf8-558a-4ff1-acdd-8e365689e4a9" providerId="ADAL" clId="{4176F4F9-0708-462D-B449-C8F850166C79}" dt="2023-03-28T22:52:03.745" v="276" actId="20577"/>
        <pc:sldMkLst>
          <pc:docMk/>
          <pc:sldMk cId="2123671052" sldId="2379"/>
        </pc:sldMkLst>
        <pc:spChg chg="mod">
          <ac:chgData name="Falzone, Samuel (CONTR)" userId="31ecedf8-558a-4ff1-acdd-8e365689e4a9" providerId="ADAL" clId="{4176F4F9-0708-462D-B449-C8F850166C79}" dt="2023-03-28T22:52:03.745" v="276" actId="20577"/>
          <ac:spMkLst>
            <pc:docMk/>
            <pc:sldMk cId="2123671052" sldId="2379"/>
            <ac:spMk id="5" creationId="{16BE3A63-DB5F-05E1-B354-AC8BD3B25B8A}"/>
          </ac:spMkLst>
        </pc:spChg>
      </pc:sldChg>
    </pc:docChg>
  </pc:docChgLst>
  <pc:docChgLst>
    <pc:chgData name="Hackworth, Matthew (CONTR)" userId="93aba5f3-5198-484d-b933-692b5cb00c53" providerId="ADAL" clId="{53E9A862-9334-4AD6-9485-82BEA75AC1DC}"/>
    <pc:docChg chg="modSld">
      <pc:chgData name="Hackworth, Matthew (CONTR)" userId="93aba5f3-5198-484d-b933-692b5cb00c53" providerId="ADAL" clId="{53E9A862-9334-4AD6-9485-82BEA75AC1DC}" dt="2023-04-03T16:07:34.005" v="99" actId="20577"/>
      <pc:docMkLst>
        <pc:docMk/>
      </pc:docMkLst>
      <pc:sldChg chg="modSp mod">
        <pc:chgData name="Hackworth, Matthew (CONTR)" userId="93aba5f3-5198-484d-b933-692b5cb00c53" providerId="ADAL" clId="{53E9A862-9334-4AD6-9485-82BEA75AC1DC}" dt="2023-03-29T14:42:10.170" v="63" actId="20577"/>
        <pc:sldMkLst>
          <pc:docMk/>
          <pc:sldMk cId="3205335523" sldId="2373"/>
        </pc:sldMkLst>
        <pc:spChg chg="mod">
          <ac:chgData name="Hackworth, Matthew (CONTR)" userId="93aba5f3-5198-484d-b933-692b5cb00c53" providerId="ADAL" clId="{53E9A862-9334-4AD6-9485-82BEA75AC1DC}" dt="2023-03-29T14:42:10.170" v="63" actId="20577"/>
          <ac:spMkLst>
            <pc:docMk/>
            <pc:sldMk cId="3205335523" sldId="2373"/>
            <ac:spMk id="5" creationId="{16BE3A63-DB5F-05E1-B354-AC8BD3B25B8A}"/>
          </ac:spMkLst>
        </pc:spChg>
      </pc:sldChg>
      <pc:sldChg chg="modSp mod">
        <pc:chgData name="Hackworth, Matthew (CONTR)" userId="93aba5f3-5198-484d-b933-692b5cb00c53" providerId="ADAL" clId="{53E9A862-9334-4AD6-9485-82BEA75AC1DC}" dt="2023-03-30T15:11:45.694" v="64" actId="20577"/>
        <pc:sldMkLst>
          <pc:docMk/>
          <pc:sldMk cId="3393231757" sldId="2380"/>
        </pc:sldMkLst>
        <pc:spChg chg="mod">
          <ac:chgData name="Hackworth, Matthew (CONTR)" userId="93aba5f3-5198-484d-b933-692b5cb00c53" providerId="ADAL" clId="{53E9A862-9334-4AD6-9485-82BEA75AC1DC}" dt="2023-03-30T15:11:45.694" v="64" actId="20577"/>
          <ac:spMkLst>
            <pc:docMk/>
            <pc:sldMk cId="3393231757" sldId="2380"/>
            <ac:spMk id="5" creationId="{16BE3A63-DB5F-05E1-B354-AC8BD3B25B8A}"/>
          </ac:spMkLst>
        </pc:spChg>
      </pc:sldChg>
      <pc:sldChg chg="modSp mod">
        <pc:chgData name="Hackworth, Matthew (CONTR)" userId="93aba5f3-5198-484d-b933-692b5cb00c53" providerId="ADAL" clId="{53E9A862-9334-4AD6-9485-82BEA75AC1DC}" dt="2023-04-03T16:07:34.005" v="99" actId="20577"/>
        <pc:sldMkLst>
          <pc:docMk/>
          <pc:sldMk cId="3575321044" sldId="2389"/>
        </pc:sldMkLst>
        <pc:spChg chg="mod">
          <ac:chgData name="Hackworth, Matthew (CONTR)" userId="93aba5f3-5198-484d-b933-692b5cb00c53" providerId="ADAL" clId="{53E9A862-9334-4AD6-9485-82BEA75AC1DC}" dt="2023-04-03T16:07:34.005" v="99" actId="20577"/>
          <ac:spMkLst>
            <pc:docMk/>
            <pc:sldMk cId="3575321044" sldId="2389"/>
            <ac:spMk id="2" creationId="{03C508F1-52A8-B888-D478-AA30EA99DFAE}"/>
          </ac:spMkLst>
        </pc:spChg>
      </pc:sldChg>
    </pc:docChg>
  </pc:docChgLst>
  <pc:docChgLst>
    <pc:chgData name="Wicks, Doug" userId="224beabc-e8d7-4d70-8fbd-9943c50252ed" providerId="ADAL" clId="{357E9565-45BD-9047-832B-395ABB6F84D8}"/>
    <pc:docChg chg="addSld delSld">
      <pc:chgData name="Wicks, Doug" userId="224beabc-e8d7-4d70-8fbd-9943c50252ed" providerId="ADAL" clId="{357E9565-45BD-9047-832B-395ABB6F84D8}" dt="2023-04-06T23:54:37.649" v="1" actId="2696"/>
      <pc:docMkLst>
        <pc:docMk/>
      </pc:docMkLst>
      <pc:sldChg chg="del">
        <pc:chgData name="Wicks, Doug" userId="224beabc-e8d7-4d70-8fbd-9943c50252ed" providerId="ADAL" clId="{357E9565-45BD-9047-832B-395ABB6F84D8}" dt="2023-04-06T23:54:37.649" v="1" actId="2696"/>
        <pc:sldMkLst>
          <pc:docMk/>
          <pc:sldMk cId="2041906174" sldId="515"/>
        </pc:sldMkLst>
      </pc:sldChg>
      <pc:sldChg chg="add">
        <pc:chgData name="Wicks, Doug" userId="224beabc-e8d7-4d70-8fbd-9943c50252ed" providerId="ADAL" clId="{357E9565-45BD-9047-832B-395ABB6F84D8}" dt="2023-04-06T23:54:24.790" v="0" actId="22"/>
        <pc:sldMkLst>
          <pc:docMk/>
          <pc:sldMk cId="1782489734" sldId="2390"/>
        </pc:sldMkLst>
      </pc:sldChg>
      <pc:sldChg chg="add">
        <pc:chgData name="Wicks, Doug" userId="224beabc-e8d7-4d70-8fbd-9943c50252ed" providerId="ADAL" clId="{357E9565-45BD-9047-832B-395ABB6F84D8}" dt="2023-04-06T23:54:24.790" v="0" actId="22"/>
        <pc:sldMkLst>
          <pc:docMk/>
          <pc:sldMk cId="1486402309" sldId="2392"/>
        </pc:sldMkLst>
      </pc:sldChg>
      <pc:sldChg chg="add">
        <pc:chgData name="Wicks, Doug" userId="224beabc-e8d7-4d70-8fbd-9943c50252ed" providerId="ADAL" clId="{357E9565-45BD-9047-832B-395ABB6F84D8}" dt="2023-04-06T23:54:24.790" v="0" actId="22"/>
        <pc:sldMkLst>
          <pc:docMk/>
          <pc:sldMk cId="4208593635" sldId="2393"/>
        </pc:sldMkLst>
      </pc:sldChg>
    </pc:docChg>
  </pc:docChgLst>
  <pc:docChgLst>
    <pc:chgData name="Falzone, Samuel (CONTR)" userId="31ecedf8-558a-4ff1-acdd-8e365689e4a9" providerId="ADAL" clId="{281F788F-C584-4F89-ABF3-384BBBC83219}"/>
    <pc:docChg chg="addSld modSld">
      <pc:chgData name="Falzone, Samuel (CONTR)" userId="31ecedf8-558a-4ff1-acdd-8e365689e4a9" providerId="ADAL" clId="{281F788F-C584-4F89-ABF3-384BBBC83219}" dt="2023-03-29T15:27:56.598" v="105" actId="20577"/>
      <pc:docMkLst>
        <pc:docMk/>
      </pc:docMkLst>
      <pc:sldChg chg="modSp add mod">
        <pc:chgData name="Falzone, Samuel (CONTR)" userId="31ecedf8-558a-4ff1-acdd-8e365689e4a9" providerId="ADAL" clId="{281F788F-C584-4F89-ABF3-384BBBC83219}" dt="2023-03-29T15:27:56.598" v="105" actId="20577"/>
        <pc:sldMkLst>
          <pc:docMk/>
          <pc:sldMk cId="3393231757" sldId="2380"/>
        </pc:sldMkLst>
        <pc:spChg chg="mod">
          <ac:chgData name="Falzone, Samuel (CONTR)" userId="31ecedf8-558a-4ff1-acdd-8e365689e4a9" providerId="ADAL" clId="{281F788F-C584-4F89-ABF3-384BBBC83219}" dt="2023-03-29T15:27:56.598" v="105" actId="20577"/>
          <ac:spMkLst>
            <pc:docMk/>
            <pc:sldMk cId="3393231757" sldId="2380"/>
            <ac:spMk id="5" creationId="{16BE3A63-DB5F-05E1-B354-AC8BD3B25B8A}"/>
          </ac:spMkLst>
        </pc:spChg>
      </pc:sldChg>
    </pc:docChg>
  </pc:docChgLst>
  <pc:docChgLst>
    <pc:chgData name="Falzone, Samuel (CONTR)" userId="S::samuel.falzone@hq.doe.gov::31ecedf8-558a-4ff1-acdd-8e365689e4a9" providerId="AD" clId="Web-{EE2C5AEB-FD05-4E0B-AEA6-EEC9D41A196F}"/>
    <pc:docChg chg="addSld modSld">
      <pc:chgData name="Falzone, Samuel (CONTR)" userId="S::samuel.falzone@hq.doe.gov::31ecedf8-558a-4ff1-acdd-8e365689e4a9" providerId="AD" clId="Web-{EE2C5AEB-FD05-4E0B-AEA6-EEC9D41A196F}" dt="2023-03-29T18:27:19.094" v="54"/>
      <pc:docMkLst>
        <pc:docMk/>
      </pc:docMkLst>
      <pc:sldChg chg="modSp">
        <pc:chgData name="Falzone, Samuel (CONTR)" userId="S::samuel.falzone@hq.doe.gov::31ecedf8-558a-4ff1-acdd-8e365689e4a9" providerId="AD" clId="Web-{EE2C5AEB-FD05-4E0B-AEA6-EEC9D41A196F}" dt="2023-03-29T18:22:19.184" v="13" actId="20577"/>
        <pc:sldMkLst>
          <pc:docMk/>
          <pc:sldMk cId="3205335523" sldId="2373"/>
        </pc:sldMkLst>
        <pc:spChg chg="mod">
          <ac:chgData name="Falzone, Samuel (CONTR)" userId="S::samuel.falzone@hq.doe.gov::31ecedf8-558a-4ff1-acdd-8e365689e4a9" providerId="AD" clId="Web-{EE2C5AEB-FD05-4E0B-AEA6-EEC9D41A196F}" dt="2023-03-29T18:22:19.184" v="13" actId="20577"/>
          <ac:spMkLst>
            <pc:docMk/>
            <pc:sldMk cId="3205335523" sldId="2373"/>
            <ac:spMk id="5" creationId="{16BE3A63-DB5F-05E1-B354-AC8BD3B25B8A}"/>
          </ac:spMkLst>
        </pc:spChg>
      </pc:sldChg>
      <pc:sldChg chg="mod modShow">
        <pc:chgData name="Falzone, Samuel (CONTR)" userId="S::samuel.falzone@hq.doe.gov::31ecedf8-558a-4ff1-acdd-8e365689e4a9" providerId="AD" clId="Web-{EE2C5AEB-FD05-4E0B-AEA6-EEC9D41A196F}" dt="2023-03-29T18:27:19.094" v="54"/>
        <pc:sldMkLst>
          <pc:docMk/>
          <pc:sldMk cId="3076542631" sldId="2381"/>
        </pc:sldMkLst>
      </pc:sldChg>
      <pc:sldChg chg="mod modShow">
        <pc:chgData name="Falzone, Samuel (CONTR)" userId="S::samuel.falzone@hq.doe.gov::31ecedf8-558a-4ff1-acdd-8e365689e4a9" providerId="AD" clId="Web-{EE2C5AEB-FD05-4E0B-AEA6-EEC9D41A196F}" dt="2023-03-29T18:27:18.281" v="53"/>
        <pc:sldMkLst>
          <pc:docMk/>
          <pc:sldMk cId="2675265483" sldId="2382"/>
        </pc:sldMkLst>
      </pc:sldChg>
      <pc:sldChg chg="modSp add replId">
        <pc:chgData name="Falzone, Samuel (CONTR)" userId="S::samuel.falzone@hq.doe.gov::31ecedf8-558a-4ff1-acdd-8e365689e4a9" providerId="AD" clId="Web-{EE2C5AEB-FD05-4E0B-AEA6-EEC9D41A196F}" dt="2023-03-29T18:24:23.623" v="16" actId="20577"/>
        <pc:sldMkLst>
          <pc:docMk/>
          <pc:sldMk cId="2945892436" sldId="2383"/>
        </pc:sldMkLst>
        <pc:spChg chg="mod">
          <ac:chgData name="Falzone, Samuel (CONTR)" userId="S::samuel.falzone@hq.doe.gov::31ecedf8-558a-4ff1-acdd-8e365689e4a9" providerId="AD" clId="Web-{EE2C5AEB-FD05-4E0B-AEA6-EEC9D41A196F}" dt="2023-03-29T18:24:23.623" v="16" actId="20577"/>
          <ac:spMkLst>
            <pc:docMk/>
            <pc:sldMk cId="2945892436" sldId="2383"/>
            <ac:spMk id="5" creationId="{16BE3A63-DB5F-05E1-B354-AC8BD3B25B8A}"/>
          </ac:spMkLst>
        </pc:spChg>
      </pc:sldChg>
      <pc:sldChg chg="modSp add replId">
        <pc:chgData name="Falzone, Samuel (CONTR)" userId="S::samuel.falzone@hq.doe.gov::31ecedf8-558a-4ff1-acdd-8e365689e4a9" providerId="AD" clId="Web-{EE2C5AEB-FD05-4E0B-AEA6-EEC9D41A196F}" dt="2023-03-29T18:25:05.373" v="20" actId="20577"/>
        <pc:sldMkLst>
          <pc:docMk/>
          <pc:sldMk cId="2284873166" sldId="2384"/>
        </pc:sldMkLst>
        <pc:spChg chg="mod">
          <ac:chgData name="Falzone, Samuel (CONTR)" userId="S::samuel.falzone@hq.doe.gov::31ecedf8-558a-4ff1-acdd-8e365689e4a9" providerId="AD" clId="Web-{EE2C5AEB-FD05-4E0B-AEA6-EEC9D41A196F}" dt="2023-03-29T18:25:05.373" v="20" actId="20577"/>
          <ac:spMkLst>
            <pc:docMk/>
            <pc:sldMk cId="2284873166" sldId="2384"/>
            <ac:spMk id="5" creationId="{16BE3A63-DB5F-05E1-B354-AC8BD3B25B8A}"/>
          </ac:spMkLst>
        </pc:spChg>
      </pc:sldChg>
      <pc:sldChg chg="modSp add replId">
        <pc:chgData name="Falzone, Samuel (CONTR)" userId="S::samuel.falzone@hq.doe.gov::31ecedf8-558a-4ff1-acdd-8e365689e4a9" providerId="AD" clId="Web-{EE2C5AEB-FD05-4E0B-AEA6-EEC9D41A196F}" dt="2023-03-29T18:25:36.515" v="24" actId="20577"/>
        <pc:sldMkLst>
          <pc:docMk/>
          <pc:sldMk cId="2552374087" sldId="2385"/>
        </pc:sldMkLst>
        <pc:spChg chg="mod">
          <ac:chgData name="Falzone, Samuel (CONTR)" userId="S::samuel.falzone@hq.doe.gov::31ecedf8-558a-4ff1-acdd-8e365689e4a9" providerId="AD" clId="Web-{EE2C5AEB-FD05-4E0B-AEA6-EEC9D41A196F}" dt="2023-03-29T18:25:36.515" v="24" actId="20577"/>
          <ac:spMkLst>
            <pc:docMk/>
            <pc:sldMk cId="2552374087" sldId="2385"/>
            <ac:spMk id="5" creationId="{16BE3A63-DB5F-05E1-B354-AC8BD3B25B8A}"/>
          </ac:spMkLst>
        </pc:spChg>
      </pc:sldChg>
      <pc:sldChg chg="modSp add replId">
        <pc:chgData name="Falzone, Samuel (CONTR)" userId="S::samuel.falzone@hq.doe.gov::31ecedf8-558a-4ff1-acdd-8e365689e4a9" providerId="AD" clId="Web-{EE2C5AEB-FD05-4E0B-AEA6-EEC9D41A196F}" dt="2023-03-29T18:26:05.234" v="28" actId="20577"/>
        <pc:sldMkLst>
          <pc:docMk/>
          <pc:sldMk cId="990356662" sldId="2386"/>
        </pc:sldMkLst>
        <pc:spChg chg="mod">
          <ac:chgData name="Falzone, Samuel (CONTR)" userId="S::samuel.falzone@hq.doe.gov::31ecedf8-558a-4ff1-acdd-8e365689e4a9" providerId="AD" clId="Web-{EE2C5AEB-FD05-4E0B-AEA6-EEC9D41A196F}" dt="2023-03-29T18:26:05.234" v="28" actId="20577"/>
          <ac:spMkLst>
            <pc:docMk/>
            <pc:sldMk cId="990356662" sldId="2386"/>
            <ac:spMk id="5" creationId="{16BE3A63-DB5F-05E1-B354-AC8BD3B25B8A}"/>
          </ac:spMkLst>
        </pc:spChg>
      </pc:sldChg>
      <pc:sldChg chg="modSp add replId">
        <pc:chgData name="Falzone, Samuel (CONTR)" userId="S::samuel.falzone@hq.doe.gov::31ecedf8-558a-4ff1-acdd-8e365689e4a9" providerId="AD" clId="Web-{EE2C5AEB-FD05-4E0B-AEA6-EEC9D41A196F}" dt="2023-03-29T18:27:12.313" v="52" actId="20577"/>
        <pc:sldMkLst>
          <pc:docMk/>
          <pc:sldMk cId="1235748349" sldId="2387"/>
        </pc:sldMkLst>
        <pc:spChg chg="mod">
          <ac:chgData name="Falzone, Samuel (CONTR)" userId="S::samuel.falzone@hq.doe.gov::31ecedf8-558a-4ff1-acdd-8e365689e4a9" providerId="AD" clId="Web-{EE2C5AEB-FD05-4E0B-AEA6-EEC9D41A196F}" dt="2023-03-29T18:27:12.313" v="52" actId="20577"/>
          <ac:spMkLst>
            <pc:docMk/>
            <pc:sldMk cId="1235748349" sldId="2387"/>
            <ac:spMk id="5" creationId="{16BE3A63-DB5F-05E1-B354-AC8BD3B25B8A}"/>
          </ac:spMkLst>
        </pc:spChg>
      </pc:sldChg>
    </pc:docChg>
  </pc:docChgLst>
  <pc:docChgLst>
    <pc:chgData name="Zhao, Mervin (CONTR)" userId="bfe9ba23-6f47-4c9d-bc57-12e62439fc16" providerId="ADAL" clId="{F84B0EA2-5939-4DF8-A56A-955B982AFD96}"/>
    <pc:docChg chg="undo custSel addSld modSld">
      <pc:chgData name="Zhao, Mervin (CONTR)" userId="bfe9ba23-6f47-4c9d-bc57-12e62439fc16" providerId="ADAL" clId="{F84B0EA2-5939-4DF8-A56A-955B982AFD96}" dt="2023-04-07T13:16:11.054" v="2931" actId="478"/>
      <pc:docMkLst>
        <pc:docMk/>
      </pc:docMkLst>
      <pc:sldChg chg="modSp mod">
        <pc:chgData name="Zhao, Mervin (CONTR)" userId="bfe9ba23-6f47-4c9d-bc57-12e62439fc16" providerId="ADAL" clId="{F84B0EA2-5939-4DF8-A56A-955B982AFD96}" dt="2023-03-29T15:38:21.280" v="584" actId="21"/>
        <pc:sldMkLst>
          <pc:docMk/>
          <pc:sldMk cId="3393231757" sldId="2380"/>
        </pc:sldMkLst>
        <pc:spChg chg="mod">
          <ac:chgData name="Zhao, Mervin (CONTR)" userId="bfe9ba23-6f47-4c9d-bc57-12e62439fc16" providerId="ADAL" clId="{F84B0EA2-5939-4DF8-A56A-955B982AFD96}" dt="2023-03-29T15:38:21.280" v="584" actId="21"/>
          <ac:spMkLst>
            <pc:docMk/>
            <pc:sldMk cId="3393231757" sldId="2380"/>
            <ac:spMk id="5" creationId="{16BE3A63-DB5F-05E1-B354-AC8BD3B25B8A}"/>
          </ac:spMkLst>
        </pc:spChg>
      </pc:sldChg>
      <pc:sldChg chg="addSp delSp modSp add mod">
        <pc:chgData name="Zhao, Mervin (CONTR)" userId="bfe9ba23-6f47-4c9d-bc57-12e62439fc16" providerId="ADAL" clId="{F84B0EA2-5939-4DF8-A56A-955B982AFD96}" dt="2023-03-29T16:44:10.166" v="2757" actId="20577"/>
        <pc:sldMkLst>
          <pc:docMk/>
          <pc:sldMk cId="3076542631" sldId="2381"/>
        </pc:sldMkLst>
        <pc:spChg chg="add mod">
          <ac:chgData name="Zhao, Mervin (CONTR)" userId="bfe9ba23-6f47-4c9d-bc57-12e62439fc16" providerId="ADAL" clId="{F84B0EA2-5939-4DF8-A56A-955B982AFD96}" dt="2023-03-29T16:44:10.166" v="2757" actId="20577"/>
          <ac:spMkLst>
            <pc:docMk/>
            <pc:sldMk cId="3076542631" sldId="2381"/>
            <ac:spMk id="3" creationId="{4D0EB6DC-1FB3-81A7-D230-9E068718B57B}"/>
          </ac:spMkLst>
        </pc:spChg>
        <pc:spChg chg="del">
          <ac:chgData name="Zhao, Mervin (CONTR)" userId="bfe9ba23-6f47-4c9d-bc57-12e62439fc16" providerId="ADAL" clId="{F84B0EA2-5939-4DF8-A56A-955B982AFD96}" dt="2023-03-29T15:38:25.968" v="586" actId="478"/>
          <ac:spMkLst>
            <pc:docMk/>
            <pc:sldMk cId="3076542631" sldId="2381"/>
            <ac:spMk id="5" creationId="{16BE3A63-DB5F-05E1-B354-AC8BD3B25B8A}"/>
          </ac:spMkLst>
        </pc:spChg>
      </pc:sldChg>
      <pc:sldChg chg="modSp add mod">
        <pc:chgData name="Zhao, Mervin (CONTR)" userId="bfe9ba23-6f47-4c9d-bc57-12e62439fc16" providerId="ADAL" clId="{F84B0EA2-5939-4DF8-A56A-955B982AFD96}" dt="2023-03-29T16:45:15.115" v="2925" actId="58"/>
        <pc:sldMkLst>
          <pc:docMk/>
          <pc:sldMk cId="2675265483" sldId="2382"/>
        </pc:sldMkLst>
        <pc:spChg chg="mod">
          <ac:chgData name="Zhao, Mervin (CONTR)" userId="bfe9ba23-6f47-4c9d-bc57-12e62439fc16" providerId="ADAL" clId="{F84B0EA2-5939-4DF8-A56A-955B982AFD96}" dt="2023-03-29T16:45:15.115" v="2925" actId="58"/>
          <ac:spMkLst>
            <pc:docMk/>
            <pc:sldMk cId="2675265483" sldId="2382"/>
            <ac:spMk id="3" creationId="{4D0EB6DC-1FB3-81A7-D230-9E068718B57B}"/>
          </ac:spMkLst>
        </pc:spChg>
      </pc:sldChg>
      <pc:sldChg chg="modSp mod">
        <pc:chgData name="Zhao, Mervin (CONTR)" userId="bfe9ba23-6f47-4c9d-bc57-12e62439fc16" providerId="ADAL" clId="{F84B0EA2-5939-4DF8-A56A-955B982AFD96}" dt="2023-03-30T16:46:15.507" v="2926" actId="58"/>
        <pc:sldMkLst>
          <pc:docMk/>
          <pc:sldMk cId="2284873166" sldId="2384"/>
        </pc:sldMkLst>
        <pc:spChg chg="mod">
          <ac:chgData name="Zhao, Mervin (CONTR)" userId="bfe9ba23-6f47-4c9d-bc57-12e62439fc16" providerId="ADAL" clId="{F84B0EA2-5939-4DF8-A56A-955B982AFD96}" dt="2023-03-30T16:46:15.507" v="2926" actId="58"/>
          <ac:spMkLst>
            <pc:docMk/>
            <pc:sldMk cId="2284873166" sldId="2384"/>
            <ac:spMk id="5" creationId="{16BE3A63-DB5F-05E1-B354-AC8BD3B25B8A}"/>
          </ac:spMkLst>
        </pc:spChg>
      </pc:sldChg>
      <pc:sldChg chg="modSp mod">
        <pc:chgData name="Zhao, Mervin (CONTR)" userId="bfe9ba23-6f47-4c9d-bc57-12e62439fc16" providerId="ADAL" clId="{F84B0EA2-5939-4DF8-A56A-955B982AFD96}" dt="2023-03-30T16:46:26.315" v="2927" actId="58"/>
        <pc:sldMkLst>
          <pc:docMk/>
          <pc:sldMk cId="2552374087" sldId="2385"/>
        </pc:sldMkLst>
        <pc:spChg chg="mod">
          <ac:chgData name="Zhao, Mervin (CONTR)" userId="bfe9ba23-6f47-4c9d-bc57-12e62439fc16" providerId="ADAL" clId="{F84B0EA2-5939-4DF8-A56A-955B982AFD96}" dt="2023-03-30T16:46:26.315" v="2927" actId="58"/>
          <ac:spMkLst>
            <pc:docMk/>
            <pc:sldMk cId="2552374087" sldId="2385"/>
            <ac:spMk id="5" creationId="{16BE3A63-DB5F-05E1-B354-AC8BD3B25B8A}"/>
          </ac:spMkLst>
        </pc:spChg>
      </pc:sldChg>
      <pc:sldChg chg="modSp mod">
        <pc:chgData name="Zhao, Mervin (CONTR)" userId="bfe9ba23-6f47-4c9d-bc57-12e62439fc16" providerId="ADAL" clId="{F84B0EA2-5939-4DF8-A56A-955B982AFD96}" dt="2023-03-30T16:46:38.279" v="2930" actId="58"/>
        <pc:sldMkLst>
          <pc:docMk/>
          <pc:sldMk cId="990356662" sldId="2386"/>
        </pc:sldMkLst>
        <pc:spChg chg="mod">
          <ac:chgData name="Zhao, Mervin (CONTR)" userId="bfe9ba23-6f47-4c9d-bc57-12e62439fc16" providerId="ADAL" clId="{F84B0EA2-5939-4DF8-A56A-955B982AFD96}" dt="2023-03-30T16:46:38.279" v="2930" actId="58"/>
          <ac:spMkLst>
            <pc:docMk/>
            <pc:sldMk cId="990356662" sldId="2386"/>
            <ac:spMk id="5" creationId="{16BE3A63-DB5F-05E1-B354-AC8BD3B25B8A}"/>
          </ac:spMkLst>
        </pc:spChg>
      </pc:sldChg>
      <pc:sldChg chg="delSp mod">
        <pc:chgData name="Zhao, Mervin (CONTR)" userId="bfe9ba23-6f47-4c9d-bc57-12e62439fc16" providerId="ADAL" clId="{F84B0EA2-5939-4DF8-A56A-955B982AFD96}" dt="2023-04-07T13:16:11.054" v="2931" actId="478"/>
        <pc:sldMkLst>
          <pc:docMk/>
          <pc:sldMk cId="3575321044" sldId="2389"/>
        </pc:sldMkLst>
        <pc:spChg chg="del">
          <ac:chgData name="Zhao, Mervin (CONTR)" userId="bfe9ba23-6f47-4c9d-bc57-12e62439fc16" providerId="ADAL" clId="{F84B0EA2-5939-4DF8-A56A-955B982AFD96}" dt="2023-04-07T13:16:11.054" v="2931" actId="478"/>
          <ac:spMkLst>
            <pc:docMk/>
            <pc:sldMk cId="3575321044" sldId="2389"/>
            <ac:spMk id="2" creationId="{03C508F1-52A8-B888-D478-AA30EA99DFA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1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40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43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5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2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8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7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1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07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47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95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02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15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2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5DDC4E78-FD0E-417B-881E-59561C0C4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829" y="2130426"/>
            <a:ext cx="8739051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Titillium Web" panose="00000500000000000000" pitchFamily="2" charset="0"/>
                <a:cs typeface="Titillium Web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829" y="3886201"/>
            <a:ext cx="8739051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73829" y="5053573"/>
            <a:ext cx="3024489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F49A367-3545-834D-9B0B-3A6F4B298203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7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4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6400" y="880533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81067" y="330201"/>
            <a:ext cx="2201333" cy="56218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30201"/>
            <a:ext cx="8455377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245601" y="330201"/>
            <a:ext cx="0" cy="5621867"/>
          </a:xfrm>
          <a:prstGeom prst="line">
            <a:avLst/>
          </a:prstGeom>
          <a:ln w="12700" cmpd="sng">
            <a:solidFill>
              <a:srgbClr val="147A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23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14" y="67341"/>
            <a:ext cx="11318023" cy="824352"/>
          </a:xfrm>
        </p:spPr>
        <p:txBody>
          <a:bodyPr lIns="0" tIns="0" rIns="0" bIns="0">
            <a:normAutofit/>
          </a:bodyPr>
          <a:lstStyle>
            <a:lvl1pPr algn="l">
              <a:defRPr sz="3000" b="1" i="0">
                <a:latin typeface="+mn-lt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48259" y="6318384"/>
            <a:ext cx="917677" cy="365125"/>
          </a:xfrm>
        </p:spPr>
        <p:txBody>
          <a:bodyPr/>
          <a:lstStyle/>
          <a:p>
            <a:fld id="{F49B8720-E526-BD45-92D7-B4028BF31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72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913" y="1035580"/>
            <a:ext cx="5583768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913" y="1888068"/>
            <a:ext cx="5583769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915" y="1035580"/>
            <a:ext cx="5586020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915" y="1888068"/>
            <a:ext cx="5586021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356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88" y="2909353"/>
            <a:ext cx="952449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April 7, 2023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80688" y="4406900"/>
            <a:ext cx="9524493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291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5DDC4E78-FD0E-417B-881E-59561C0C4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829" y="2130426"/>
            <a:ext cx="8739051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Titillium Web" panose="00000500000000000000" pitchFamily="2" charset="0"/>
                <a:cs typeface="Titillium Web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829" y="3886201"/>
            <a:ext cx="8739051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Titillium Web" panose="000005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73829" y="5053573"/>
            <a:ext cx="3024489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F49A367-3545-834D-9B0B-3A6F4B298203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77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14" y="67341"/>
            <a:ext cx="11318023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Titillium Web" panose="00000500000000000000" pitchFamily="2" charset="0"/>
                <a:cs typeface="Titillium Web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914" y="1062183"/>
            <a:ext cx="11318023" cy="5077360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6845C8C-E74B-49EA-AC4B-72D1E15DC7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E85D6002-5D96-4158-8DC8-DAFFEE8D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A16036C7-8778-4FF1-BAC0-4F0F4868824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53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0FB2C7-B3BE-4190-BF86-D0D5B626C7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89" y="3112561"/>
            <a:ext cx="90035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689" y="4542372"/>
            <a:ext cx="9003584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E14C4CC-2D6D-453A-A510-835D5EC62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1AD24DC9-C668-4B86-975A-42AF0FD2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8" y="6387556"/>
            <a:ext cx="5817566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77D99C5-A6DB-4C41-965B-539B6A0D5D4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26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88" y="93133"/>
            <a:ext cx="11186925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688" y="1016000"/>
            <a:ext cx="5581952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0623" y="1016000"/>
            <a:ext cx="5615311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1453FA-6BE0-4CD9-8B54-764E871A63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A4EFDDBF-0758-476C-9852-C0F00544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C296867D-43B4-4450-B06E-07BA7BAB1E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8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14" y="67341"/>
            <a:ext cx="11318023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Titillium Web" panose="00000500000000000000" pitchFamily="2" charset="0"/>
                <a:cs typeface="Titillium Web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914" y="1062183"/>
            <a:ext cx="11318023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81BFCF98-C7E3-D241-9D83-73EB768AC38E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53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913" y="1035580"/>
            <a:ext cx="5583768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913" y="1888068"/>
            <a:ext cx="5583769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915" y="1035580"/>
            <a:ext cx="5586020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915" y="1888068"/>
            <a:ext cx="5586021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11DD4F4-0019-4493-AB2E-5DC849B74B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15FF0B22-BFF6-4420-BF90-3E4F7218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34585B78-D03B-4D73-9DA5-D1617EC3CAF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318C32C-337B-4900-B206-7A39E855CA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8C351D9-395E-47A9-8C66-36B350F05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EBBD66E-2FAF-45B7-A885-CC0CBDEC5E6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22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06400" y="880533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07786F7-20C6-434B-8D48-9E337CB96C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957F286E-BC40-4BA0-801E-A4BF09B0A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4DE3D90-C8F4-45D1-AEDF-FC7127E7A1D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19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88533"/>
            <a:ext cx="4011084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406400" y="880533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72534"/>
            <a:ext cx="69992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2535"/>
            <a:ext cx="4011084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3B0BAA7-5C5C-4128-B054-9EB05EAFC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62BFF864-FB29-4E3E-8D02-DD81FB4A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137A45C-86FE-4335-9E7E-72A7C419594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00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445" y="4800600"/>
            <a:ext cx="9121423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0445" y="5367338"/>
            <a:ext cx="912142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06400" y="880533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80445" y="338668"/>
            <a:ext cx="9121423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D845-6F13-4983-80E5-12D91A5675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5EDADFAE-2C30-4A0F-A08F-D68F56FB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815096BB-343E-4899-BB99-A064476CB8A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54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F283AAB-C334-4965-8107-A9E4D176E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AFB77D98-4EBD-4DB0-976B-DD1923FD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AAC8495-B7D6-43A5-8391-46DD9BA8983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43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6400" y="866019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81067" y="330201"/>
            <a:ext cx="2201333" cy="56218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30201"/>
            <a:ext cx="8455377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245601" y="330201"/>
            <a:ext cx="0" cy="5621867"/>
          </a:xfrm>
          <a:prstGeom prst="line">
            <a:avLst/>
          </a:prstGeom>
          <a:ln w="12700" cmpd="sng">
            <a:solidFill>
              <a:srgbClr val="147A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201D430-6763-46B4-BEBC-E44D36FE9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56F599DE-25F5-4D57-A97F-D07EC01C8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C358473-5261-4CA8-A4CA-CE7B71D9D1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23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14" y="67341"/>
            <a:ext cx="11318023" cy="824352"/>
          </a:xfrm>
        </p:spPr>
        <p:txBody>
          <a:bodyPr lIns="0" tIns="0" rIns="0" bIns="0">
            <a:normAutofit/>
          </a:bodyPr>
          <a:lstStyle>
            <a:lvl1pPr algn="l">
              <a:defRPr sz="3000" b="1" i="0">
                <a:latin typeface="+mn-lt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9011AB-A2CB-4517-9E7E-69FEAAE1E6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72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913" y="1035580"/>
            <a:ext cx="5583768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913" y="1888068"/>
            <a:ext cx="5583769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915" y="1035580"/>
            <a:ext cx="5586020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915" y="1888068"/>
            <a:ext cx="5586021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152EB69-5EF6-4187-A667-F0E29AEA3F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2F2C859-6F3D-44C7-AF04-CF35B5EE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A5B6345-F8D8-43CC-A60B-B1DC6CCB88E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55463D5-D0E4-4FA3-ABFF-366C232F2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88" y="3112561"/>
            <a:ext cx="995653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688" y="4542372"/>
            <a:ext cx="9956535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194F9D-1DD5-44D8-BC25-C68C3C0F3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B834EE5E-3A5F-45C9-BF18-5A28F78A3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D2021DA-8D65-4609-A649-2A927463F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81BFCF98-C7E3-D241-9D83-73EB768AC38E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88" y="93133"/>
            <a:ext cx="11186925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688" y="1016000"/>
            <a:ext cx="5581952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0623" y="1016000"/>
            <a:ext cx="5615311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8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913" y="1035580"/>
            <a:ext cx="5583768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913" y="1888068"/>
            <a:ext cx="5583769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915" y="1035580"/>
            <a:ext cx="5586020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915" y="1888068"/>
            <a:ext cx="5586021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9F7C02EC-36C1-344F-878E-797FAB67BBAD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B4AB91E-8B11-8B47-B8DF-05A90EC63E41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2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06400" y="880533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A3DE3210-1D1C-6742-ACF7-9CC2B9CF5B02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1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88533"/>
            <a:ext cx="4011084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FDDF80F-6736-6543-AAED-4CCA522432E4}" type="datetime4">
              <a:rPr lang="en-US" smtClean="0"/>
              <a:pPr/>
              <a:t>April 7, 2023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06400" y="880533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72534"/>
            <a:ext cx="69992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2535"/>
            <a:ext cx="4011084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20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445" y="4800600"/>
            <a:ext cx="9121423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0445" y="5367338"/>
            <a:ext cx="912142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06400" y="880533"/>
            <a:ext cx="11413067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1" y="6357404"/>
            <a:ext cx="60282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2641600" y="6357404"/>
            <a:ext cx="2325512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April 7, 2023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80445" y="338668"/>
            <a:ext cx="9121423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3165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62EAC3D-2CAF-49E7-AB86-9377FC972BA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914" y="84667"/>
            <a:ext cx="11318023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914" y="1049867"/>
            <a:ext cx="11318023" cy="51720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78301" y="6357404"/>
            <a:ext cx="692996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120901" y="6357404"/>
            <a:ext cx="1955799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6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53" r:id="rId13"/>
    <p:sldLayoutId id="2147483687" r:id="rId14"/>
    <p:sldLayoutId id="2147483688" r:id="rId1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80B91D0-0099-4C6B-9EDF-70361689273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914" y="84667"/>
            <a:ext cx="11318023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914" y="1049867"/>
            <a:ext cx="11318023" cy="51720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BE7F475-0868-4749-9590-A35B0AB05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9829" y="6357404"/>
            <a:ext cx="256106" cy="415929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 b="1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3FF6452F-D209-4032-A358-CE29DB6C9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66707" y="6387556"/>
            <a:ext cx="602883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/>
              <a:t>Insert Presentation Name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1765F80-758E-4BA9-8E7D-3E5B8D0AD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2421" y="6387556"/>
            <a:ext cx="16755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April 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6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algn="ctr" rtl="0" eaLnBrk="1" latinLnBrk="0" hangingPunct="1">
              <a:lnSpc>
                <a:spcPts val="40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00" b="1" kern="1200">
                <a:solidFill>
                  <a:srgbClr val="000000"/>
                </a:solidFill>
                <a:effectLst/>
                <a:latin typeface="Roboto" panose="02000000000000000000" pitchFamily="2" charset="0"/>
                <a:ea typeface="Fira Sans Regular" panose="020B0604020202020204" charset="0"/>
                <a:cs typeface="Fira Sans Regular" panose="020B0604020202020204" charset="0"/>
              </a:rPr>
              <a:t>Breakout Session: Subsurface Engineering (Friday, April 7th at 9:00AM ET)</a:t>
            </a:r>
            <a:br>
              <a:rPr lang="en-US" sz="1800" b="1" kern="1200">
                <a:solidFill>
                  <a:srgbClr val="000000"/>
                </a:solidFill>
                <a:effectLst/>
                <a:latin typeface="Roboto" panose="02000000000000000000" pitchFamily="2" charset="0"/>
                <a:ea typeface="Fira Sans Regular" panose="020B0604020202020204" charset="0"/>
                <a:cs typeface="Fira Sans Regular" panose="020B0604020202020204" charset="0"/>
              </a:rPr>
            </a:br>
            <a:endParaRPr lang="en-US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41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*</a:t>
            </a:r>
            <a:endParaRPr lang="en-US" sz="4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EB6DC-1FB3-81A7-D230-9E068718B57B}"/>
              </a:ext>
            </a:extLst>
          </p:cNvPr>
          <p:cNvSpPr txBox="1"/>
          <p:nvPr/>
        </p:nvSpPr>
        <p:spPr>
          <a:xfrm>
            <a:off x="439137" y="1831544"/>
            <a:ext cx="1105827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*H</a:t>
            </a:r>
            <a:r>
              <a:rPr lang="en-US" sz="20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 gas will leak and corrode many materials (metals, elastomers) or diffuse through others</a:t>
            </a:r>
          </a:p>
          <a:p>
            <a:endParaRPr lang="en-US" sz="20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*At the expected concentrations of H</a:t>
            </a:r>
            <a:r>
              <a:rPr lang="en-US" sz="20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, what kind of materials may be needed to prevent leakage and corrosion? (What metals, elastomers, etc. are needed?) What kind of degradation rate is reasonable?</a:t>
            </a:r>
          </a:p>
          <a:p>
            <a:endParaRPr lang="en-US" sz="20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*What are expected leakage rates or loss rates of H</a:t>
            </a:r>
            <a:r>
              <a:rPr lang="en-US" sz="20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 </a:t>
            </a: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during extraction</a:t>
            </a:r>
            <a:r>
              <a:rPr lang="en-US" sz="20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(% or kg/s)?</a:t>
            </a:r>
          </a:p>
          <a:p>
            <a:endParaRPr lang="en-US" sz="20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*What are other unexpected loss mechanisms during transport? (Overlap with stimulation, chemical or biological reactions?)</a:t>
            </a:r>
          </a:p>
          <a:p>
            <a:endParaRPr lang="en-US" sz="20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*Is the reservoir self-sealing in the presence of the H</a:t>
            </a:r>
            <a:r>
              <a:rPr lang="en-US" sz="20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/fluid?</a:t>
            </a:r>
            <a:endParaRPr lang="en-US" sz="2000" b="1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6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*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1457435"/>
            <a:ext cx="11651657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i="0">
                <a:solidFill>
                  <a:srgbClr val="000000"/>
                </a:solidFill>
                <a:effectLst/>
                <a:latin typeface="Calibri"/>
                <a:cs typeface="Calibri"/>
              </a:rPr>
              <a:t>What </a:t>
            </a:r>
            <a:r>
              <a:rPr lang="en-US" sz="2800" b="1">
                <a:solidFill>
                  <a:srgbClr val="000000"/>
                </a:solidFill>
                <a:latin typeface="Calibri"/>
                <a:cs typeface="Calibri"/>
              </a:rPr>
              <a:t>are other unexpected loss mechanisms during transport</a:t>
            </a:r>
            <a:r>
              <a:rPr lang="en-US" sz="2800" b="1" i="0">
                <a:solidFill>
                  <a:srgbClr val="000000"/>
                </a:solidFill>
                <a:effectLst/>
                <a:latin typeface="Calibri"/>
                <a:cs typeface="Calibri"/>
              </a:rPr>
              <a:t>?</a:t>
            </a: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5892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*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1457435"/>
            <a:ext cx="11651657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i="0">
                <a:solidFill>
                  <a:srgbClr val="000000"/>
                </a:solidFill>
                <a:effectLst/>
                <a:latin typeface="Calibri"/>
                <a:cs typeface="Calibri"/>
              </a:rPr>
              <a:t>What </a:t>
            </a:r>
            <a:r>
              <a:rPr lang="en-US" sz="2800" b="1">
                <a:solidFill>
                  <a:srgbClr val="000000"/>
                </a:solidFill>
                <a:latin typeface="Calibri"/>
                <a:cs typeface="Calibri"/>
              </a:rPr>
              <a:t>are expected leakage rates or loss rates of H</a:t>
            </a:r>
            <a:r>
              <a:rPr lang="en-US" sz="2800" b="1" baseline="-2500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Calibri"/>
                <a:cs typeface="Calibri"/>
              </a:rPr>
              <a:t> during extraction (% or kg/s)?</a:t>
            </a:r>
            <a:endParaRPr lang="en-US" sz="2800">
              <a:ea typeface="+mn-lt"/>
              <a:cs typeface="+mn-lt"/>
            </a:endParaRPr>
          </a:p>
          <a:p>
            <a:endParaRPr lang="en-US" sz="2800" b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87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*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1457435"/>
            <a:ext cx="11651657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alibri"/>
                <a:cs typeface="Calibri"/>
              </a:rPr>
              <a:t>At the expected concentrations of H</a:t>
            </a:r>
            <a:r>
              <a:rPr lang="en-US" sz="2800" b="1" baseline="-2500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Calibri"/>
                <a:cs typeface="Calibri"/>
              </a:rPr>
              <a:t>, what kind of materials may be needed to prevent leakage and corrosion? (What metals, elastomers, etc. are needed?) What kind of degradation rate is reasonable?</a:t>
            </a:r>
            <a:endParaRPr lang="en-US" sz="2800">
              <a:ea typeface="+mn-lt"/>
              <a:cs typeface="+mn-lt"/>
            </a:endParaRPr>
          </a:p>
          <a:p>
            <a:endParaRPr lang="en-US" sz="2800" b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374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*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1457435"/>
            <a:ext cx="11651657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alibri"/>
                <a:cs typeface="Calibri"/>
              </a:rPr>
              <a:t>What are the other gases expected in chemically stimulated geologic H</a:t>
            </a:r>
            <a:r>
              <a:rPr lang="en-US" sz="2800" b="1" baseline="-2500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Calibri"/>
                <a:cs typeface="Calibri"/>
              </a:rPr>
              <a:t>?</a:t>
            </a:r>
            <a:endParaRPr lang="en-US" sz="2800">
              <a:ea typeface="+mn-lt"/>
              <a:cs typeface="+mn-lt"/>
            </a:endParaRPr>
          </a:p>
          <a:p>
            <a:endParaRPr lang="en-US" sz="2800">
              <a:ea typeface="+mn-lt"/>
              <a:cs typeface="+mn-lt"/>
            </a:endParaRPr>
          </a:p>
          <a:p>
            <a:endParaRPr lang="en-US" sz="2800" b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356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*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1457435"/>
            <a:ext cx="11651657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alibri"/>
                <a:cs typeface="Calibri"/>
              </a:rPr>
              <a:t>What are the ideal transport mechanisms for extracting geologic hydrogen? How do we maximize yield and reduce loss?</a:t>
            </a:r>
            <a:endParaRPr lang="en-US"/>
          </a:p>
          <a:p>
            <a:endParaRPr lang="en-US" sz="2800" b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748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*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2283059"/>
            <a:ext cx="118452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What additional exploration techniques, if any, would be required for identification of reserves amenable to hydrogen production with co-CO</a:t>
            </a:r>
            <a:r>
              <a:rPr lang="en-US" sz="28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 sequestration?  With co-geothermal energy production?</a:t>
            </a:r>
          </a:p>
          <a:p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57532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Finding the Resources</a:t>
            </a:r>
            <a:endParaRPr lang="en-US" sz="4400" b="1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20C4194E-3244-20F3-E0BD-EC4DBF435F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3110" r="36356" b="3485"/>
          <a:stretch/>
        </p:blipFill>
        <p:spPr>
          <a:xfrm>
            <a:off x="7468845" y="3994673"/>
            <a:ext cx="3547872" cy="2162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E6BC16-3E41-5CE0-66F0-724147AC3887}"/>
              </a:ext>
            </a:extLst>
          </p:cNvPr>
          <p:cNvSpPr txBox="1"/>
          <p:nvPr/>
        </p:nvSpPr>
        <p:spPr>
          <a:xfrm>
            <a:off x="7468845" y="1366897"/>
            <a:ext cx="34884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5092C4"/>
                </a:solidFill>
              </a:rPr>
              <a:t>GEOLOGY</a:t>
            </a:r>
          </a:p>
          <a:p>
            <a:pPr algn="ctr"/>
            <a:r>
              <a:rPr lang="en-US" sz="2400"/>
              <a:t>Identification of deposits</a:t>
            </a:r>
          </a:p>
          <a:p>
            <a:pPr algn="ctr"/>
            <a:r>
              <a:rPr lang="en-US" sz="2400"/>
              <a:t>Fe(II) concentration</a:t>
            </a:r>
          </a:p>
          <a:p>
            <a:pPr algn="ctr"/>
            <a:r>
              <a:rPr lang="en-US" sz="2400"/>
              <a:t>Permeability</a:t>
            </a:r>
          </a:p>
          <a:p>
            <a:pPr algn="ctr"/>
            <a:r>
              <a:rPr lang="en-US" sz="2400"/>
              <a:t>Competent </a:t>
            </a:r>
            <a:r>
              <a:rPr lang="en-US" sz="2400" err="1"/>
              <a:t>caprock</a:t>
            </a:r>
            <a:endParaRPr lang="en-US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7C6EDB-A899-5F44-1EBE-AF26EEFF6DA5}"/>
              </a:ext>
            </a:extLst>
          </p:cNvPr>
          <p:cNvSpPr txBox="1"/>
          <p:nvPr/>
        </p:nvSpPr>
        <p:spPr>
          <a:xfrm>
            <a:off x="483476" y="1751617"/>
            <a:ext cx="58963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Please keep in mind that our focus is on finding mineral systems that can be stimulated to generate GeoH2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Natural accumulations may be indicators of a subsurface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But, are not the sole target</a:t>
            </a:r>
            <a:endParaRPr lang="en-US" sz="2800"/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78248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</a:rPr>
              <a:t>What is stimulation in ARPA-e world</a:t>
            </a:r>
            <a:endParaRPr lang="en-US" sz="4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7C6EDB-A899-5F44-1EBE-AF26EEFF6DA5}"/>
              </a:ext>
            </a:extLst>
          </p:cNvPr>
          <p:cNvSpPr txBox="1"/>
          <p:nvPr/>
        </p:nvSpPr>
        <p:spPr>
          <a:xfrm>
            <a:off x="483476" y="1751617"/>
            <a:ext cx="58963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Changing the reaction rate</a:t>
            </a:r>
          </a:p>
          <a:p>
            <a:endParaRPr lang="en-US" sz="32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Shifting the equilibrium</a:t>
            </a:r>
          </a:p>
          <a:p>
            <a:endParaRPr lang="en-US" sz="32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Bypassing or suppressing parasitic reactions</a:t>
            </a:r>
            <a:endParaRPr lang="en-US" sz="3200" b="1"/>
          </a:p>
          <a:p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6A674A-4A8A-20F7-F1C8-CFFF07E8EE7E}"/>
              </a:ext>
            </a:extLst>
          </p:cNvPr>
          <p:cNvSpPr txBox="1"/>
          <p:nvPr/>
        </p:nvSpPr>
        <p:spPr>
          <a:xfrm>
            <a:off x="6758516" y="433719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Chalkduster" panose="03050602040202020205" pitchFamily="66" charset="77"/>
              </a:rPr>
              <a:t>Fe (II) + H</a:t>
            </a:r>
            <a:r>
              <a:rPr lang="en-US" sz="2000" baseline="-25000">
                <a:latin typeface="Chalkduster" panose="03050602040202020205" pitchFamily="66" charset="77"/>
              </a:rPr>
              <a:t>2</a:t>
            </a:r>
            <a:r>
              <a:rPr lang="en-US" sz="2000">
                <a:latin typeface="Chalkduster" panose="03050602040202020205" pitchFamily="66" charset="77"/>
              </a:rPr>
              <a:t>O   </a:t>
            </a:r>
            <a:br>
              <a:rPr lang="en-US" sz="2000">
                <a:latin typeface="Chalkduster" panose="03050602040202020205" pitchFamily="66" charset="77"/>
              </a:rPr>
            </a:br>
            <a:br>
              <a:rPr lang="en-US" sz="2000">
                <a:latin typeface="Chalkduster" panose="03050602040202020205" pitchFamily="66" charset="77"/>
              </a:rPr>
            </a:br>
            <a:br>
              <a:rPr lang="en-US" sz="2000">
                <a:latin typeface="Chalkduster" panose="03050602040202020205" pitchFamily="66" charset="77"/>
              </a:rPr>
            </a:br>
            <a:r>
              <a:rPr lang="en-US" sz="2000">
                <a:latin typeface="Chalkduster" panose="03050602040202020205" pitchFamily="66" charset="77"/>
              </a:rPr>
              <a:t>Fe (III) oxides and H</a:t>
            </a:r>
            <a:r>
              <a:rPr lang="en-US" sz="2000" baseline="-25000">
                <a:latin typeface="Chalkduster" panose="03050602040202020205" pitchFamily="66" charset="77"/>
                <a:cs typeface="Bierstadt" panose="020F050202020403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34A6E-BD69-BD28-F7C2-403051812B41}"/>
              </a:ext>
            </a:extLst>
          </p:cNvPr>
          <p:cNvSpPr txBox="1"/>
          <p:nvPr/>
        </p:nvSpPr>
        <p:spPr>
          <a:xfrm>
            <a:off x="7053590" y="1566953"/>
            <a:ext cx="287450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5092C4"/>
                </a:solidFill>
              </a:rPr>
              <a:t>CHEMISTRY</a:t>
            </a:r>
          </a:p>
          <a:p>
            <a:pPr algn="ctr"/>
            <a:r>
              <a:rPr lang="en-US" sz="2400"/>
              <a:t>Reaction conditions</a:t>
            </a:r>
          </a:p>
          <a:p>
            <a:pPr algn="ctr"/>
            <a:r>
              <a:rPr lang="en-US" sz="2400"/>
              <a:t>Kinetics</a:t>
            </a:r>
          </a:p>
          <a:p>
            <a:pPr algn="ctr"/>
            <a:r>
              <a:rPr lang="en-US" sz="2400"/>
              <a:t>Catalysis</a:t>
            </a:r>
          </a:p>
          <a:p>
            <a:pPr algn="ctr"/>
            <a:r>
              <a:rPr lang="en-US" sz="2400"/>
              <a:t>Biology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726A8136-665D-A0A2-CC9C-11A5CE07C761}"/>
              </a:ext>
            </a:extLst>
          </p:cNvPr>
          <p:cNvSpPr/>
          <p:nvPr/>
        </p:nvSpPr>
        <p:spPr>
          <a:xfrm>
            <a:off x="8593502" y="4772690"/>
            <a:ext cx="296073" cy="4524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9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What are the Resources?</a:t>
            </a:r>
            <a:endParaRPr lang="en-US" sz="4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7C6EDB-A899-5F44-1EBE-AF26EEFF6DA5}"/>
              </a:ext>
            </a:extLst>
          </p:cNvPr>
          <p:cNvSpPr txBox="1"/>
          <p:nvPr/>
        </p:nvSpPr>
        <p:spPr>
          <a:xfrm>
            <a:off x="5309476" y="1683852"/>
            <a:ext cx="58963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</a:rPr>
              <a:t>We use the simple examples of Fe(II) in olivine and/or fayalite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</a:rPr>
              <a:t>Oxidation of other metals?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</a:rPr>
              <a:t>Other mineral types with [FeO] &gt;10%?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/>
          </a:p>
          <a:p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03CB2A-E68D-DB18-8C99-BAD59F64441E}"/>
              </a:ext>
            </a:extLst>
          </p:cNvPr>
          <p:cNvSpPr txBox="1"/>
          <p:nvPr/>
        </p:nvSpPr>
        <p:spPr>
          <a:xfrm>
            <a:off x="228600" y="4500008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Chalkduster" panose="03050602040202020205" pitchFamily="66" charset="77"/>
              </a:rPr>
              <a:t>Fe (II) + H</a:t>
            </a:r>
            <a:r>
              <a:rPr lang="en-US" sz="2000" baseline="-25000">
                <a:latin typeface="Chalkduster" panose="03050602040202020205" pitchFamily="66" charset="77"/>
              </a:rPr>
              <a:t>2</a:t>
            </a:r>
            <a:r>
              <a:rPr lang="en-US" sz="2000">
                <a:latin typeface="Chalkduster" panose="03050602040202020205" pitchFamily="66" charset="77"/>
              </a:rPr>
              <a:t>O   </a:t>
            </a:r>
            <a:br>
              <a:rPr lang="en-US" sz="2000">
                <a:latin typeface="Chalkduster" panose="03050602040202020205" pitchFamily="66" charset="77"/>
              </a:rPr>
            </a:br>
            <a:br>
              <a:rPr lang="en-US" sz="2000">
                <a:latin typeface="Chalkduster" panose="03050602040202020205" pitchFamily="66" charset="77"/>
              </a:rPr>
            </a:br>
            <a:br>
              <a:rPr lang="en-US" sz="2000">
                <a:latin typeface="Chalkduster" panose="03050602040202020205" pitchFamily="66" charset="77"/>
              </a:rPr>
            </a:br>
            <a:r>
              <a:rPr lang="en-US" sz="2000">
                <a:latin typeface="Chalkduster" panose="03050602040202020205" pitchFamily="66" charset="77"/>
              </a:rPr>
              <a:t>Fe (III) oxides and H</a:t>
            </a:r>
            <a:r>
              <a:rPr lang="en-US" sz="2000" baseline="-25000">
                <a:latin typeface="Chalkduster" panose="03050602040202020205" pitchFamily="66" charset="77"/>
                <a:cs typeface="Bierstadt" panose="020F050202020403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9EC921-0489-389B-4CDE-7777A0C9F7E4}"/>
              </a:ext>
            </a:extLst>
          </p:cNvPr>
          <p:cNvSpPr txBox="1"/>
          <p:nvPr/>
        </p:nvSpPr>
        <p:spPr>
          <a:xfrm>
            <a:off x="523674" y="1729771"/>
            <a:ext cx="287450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5092C4"/>
                </a:solidFill>
              </a:rPr>
              <a:t>CHEMISTRY</a:t>
            </a:r>
          </a:p>
          <a:p>
            <a:pPr algn="ctr"/>
            <a:r>
              <a:rPr lang="en-US" sz="2400"/>
              <a:t>Reaction conditions</a:t>
            </a:r>
          </a:p>
          <a:p>
            <a:pPr algn="ctr"/>
            <a:r>
              <a:rPr lang="en-US" sz="2400"/>
              <a:t>Kinetics</a:t>
            </a:r>
          </a:p>
          <a:p>
            <a:pPr algn="ctr"/>
            <a:r>
              <a:rPr lang="en-US" sz="2400"/>
              <a:t>Catalysis</a:t>
            </a:r>
          </a:p>
          <a:p>
            <a:pPr algn="ctr"/>
            <a:r>
              <a:rPr lang="en-US" sz="2400"/>
              <a:t>Biology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76C373E5-0CFD-8B86-44BD-E2ED93EE8453}"/>
              </a:ext>
            </a:extLst>
          </p:cNvPr>
          <p:cNvSpPr/>
          <p:nvPr/>
        </p:nvSpPr>
        <p:spPr>
          <a:xfrm>
            <a:off x="2063586" y="4935508"/>
            <a:ext cx="296073" cy="4524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0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*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2283059"/>
            <a:ext cx="11845202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i="0">
                <a:solidFill>
                  <a:srgbClr val="000000"/>
                </a:solidFill>
                <a:effectLst/>
                <a:latin typeface="Calibri"/>
                <a:cs typeface="Calibri"/>
              </a:rPr>
              <a:t>How important is geophysical monitoring, modelling, and characterization for H</a:t>
            </a:r>
            <a:r>
              <a:rPr lang="en-US" sz="2800" b="1" i="0" baseline="-25000">
                <a:solidFill>
                  <a:srgbClr val="000000"/>
                </a:solidFill>
                <a:effectLst/>
                <a:latin typeface="Calibri"/>
                <a:cs typeface="Calibri"/>
              </a:rPr>
              <a:t>2</a:t>
            </a:r>
            <a:r>
              <a:rPr lang="en-US" sz="2800" b="1" i="0">
                <a:solidFill>
                  <a:srgbClr val="000000"/>
                </a:solidFill>
                <a:effectLst/>
                <a:latin typeface="Calibri"/>
                <a:cs typeface="Calibri"/>
              </a:rPr>
              <a:t> production and reserve management</a:t>
            </a:r>
            <a:r>
              <a:rPr lang="en-US" sz="2800" b="1">
                <a:solidFill>
                  <a:srgbClr val="000000"/>
                </a:solidFill>
                <a:latin typeface="Calibri"/>
                <a:cs typeface="Calibri"/>
              </a:rPr>
              <a:t> (and why)?</a:t>
            </a:r>
            <a:endParaRPr lang="en-US" sz="2800" b="1" i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endParaRPr lang="en-US" sz="28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0533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*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2283059"/>
            <a:ext cx="11845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sensing capabilities are important for H</a:t>
            </a:r>
            <a:r>
              <a:rPr lang="en-US" sz="2800" b="1" i="0" baseline="-25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en-US" sz="2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reserve management?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23114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*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2283059"/>
            <a:ext cx="11845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should modelling efforts focus on?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12367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*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E3A63-DB5F-05E1-B354-AC8BD3B25B8A}"/>
              </a:ext>
            </a:extLst>
          </p:cNvPr>
          <p:cNvSpPr txBox="1"/>
          <p:nvPr/>
        </p:nvSpPr>
        <p:spPr>
          <a:xfrm>
            <a:off x="173399" y="1457435"/>
            <a:ext cx="116516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percent of produced H</a:t>
            </a:r>
            <a:r>
              <a:rPr lang="en-US" sz="2800" b="1" i="0" baseline="-25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en-US" sz="2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has to be transported to the surface to be economically viable?</a:t>
            </a:r>
          </a:p>
        </p:txBody>
      </p:sp>
    </p:spTree>
    <p:extLst>
      <p:ext uri="{BB962C8B-B14F-4D97-AF65-F5344CB8AC3E}">
        <p14:creationId xmlns:p14="http://schemas.microsoft.com/office/powerpoint/2010/main" val="339323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/>
          <p:cNvSpPr/>
          <p:nvPr/>
        </p:nvSpPr>
        <p:spPr>
          <a:xfrm>
            <a:off x="679449" y="307873"/>
            <a:ext cx="10938119" cy="482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32"/>
              </a:lnSpc>
            </a:pPr>
            <a:r>
              <a:rPr lang="en-US" sz="4400" b="1">
                <a:solidFill>
                  <a:srgbClr val="000000"/>
                </a:solidFill>
                <a:ea typeface="Fira Sans Regular" pitchFamily="34" charset="-122"/>
                <a:cs typeface="Fira Sans Regular" pitchFamily="34" charset="-120"/>
              </a:rPr>
              <a:t>Question: *</a:t>
            </a:r>
            <a:endParaRPr lang="en-US" sz="4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EB6DC-1FB3-81A7-D230-9E068718B57B}"/>
              </a:ext>
            </a:extLst>
          </p:cNvPr>
          <p:cNvSpPr txBox="1"/>
          <p:nvPr/>
        </p:nvSpPr>
        <p:spPr>
          <a:xfrm>
            <a:off x="439137" y="1300232"/>
            <a:ext cx="11058275" cy="460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*What are the other gases expected in chemically stimulated geologic H</a:t>
            </a:r>
            <a:r>
              <a:rPr lang="en-US" sz="20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  <a:endParaRPr lang="en-US" sz="2000" b="1" baseline="-25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0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*Is there a way to increase solubility of H</a:t>
            </a:r>
            <a:r>
              <a:rPr lang="en-US" sz="20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 in the stimulated fluid in the reacting conditions? Is it enough currently? [Passive vs. active extraction: Does the fluid/brine fill the well and H</a:t>
            </a:r>
            <a:r>
              <a:rPr lang="en-US" sz="20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 is collected from bubbling, or do we use the fluid to actively transport H</a:t>
            </a:r>
            <a:r>
              <a:rPr lang="en-US" sz="20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?]</a:t>
            </a:r>
            <a:endParaRPr lang="en-US" sz="2000" b="1" baseline="-25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0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*Polymer membranes are a mature way to separate gases, but may have certain limitations in geo-H</a:t>
            </a:r>
            <a:r>
              <a:rPr lang="en-US" sz="20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 (temperature), we need ultra-high permeance at reasonable selectivity.</a:t>
            </a:r>
          </a:p>
          <a:p>
            <a:endParaRPr lang="en-US" sz="20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*Membrane (polymer or other) should be able to separate at &gt;4:1 H</a:t>
            </a:r>
            <a:r>
              <a:rPr lang="en-US" sz="20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:X selectivity (~SMR purity, X=CH</a:t>
            </a:r>
            <a:r>
              <a:rPr lang="en-US" sz="20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4 </a:t>
            </a: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or gas of interest) with permeance &gt;10</a:t>
            </a:r>
            <a:r>
              <a:rPr lang="en-US" sz="2000" b="1" baseline="3000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err="1">
                <a:solidFill>
                  <a:srgbClr val="000000"/>
                </a:solidFill>
                <a:latin typeface="Calibri" panose="020F0502020204030204" pitchFamily="34" charset="0"/>
              </a:rPr>
              <a:t>barrer</a:t>
            </a:r>
            <a:endParaRPr lang="en-US" sz="2000" b="1" baseline="-25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000" b="1" baseline="-25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*Are there other transport/extraction mechanisms that would have high H</a:t>
            </a:r>
            <a:r>
              <a:rPr lang="en-US" sz="20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 yield? (Chemical, material)</a:t>
            </a:r>
          </a:p>
          <a:p>
            <a:endParaRPr lang="en-US" sz="20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*Reacting/processing H</a:t>
            </a:r>
            <a:r>
              <a:rPr lang="en-US" sz="20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/H</a:t>
            </a:r>
            <a:r>
              <a:rPr lang="en-US" sz="20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US" sz="20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mixture afterwards for a stable H</a:t>
            </a:r>
            <a:r>
              <a:rPr lang="en-US" sz="20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 carrier?</a:t>
            </a:r>
            <a:endParaRPr lang="en-US" sz="2000" b="1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426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_ARPA-E">
  <a:themeElements>
    <a:clrScheme name="Custom 4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_ARPA-E">
  <a:themeElements>
    <a:clrScheme name="Custom 4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1AB0E9"/>
      </a:accent1>
      <a:accent2>
        <a:srgbClr val="09425B"/>
      </a:accent2>
      <a:accent3>
        <a:srgbClr val="4294B7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Robot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bot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Robot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bot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A650ADD58ACE4499DFBA20ACD885D0" ma:contentTypeVersion="11" ma:contentTypeDescription="Create a new document." ma:contentTypeScope="" ma:versionID="f8d943dfde9af7e81e74e310ef338763">
  <xsd:schema xmlns:xsd="http://www.w3.org/2001/XMLSchema" xmlns:xs="http://www.w3.org/2001/XMLSchema" xmlns:p="http://schemas.microsoft.com/office/2006/metadata/properties" xmlns:ns2="e6589248-e022-4dad-bde5-77d911c09628" xmlns:ns3="5cbd31e9-f193-4050-8107-758e601fbb4b" xmlns:ns4="0a20205c-0631-4ff0-81c6-46eee12fe7e9" targetNamespace="http://schemas.microsoft.com/office/2006/metadata/properties" ma:root="true" ma:fieldsID="75fe58d4247ab5985237d22d75f44b10" ns2:_="" ns3:_="" ns4:_="">
    <xsd:import namespace="e6589248-e022-4dad-bde5-77d911c09628"/>
    <xsd:import namespace="5cbd31e9-f193-4050-8107-758e601fbb4b"/>
    <xsd:import namespace="0a20205c-0631-4ff0-81c6-46eee12fe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89248-e022-4dad-bde5-77d911c096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6d46bd7-4a58-4bc0-a217-7245e6e704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d31e9-f193-4050-8107-758e601fbb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0205c-0631-4ff0-81c6-46eee12fe7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e4621ba-8a45-406c-98f5-43b027f2c1e1}" ma:internalName="TaxCatchAll" ma:showField="CatchAllData" ma:web="5cbd31e9-f193-4050-8107-758e601fbb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331301-305D-456A-8241-475F24368192}">
  <ds:schemaRefs>
    <ds:schemaRef ds:uri="0a20205c-0631-4ff0-81c6-46eee12fe7e9"/>
    <ds:schemaRef ds:uri="5cbd31e9-f193-4050-8107-758e601fbb4b"/>
    <ds:schemaRef ds:uri="e6589248-e022-4dad-bde5-77d911c096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46C4473-1117-4647-A3F2-EEFCF27C08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16</Slides>
  <Notes>15</Notes>
  <HiddenSlides>2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Theme_ARPA-E</vt:lpstr>
      <vt:lpstr>1_Office Theme_ARPA-E</vt:lpstr>
      <vt:lpstr>Breakout Session: Subsurface Engineering (Friday, April 7th at 9:00AM ET)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Department of Energy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Jennifer.Steinhilber@hq.doe.gov</dc:creator>
  <cp:revision>1</cp:revision>
  <dcterms:created xsi:type="dcterms:W3CDTF">2016-07-28T15:31:28Z</dcterms:created>
  <dcterms:modified xsi:type="dcterms:W3CDTF">2023-04-07T13:16:15Z</dcterms:modified>
</cp:coreProperties>
</file>