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$736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294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19826FFA-277A-4A2D-978F-71312E24CEB0}"/>
              </a:ext>
            </a:extLst>
          </p:cNvPr>
          <p:cNvSpPr>
            <a:spLocks/>
          </p:cNvSpPr>
          <p:nvPr/>
        </p:nvSpPr>
        <p:spPr bwMode="auto">
          <a:xfrm>
            <a:off x="6308035" y="1369691"/>
            <a:ext cx="2187044" cy="2969388"/>
          </a:xfrm>
          <a:custGeom>
            <a:avLst/>
            <a:gdLst>
              <a:gd name="T0" fmla="*/ 524 w 531"/>
              <a:gd name="T1" fmla="*/ 758 h 887"/>
              <a:gd name="T2" fmla="*/ 512 w 531"/>
              <a:gd name="T3" fmla="*/ 745 h 887"/>
              <a:gd name="T4" fmla="*/ 516 w 531"/>
              <a:gd name="T5" fmla="*/ 731 h 887"/>
              <a:gd name="T6" fmla="*/ 514 w 531"/>
              <a:gd name="T7" fmla="*/ 716 h 887"/>
              <a:gd name="T8" fmla="*/ 136 w 531"/>
              <a:gd name="T9" fmla="*/ 29 h 887"/>
              <a:gd name="T10" fmla="*/ 42 w 531"/>
              <a:gd name="T11" fmla="*/ 35 h 887"/>
              <a:gd name="T12" fmla="*/ 34 w 531"/>
              <a:gd name="T13" fmla="*/ 64 h 887"/>
              <a:gd name="T14" fmla="*/ 27 w 531"/>
              <a:gd name="T15" fmla="*/ 83 h 887"/>
              <a:gd name="T16" fmla="*/ 25 w 531"/>
              <a:gd name="T17" fmla="*/ 93 h 887"/>
              <a:gd name="T18" fmla="*/ 8 w 531"/>
              <a:gd name="T19" fmla="*/ 103 h 887"/>
              <a:gd name="T20" fmla="*/ 7 w 531"/>
              <a:gd name="T21" fmla="*/ 141 h 887"/>
              <a:gd name="T22" fmla="*/ 20 w 531"/>
              <a:gd name="T23" fmla="*/ 185 h 887"/>
              <a:gd name="T24" fmla="*/ 12 w 531"/>
              <a:gd name="T25" fmla="*/ 227 h 887"/>
              <a:gd name="T26" fmla="*/ 10 w 531"/>
              <a:gd name="T27" fmla="*/ 258 h 887"/>
              <a:gd name="T28" fmla="*/ 27 w 531"/>
              <a:gd name="T29" fmla="*/ 300 h 887"/>
              <a:gd name="T30" fmla="*/ 32 w 531"/>
              <a:gd name="T31" fmla="*/ 332 h 887"/>
              <a:gd name="T32" fmla="*/ 40 w 531"/>
              <a:gd name="T33" fmla="*/ 349 h 887"/>
              <a:gd name="T34" fmla="*/ 49 w 531"/>
              <a:gd name="T35" fmla="*/ 354 h 887"/>
              <a:gd name="T36" fmla="*/ 56 w 531"/>
              <a:gd name="T37" fmla="*/ 363 h 887"/>
              <a:gd name="T38" fmla="*/ 52 w 531"/>
              <a:gd name="T39" fmla="*/ 382 h 887"/>
              <a:gd name="T40" fmla="*/ 51 w 531"/>
              <a:gd name="T41" fmla="*/ 397 h 887"/>
              <a:gd name="T42" fmla="*/ 57 w 531"/>
              <a:gd name="T43" fmla="*/ 431 h 887"/>
              <a:gd name="T44" fmla="*/ 76 w 531"/>
              <a:gd name="T45" fmla="*/ 456 h 887"/>
              <a:gd name="T46" fmla="*/ 68 w 531"/>
              <a:gd name="T47" fmla="*/ 460 h 887"/>
              <a:gd name="T48" fmla="*/ 59 w 531"/>
              <a:gd name="T49" fmla="*/ 487 h 887"/>
              <a:gd name="T50" fmla="*/ 78 w 531"/>
              <a:gd name="T51" fmla="*/ 524 h 887"/>
              <a:gd name="T52" fmla="*/ 86 w 531"/>
              <a:gd name="T53" fmla="*/ 548 h 887"/>
              <a:gd name="T54" fmla="*/ 95 w 531"/>
              <a:gd name="T55" fmla="*/ 563 h 887"/>
              <a:gd name="T56" fmla="*/ 108 w 531"/>
              <a:gd name="T57" fmla="*/ 584 h 887"/>
              <a:gd name="T58" fmla="*/ 107 w 531"/>
              <a:gd name="T59" fmla="*/ 601 h 887"/>
              <a:gd name="T60" fmla="*/ 112 w 531"/>
              <a:gd name="T61" fmla="*/ 604 h 887"/>
              <a:gd name="T62" fmla="*/ 117 w 531"/>
              <a:gd name="T63" fmla="*/ 619 h 887"/>
              <a:gd name="T64" fmla="*/ 112 w 531"/>
              <a:gd name="T65" fmla="*/ 640 h 887"/>
              <a:gd name="T66" fmla="*/ 105 w 531"/>
              <a:gd name="T67" fmla="*/ 657 h 887"/>
              <a:gd name="T68" fmla="*/ 139 w 531"/>
              <a:gd name="T69" fmla="*/ 672 h 887"/>
              <a:gd name="T70" fmla="*/ 161 w 531"/>
              <a:gd name="T71" fmla="*/ 684 h 887"/>
              <a:gd name="T72" fmla="*/ 192 w 531"/>
              <a:gd name="T73" fmla="*/ 701 h 887"/>
              <a:gd name="T74" fmla="*/ 217 w 531"/>
              <a:gd name="T75" fmla="*/ 726 h 887"/>
              <a:gd name="T76" fmla="*/ 241 w 531"/>
              <a:gd name="T77" fmla="*/ 736 h 887"/>
              <a:gd name="T78" fmla="*/ 249 w 531"/>
              <a:gd name="T79" fmla="*/ 758 h 887"/>
              <a:gd name="T80" fmla="*/ 268 w 531"/>
              <a:gd name="T81" fmla="*/ 767 h 887"/>
              <a:gd name="T82" fmla="*/ 287 w 531"/>
              <a:gd name="T83" fmla="*/ 786 h 887"/>
              <a:gd name="T84" fmla="*/ 300 w 531"/>
              <a:gd name="T85" fmla="*/ 854 h 887"/>
              <a:gd name="T86" fmla="*/ 314 w 531"/>
              <a:gd name="T87" fmla="*/ 854 h 887"/>
              <a:gd name="T88" fmla="*/ 304 w 531"/>
              <a:gd name="T89" fmla="*/ 860 h 887"/>
              <a:gd name="T90" fmla="*/ 312 w 531"/>
              <a:gd name="T91" fmla="*/ 872 h 887"/>
              <a:gd name="T92" fmla="*/ 419 w 531"/>
              <a:gd name="T93" fmla="*/ 882 h 887"/>
              <a:gd name="T94" fmla="*/ 482 w 531"/>
              <a:gd name="T95" fmla="*/ 886 h 887"/>
              <a:gd name="T96" fmla="*/ 488 w 531"/>
              <a:gd name="T97" fmla="*/ 872 h 887"/>
              <a:gd name="T98" fmla="*/ 485 w 531"/>
              <a:gd name="T99" fmla="*/ 869 h 887"/>
              <a:gd name="T100" fmla="*/ 477 w 531"/>
              <a:gd name="T101" fmla="*/ 857 h 887"/>
              <a:gd name="T102" fmla="*/ 480 w 531"/>
              <a:gd name="T103" fmla="*/ 843 h 887"/>
              <a:gd name="T104" fmla="*/ 490 w 531"/>
              <a:gd name="T105" fmla="*/ 831 h 887"/>
              <a:gd name="T106" fmla="*/ 500 w 531"/>
              <a:gd name="T107" fmla="*/ 821 h 887"/>
              <a:gd name="T108" fmla="*/ 500 w 531"/>
              <a:gd name="T109" fmla="*/ 804 h 887"/>
              <a:gd name="T110" fmla="*/ 504 w 531"/>
              <a:gd name="T111" fmla="*/ 798 h 887"/>
              <a:gd name="T112" fmla="*/ 512 w 531"/>
              <a:gd name="T113" fmla="*/ 784 h 887"/>
              <a:gd name="T114" fmla="*/ 526 w 531"/>
              <a:gd name="T115" fmla="*/ 781 h 887"/>
              <a:gd name="T116" fmla="*/ 531 w 531"/>
              <a:gd name="T117" fmla="*/ 774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1" h="887">
                <a:moveTo>
                  <a:pt x="527" y="765"/>
                </a:moveTo>
                <a:lnTo>
                  <a:pt x="527" y="765"/>
                </a:lnTo>
                <a:lnTo>
                  <a:pt x="527" y="765"/>
                </a:lnTo>
                <a:lnTo>
                  <a:pt x="527" y="765"/>
                </a:lnTo>
                <a:lnTo>
                  <a:pt x="527" y="764"/>
                </a:lnTo>
                <a:lnTo>
                  <a:pt x="527" y="764"/>
                </a:lnTo>
                <a:lnTo>
                  <a:pt x="524" y="758"/>
                </a:lnTo>
                <a:lnTo>
                  <a:pt x="524" y="758"/>
                </a:lnTo>
                <a:lnTo>
                  <a:pt x="521" y="755"/>
                </a:lnTo>
                <a:lnTo>
                  <a:pt x="519" y="752"/>
                </a:lnTo>
                <a:lnTo>
                  <a:pt x="519" y="752"/>
                </a:lnTo>
                <a:lnTo>
                  <a:pt x="514" y="750"/>
                </a:lnTo>
                <a:lnTo>
                  <a:pt x="512" y="745"/>
                </a:lnTo>
                <a:lnTo>
                  <a:pt x="512" y="745"/>
                </a:lnTo>
                <a:lnTo>
                  <a:pt x="512" y="743"/>
                </a:lnTo>
                <a:lnTo>
                  <a:pt x="514" y="741"/>
                </a:lnTo>
                <a:lnTo>
                  <a:pt x="514" y="741"/>
                </a:lnTo>
                <a:lnTo>
                  <a:pt x="514" y="738"/>
                </a:lnTo>
                <a:lnTo>
                  <a:pt x="516" y="736"/>
                </a:lnTo>
                <a:lnTo>
                  <a:pt x="516" y="736"/>
                </a:lnTo>
                <a:lnTo>
                  <a:pt x="516" y="731"/>
                </a:lnTo>
                <a:lnTo>
                  <a:pt x="516" y="731"/>
                </a:lnTo>
                <a:lnTo>
                  <a:pt x="514" y="728"/>
                </a:lnTo>
                <a:lnTo>
                  <a:pt x="512" y="726"/>
                </a:lnTo>
                <a:lnTo>
                  <a:pt x="512" y="726"/>
                </a:lnTo>
                <a:lnTo>
                  <a:pt x="514" y="721"/>
                </a:lnTo>
                <a:lnTo>
                  <a:pt x="514" y="716"/>
                </a:lnTo>
                <a:lnTo>
                  <a:pt x="514" y="716"/>
                </a:lnTo>
                <a:lnTo>
                  <a:pt x="514" y="709"/>
                </a:lnTo>
                <a:lnTo>
                  <a:pt x="229" y="312"/>
                </a:lnTo>
                <a:lnTo>
                  <a:pt x="236" y="290"/>
                </a:lnTo>
                <a:lnTo>
                  <a:pt x="292" y="69"/>
                </a:lnTo>
                <a:lnTo>
                  <a:pt x="292" y="69"/>
                </a:lnTo>
                <a:lnTo>
                  <a:pt x="205" y="47"/>
                </a:lnTo>
                <a:lnTo>
                  <a:pt x="136" y="29"/>
                </a:lnTo>
                <a:lnTo>
                  <a:pt x="42" y="0"/>
                </a:lnTo>
                <a:lnTo>
                  <a:pt x="42" y="0"/>
                </a:lnTo>
                <a:lnTo>
                  <a:pt x="42" y="12"/>
                </a:lnTo>
                <a:lnTo>
                  <a:pt x="42" y="22"/>
                </a:lnTo>
                <a:lnTo>
                  <a:pt x="42" y="22"/>
                </a:lnTo>
                <a:lnTo>
                  <a:pt x="42" y="29"/>
                </a:lnTo>
                <a:lnTo>
                  <a:pt x="42" y="35"/>
                </a:lnTo>
                <a:lnTo>
                  <a:pt x="42" y="35"/>
                </a:lnTo>
                <a:lnTo>
                  <a:pt x="40" y="39"/>
                </a:lnTo>
                <a:lnTo>
                  <a:pt x="39" y="44"/>
                </a:lnTo>
                <a:lnTo>
                  <a:pt x="39" y="44"/>
                </a:lnTo>
                <a:lnTo>
                  <a:pt x="37" y="54"/>
                </a:lnTo>
                <a:lnTo>
                  <a:pt x="35" y="59"/>
                </a:lnTo>
                <a:lnTo>
                  <a:pt x="34" y="64"/>
                </a:lnTo>
                <a:lnTo>
                  <a:pt x="34" y="64"/>
                </a:lnTo>
                <a:lnTo>
                  <a:pt x="32" y="69"/>
                </a:lnTo>
                <a:lnTo>
                  <a:pt x="30" y="74"/>
                </a:lnTo>
                <a:lnTo>
                  <a:pt x="30" y="74"/>
                </a:lnTo>
                <a:lnTo>
                  <a:pt x="29" y="80"/>
                </a:lnTo>
                <a:lnTo>
                  <a:pt x="27" y="83"/>
                </a:lnTo>
                <a:lnTo>
                  <a:pt x="27" y="83"/>
                </a:lnTo>
                <a:lnTo>
                  <a:pt x="24" y="85"/>
                </a:lnTo>
                <a:lnTo>
                  <a:pt x="22" y="86"/>
                </a:lnTo>
                <a:lnTo>
                  <a:pt x="22" y="88"/>
                </a:lnTo>
                <a:lnTo>
                  <a:pt x="22" y="88"/>
                </a:lnTo>
                <a:lnTo>
                  <a:pt x="22" y="90"/>
                </a:lnTo>
                <a:lnTo>
                  <a:pt x="24" y="91"/>
                </a:lnTo>
                <a:lnTo>
                  <a:pt x="25" y="93"/>
                </a:lnTo>
                <a:lnTo>
                  <a:pt x="24" y="97"/>
                </a:lnTo>
                <a:lnTo>
                  <a:pt x="24" y="97"/>
                </a:lnTo>
                <a:lnTo>
                  <a:pt x="22" y="98"/>
                </a:lnTo>
                <a:lnTo>
                  <a:pt x="17" y="100"/>
                </a:lnTo>
                <a:lnTo>
                  <a:pt x="12" y="102"/>
                </a:lnTo>
                <a:lnTo>
                  <a:pt x="8" y="103"/>
                </a:lnTo>
                <a:lnTo>
                  <a:pt x="8" y="103"/>
                </a:lnTo>
                <a:lnTo>
                  <a:pt x="3" y="113"/>
                </a:lnTo>
                <a:lnTo>
                  <a:pt x="0" y="122"/>
                </a:lnTo>
                <a:lnTo>
                  <a:pt x="0" y="122"/>
                </a:lnTo>
                <a:lnTo>
                  <a:pt x="0" y="127"/>
                </a:lnTo>
                <a:lnTo>
                  <a:pt x="3" y="132"/>
                </a:lnTo>
                <a:lnTo>
                  <a:pt x="7" y="141"/>
                </a:lnTo>
                <a:lnTo>
                  <a:pt x="7" y="141"/>
                </a:lnTo>
                <a:lnTo>
                  <a:pt x="10" y="153"/>
                </a:lnTo>
                <a:lnTo>
                  <a:pt x="12" y="159"/>
                </a:lnTo>
                <a:lnTo>
                  <a:pt x="13" y="164"/>
                </a:lnTo>
                <a:lnTo>
                  <a:pt x="13" y="164"/>
                </a:lnTo>
                <a:lnTo>
                  <a:pt x="18" y="175"/>
                </a:lnTo>
                <a:lnTo>
                  <a:pt x="20" y="178"/>
                </a:lnTo>
                <a:lnTo>
                  <a:pt x="20" y="185"/>
                </a:lnTo>
                <a:lnTo>
                  <a:pt x="20" y="185"/>
                </a:lnTo>
                <a:lnTo>
                  <a:pt x="18" y="197"/>
                </a:lnTo>
                <a:lnTo>
                  <a:pt x="17" y="209"/>
                </a:lnTo>
                <a:lnTo>
                  <a:pt x="17" y="209"/>
                </a:lnTo>
                <a:lnTo>
                  <a:pt x="13" y="217"/>
                </a:lnTo>
                <a:lnTo>
                  <a:pt x="12" y="222"/>
                </a:lnTo>
                <a:lnTo>
                  <a:pt x="12" y="227"/>
                </a:lnTo>
                <a:lnTo>
                  <a:pt x="12" y="227"/>
                </a:lnTo>
                <a:lnTo>
                  <a:pt x="13" y="237"/>
                </a:lnTo>
                <a:lnTo>
                  <a:pt x="15" y="248"/>
                </a:lnTo>
                <a:lnTo>
                  <a:pt x="15" y="248"/>
                </a:lnTo>
                <a:lnTo>
                  <a:pt x="15" y="251"/>
                </a:lnTo>
                <a:lnTo>
                  <a:pt x="13" y="253"/>
                </a:lnTo>
                <a:lnTo>
                  <a:pt x="10" y="258"/>
                </a:lnTo>
                <a:lnTo>
                  <a:pt x="10" y="258"/>
                </a:lnTo>
                <a:lnTo>
                  <a:pt x="10" y="263"/>
                </a:lnTo>
                <a:lnTo>
                  <a:pt x="13" y="268"/>
                </a:lnTo>
                <a:lnTo>
                  <a:pt x="13" y="268"/>
                </a:lnTo>
                <a:lnTo>
                  <a:pt x="25" y="293"/>
                </a:lnTo>
                <a:lnTo>
                  <a:pt x="25" y="293"/>
                </a:lnTo>
                <a:lnTo>
                  <a:pt x="27" y="300"/>
                </a:lnTo>
                <a:lnTo>
                  <a:pt x="32" y="305"/>
                </a:lnTo>
                <a:lnTo>
                  <a:pt x="32" y="305"/>
                </a:lnTo>
                <a:lnTo>
                  <a:pt x="35" y="312"/>
                </a:lnTo>
                <a:lnTo>
                  <a:pt x="35" y="319"/>
                </a:lnTo>
                <a:lnTo>
                  <a:pt x="35" y="319"/>
                </a:lnTo>
                <a:lnTo>
                  <a:pt x="35" y="327"/>
                </a:lnTo>
                <a:lnTo>
                  <a:pt x="32" y="332"/>
                </a:lnTo>
                <a:lnTo>
                  <a:pt x="32" y="332"/>
                </a:lnTo>
                <a:lnTo>
                  <a:pt x="27" y="338"/>
                </a:lnTo>
                <a:lnTo>
                  <a:pt x="27" y="339"/>
                </a:lnTo>
                <a:lnTo>
                  <a:pt x="30" y="343"/>
                </a:lnTo>
                <a:lnTo>
                  <a:pt x="30" y="343"/>
                </a:lnTo>
                <a:lnTo>
                  <a:pt x="35" y="344"/>
                </a:lnTo>
                <a:lnTo>
                  <a:pt x="40" y="349"/>
                </a:lnTo>
                <a:lnTo>
                  <a:pt x="40" y="349"/>
                </a:lnTo>
                <a:lnTo>
                  <a:pt x="42" y="351"/>
                </a:lnTo>
                <a:lnTo>
                  <a:pt x="44" y="354"/>
                </a:lnTo>
                <a:lnTo>
                  <a:pt x="44" y="354"/>
                </a:lnTo>
                <a:lnTo>
                  <a:pt x="47" y="353"/>
                </a:lnTo>
                <a:lnTo>
                  <a:pt x="47" y="353"/>
                </a:lnTo>
                <a:lnTo>
                  <a:pt x="49" y="354"/>
                </a:lnTo>
                <a:lnTo>
                  <a:pt x="49" y="354"/>
                </a:lnTo>
                <a:lnTo>
                  <a:pt x="51" y="356"/>
                </a:lnTo>
                <a:lnTo>
                  <a:pt x="51" y="361"/>
                </a:lnTo>
                <a:lnTo>
                  <a:pt x="51" y="361"/>
                </a:lnTo>
                <a:lnTo>
                  <a:pt x="54" y="361"/>
                </a:lnTo>
                <a:lnTo>
                  <a:pt x="56" y="363"/>
                </a:lnTo>
                <a:lnTo>
                  <a:pt x="56" y="363"/>
                </a:lnTo>
                <a:lnTo>
                  <a:pt x="57" y="366"/>
                </a:lnTo>
                <a:lnTo>
                  <a:pt x="56" y="370"/>
                </a:lnTo>
                <a:lnTo>
                  <a:pt x="52" y="375"/>
                </a:lnTo>
                <a:lnTo>
                  <a:pt x="52" y="375"/>
                </a:lnTo>
                <a:lnTo>
                  <a:pt x="52" y="378"/>
                </a:lnTo>
                <a:lnTo>
                  <a:pt x="52" y="382"/>
                </a:lnTo>
                <a:lnTo>
                  <a:pt x="52" y="382"/>
                </a:lnTo>
                <a:lnTo>
                  <a:pt x="49" y="383"/>
                </a:lnTo>
                <a:lnTo>
                  <a:pt x="47" y="385"/>
                </a:lnTo>
                <a:lnTo>
                  <a:pt x="47" y="385"/>
                </a:lnTo>
                <a:lnTo>
                  <a:pt x="47" y="388"/>
                </a:lnTo>
                <a:lnTo>
                  <a:pt x="49" y="392"/>
                </a:lnTo>
                <a:lnTo>
                  <a:pt x="51" y="394"/>
                </a:lnTo>
                <a:lnTo>
                  <a:pt x="51" y="397"/>
                </a:lnTo>
                <a:lnTo>
                  <a:pt x="51" y="397"/>
                </a:lnTo>
                <a:lnTo>
                  <a:pt x="51" y="404"/>
                </a:lnTo>
                <a:lnTo>
                  <a:pt x="49" y="412"/>
                </a:lnTo>
                <a:lnTo>
                  <a:pt x="51" y="419"/>
                </a:lnTo>
                <a:lnTo>
                  <a:pt x="54" y="426"/>
                </a:lnTo>
                <a:lnTo>
                  <a:pt x="54" y="426"/>
                </a:lnTo>
                <a:lnTo>
                  <a:pt x="57" y="431"/>
                </a:lnTo>
                <a:lnTo>
                  <a:pt x="61" y="436"/>
                </a:lnTo>
                <a:lnTo>
                  <a:pt x="61" y="436"/>
                </a:lnTo>
                <a:lnTo>
                  <a:pt x="66" y="439"/>
                </a:lnTo>
                <a:lnTo>
                  <a:pt x="73" y="444"/>
                </a:lnTo>
                <a:lnTo>
                  <a:pt x="73" y="444"/>
                </a:lnTo>
                <a:lnTo>
                  <a:pt x="76" y="450"/>
                </a:lnTo>
                <a:lnTo>
                  <a:pt x="76" y="456"/>
                </a:lnTo>
                <a:lnTo>
                  <a:pt x="76" y="456"/>
                </a:lnTo>
                <a:lnTo>
                  <a:pt x="74" y="463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69" y="461"/>
                </a:lnTo>
                <a:lnTo>
                  <a:pt x="68" y="460"/>
                </a:lnTo>
                <a:lnTo>
                  <a:pt x="66" y="460"/>
                </a:lnTo>
                <a:lnTo>
                  <a:pt x="66" y="460"/>
                </a:lnTo>
                <a:lnTo>
                  <a:pt x="64" y="468"/>
                </a:lnTo>
                <a:lnTo>
                  <a:pt x="63" y="475"/>
                </a:lnTo>
                <a:lnTo>
                  <a:pt x="63" y="475"/>
                </a:lnTo>
                <a:lnTo>
                  <a:pt x="61" y="482"/>
                </a:lnTo>
                <a:lnTo>
                  <a:pt x="59" y="487"/>
                </a:lnTo>
                <a:lnTo>
                  <a:pt x="61" y="490"/>
                </a:lnTo>
                <a:lnTo>
                  <a:pt x="61" y="490"/>
                </a:lnTo>
                <a:lnTo>
                  <a:pt x="63" y="497"/>
                </a:lnTo>
                <a:lnTo>
                  <a:pt x="66" y="504"/>
                </a:lnTo>
                <a:lnTo>
                  <a:pt x="74" y="517"/>
                </a:lnTo>
                <a:lnTo>
                  <a:pt x="74" y="517"/>
                </a:lnTo>
                <a:lnTo>
                  <a:pt x="78" y="524"/>
                </a:lnTo>
                <a:lnTo>
                  <a:pt x="80" y="531"/>
                </a:lnTo>
                <a:lnTo>
                  <a:pt x="80" y="531"/>
                </a:lnTo>
                <a:lnTo>
                  <a:pt x="78" y="538"/>
                </a:lnTo>
                <a:lnTo>
                  <a:pt x="78" y="541"/>
                </a:lnTo>
                <a:lnTo>
                  <a:pt x="81" y="545"/>
                </a:lnTo>
                <a:lnTo>
                  <a:pt x="81" y="545"/>
                </a:lnTo>
                <a:lnTo>
                  <a:pt x="86" y="548"/>
                </a:lnTo>
                <a:lnTo>
                  <a:pt x="88" y="555"/>
                </a:lnTo>
                <a:lnTo>
                  <a:pt x="88" y="555"/>
                </a:lnTo>
                <a:lnTo>
                  <a:pt x="90" y="556"/>
                </a:lnTo>
                <a:lnTo>
                  <a:pt x="91" y="558"/>
                </a:lnTo>
                <a:lnTo>
                  <a:pt x="93" y="562"/>
                </a:lnTo>
                <a:lnTo>
                  <a:pt x="95" y="563"/>
                </a:lnTo>
                <a:lnTo>
                  <a:pt x="95" y="563"/>
                </a:lnTo>
                <a:lnTo>
                  <a:pt x="96" y="567"/>
                </a:lnTo>
                <a:lnTo>
                  <a:pt x="98" y="570"/>
                </a:lnTo>
                <a:lnTo>
                  <a:pt x="98" y="570"/>
                </a:lnTo>
                <a:lnTo>
                  <a:pt x="103" y="573"/>
                </a:lnTo>
                <a:lnTo>
                  <a:pt x="103" y="573"/>
                </a:lnTo>
                <a:lnTo>
                  <a:pt x="107" y="577"/>
                </a:lnTo>
                <a:lnTo>
                  <a:pt x="108" y="584"/>
                </a:lnTo>
                <a:lnTo>
                  <a:pt x="110" y="590"/>
                </a:lnTo>
                <a:lnTo>
                  <a:pt x="110" y="596"/>
                </a:lnTo>
                <a:lnTo>
                  <a:pt x="110" y="596"/>
                </a:lnTo>
                <a:lnTo>
                  <a:pt x="108" y="597"/>
                </a:lnTo>
                <a:lnTo>
                  <a:pt x="108" y="597"/>
                </a:lnTo>
                <a:lnTo>
                  <a:pt x="107" y="601"/>
                </a:lnTo>
                <a:lnTo>
                  <a:pt x="107" y="601"/>
                </a:lnTo>
                <a:lnTo>
                  <a:pt x="105" y="607"/>
                </a:lnTo>
                <a:lnTo>
                  <a:pt x="105" y="607"/>
                </a:lnTo>
                <a:lnTo>
                  <a:pt x="107" y="602"/>
                </a:lnTo>
                <a:lnTo>
                  <a:pt x="108" y="601"/>
                </a:lnTo>
                <a:lnTo>
                  <a:pt x="112" y="601"/>
                </a:lnTo>
                <a:lnTo>
                  <a:pt x="112" y="601"/>
                </a:lnTo>
                <a:lnTo>
                  <a:pt x="112" y="604"/>
                </a:lnTo>
                <a:lnTo>
                  <a:pt x="112" y="604"/>
                </a:lnTo>
                <a:lnTo>
                  <a:pt x="115" y="604"/>
                </a:lnTo>
                <a:lnTo>
                  <a:pt x="117" y="607"/>
                </a:lnTo>
                <a:lnTo>
                  <a:pt x="117" y="607"/>
                </a:lnTo>
                <a:lnTo>
                  <a:pt x="119" y="611"/>
                </a:lnTo>
                <a:lnTo>
                  <a:pt x="119" y="614"/>
                </a:lnTo>
                <a:lnTo>
                  <a:pt x="117" y="619"/>
                </a:lnTo>
                <a:lnTo>
                  <a:pt x="115" y="623"/>
                </a:lnTo>
                <a:lnTo>
                  <a:pt x="115" y="623"/>
                </a:lnTo>
                <a:lnTo>
                  <a:pt x="115" y="628"/>
                </a:lnTo>
                <a:lnTo>
                  <a:pt x="115" y="631"/>
                </a:lnTo>
                <a:lnTo>
                  <a:pt x="115" y="631"/>
                </a:lnTo>
                <a:lnTo>
                  <a:pt x="112" y="640"/>
                </a:lnTo>
                <a:lnTo>
                  <a:pt x="112" y="640"/>
                </a:lnTo>
                <a:lnTo>
                  <a:pt x="112" y="643"/>
                </a:lnTo>
                <a:lnTo>
                  <a:pt x="110" y="648"/>
                </a:lnTo>
                <a:lnTo>
                  <a:pt x="110" y="648"/>
                </a:lnTo>
                <a:lnTo>
                  <a:pt x="108" y="650"/>
                </a:lnTo>
                <a:lnTo>
                  <a:pt x="105" y="653"/>
                </a:lnTo>
                <a:lnTo>
                  <a:pt x="105" y="653"/>
                </a:lnTo>
                <a:lnTo>
                  <a:pt x="105" y="657"/>
                </a:lnTo>
                <a:lnTo>
                  <a:pt x="107" y="660"/>
                </a:lnTo>
                <a:lnTo>
                  <a:pt x="113" y="663"/>
                </a:lnTo>
                <a:lnTo>
                  <a:pt x="113" y="663"/>
                </a:lnTo>
                <a:lnTo>
                  <a:pt x="122" y="669"/>
                </a:lnTo>
                <a:lnTo>
                  <a:pt x="130" y="672"/>
                </a:lnTo>
                <a:lnTo>
                  <a:pt x="130" y="672"/>
                </a:lnTo>
                <a:lnTo>
                  <a:pt x="139" y="672"/>
                </a:lnTo>
                <a:lnTo>
                  <a:pt x="144" y="674"/>
                </a:lnTo>
                <a:lnTo>
                  <a:pt x="147" y="675"/>
                </a:lnTo>
                <a:lnTo>
                  <a:pt x="147" y="675"/>
                </a:lnTo>
                <a:lnTo>
                  <a:pt x="154" y="680"/>
                </a:lnTo>
                <a:lnTo>
                  <a:pt x="158" y="682"/>
                </a:lnTo>
                <a:lnTo>
                  <a:pt x="161" y="684"/>
                </a:lnTo>
                <a:lnTo>
                  <a:pt x="161" y="684"/>
                </a:lnTo>
                <a:lnTo>
                  <a:pt x="169" y="685"/>
                </a:lnTo>
                <a:lnTo>
                  <a:pt x="178" y="687"/>
                </a:lnTo>
                <a:lnTo>
                  <a:pt x="178" y="687"/>
                </a:lnTo>
                <a:lnTo>
                  <a:pt x="183" y="691"/>
                </a:lnTo>
                <a:lnTo>
                  <a:pt x="186" y="692"/>
                </a:lnTo>
                <a:lnTo>
                  <a:pt x="192" y="701"/>
                </a:lnTo>
                <a:lnTo>
                  <a:pt x="192" y="701"/>
                </a:lnTo>
                <a:lnTo>
                  <a:pt x="198" y="708"/>
                </a:lnTo>
                <a:lnTo>
                  <a:pt x="198" y="708"/>
                </a:lnTo>
                <a:lnTo>
                  <a:pt x="202" y="716"/>
                </a:lnTo>
                <a:lnTo>
                  <a:pt x="202" y="716"/>
                </a:lnTo>
                <a:lnTo>
                  <a:pt x="205" y="719"/>
                </a:lnTo>
                <a:lnTo>
                  <a:pt x="208" y="723"/>
                </a:lnTo>
                <a:lnTo>
                  <a:pt x="217" y="726"/>
                </a:lnTo>
                <a:lnTo>
                  <a:pt x="217" y="726"/>
                </a:lnTo>
                <a:lnTo>
                  <a:pt x="222" y="728"/>
                </a:lnTo>
                <a:lnTo>
                  <a:pt x="225" y="728"/>
                </a:lnTo>
                <a:lnTo>
                  <a:pt x="229" y="728"/>
                </a:lnTo>
                <a:lnTo>
                  <a:pt x="234" y="730"/>
                </a:lnTo>
                <a:lnTo>
                  <a:pt x="234" y="730"/>
                </a:lnTo>
                <a:lnTo>
                  <a:pt x="241" y="736"/>
                </a:lnTo>
                <a:lnTo>
                  <a:pt x="242" y="740"/>
                </a:lnTo>
                <a:lnTo>
                  <a:pt x="242" y="745"/>
                </a:lnTo>
                <a:lnTo>
                  <a:pt x="242" y="745"/>
                </a:lnTo>
                <a:lnTo>
                  <a:pt x="242" y="748"/>
                </a:lnTo>
                <a:lnTo>
                  <a:pt x="242" y="753"/>
                </a:lnTo>
                <a:lnTo>
                  <a:pt x="246" y="757"/>
                </a:lnTo>
                <a:lnTo>
                  <a:pt x="249" y="758"/>
                </a:lnTo>
                <a:lnTo>
                  <a:pt x="249" y="758"/>
                </a:lnTo>
                <a:lnTo>
                  <a:pt x="254" y="757"/>
                </a:lnTo>
                <a:lnTo>
                  <a:pt x="258" y="757"/>
                </a:lnTo>
                <a:lnTo>
                  <a:pt x="261" y="757"/>
                </a:lnTo>
                <a:lnTo>
                  <a:pt x="263" y="758"/>
                </a:lnTo>
                <a:lnTo>
                  <a:pt x="263" y="758"/>
                </a:lnTo>
                <a:lnTo>
                  <a:pt x="268" y="767"/>
                </a:lnTo>
                <a:lnTo>
                  <a:pt x="270" y="770"/>
                </a:lnTo>
                <a:lnTo>
                  <a:pt x="273" y="774"/>
                </a:lnTo>
                <a:lnTo>
                  <a:pt x="273" y="774"/>
                </a:lnTo>
                <a:lnTo>
                  <a:pt x="280" y="779"/>
                </a:lnTo>
                <a:lnTo>
                  <a:pt x="283" y="782"/>
                </a:lnTo>
                <a:lnTo>
                  <a:pt x="287" y="786"/>
                </a:lnTo>
                <a:lnTo>
                  <a:pt x="287" y="786"/>
                </a:lnTo>
                <a:lnTo>
                  <a:pt x="293" y="798"/>
                </a:lnTo>
                <a:lnTo>
                  <a:pt x="297" y="808"/>
                </a:lnTo>
                <a:lnTo>
                  <a:pt x="297" y="808"/>
                </a:lnTo>
                <a:lnTo>
                  <a:pt x="300" y="820"/>
                </a:lnTo>
                <a:lnTo>
                  <a:pt x="300" y="831"/>
                </a:lnTo>
                <a:lnTo>
                  <a:pt x="300" y="854"/>
                </a:lnTo>
                <a:lnTo>
                  <a:pt x="300" y="854"/>
                </a:lnTo>
                <a:lnTo>
                  <a:pt x="304" y="852"/>
                </a:lnTo>
                <a:lnTo>
                  <a:pt x="305" y="850"/>
                </a:lnTo>
                <a:lnTo>
                  <a:pt x="307" y="848"/>
                </a:lnTo>
                <a:lnTo>
                  <a:pt x="307" y="848"/>
                </a:lnTo>
                <a:lnTo>
                  <a:pt x="310" y="850"/>
                </a:lnTo>
                <a:lnTo>
                  <a:pt x="312" y="850"/>
                </a:lnTo>
                <a:lnTo>
                  <a:pt x="314" y="854"/>
                </a:lnTo>
                <a:lnTo>
                  <a:pt x="312" y="855"/>
                </a:lnTo>
                <a:lnTo>
                  <a:pt x="312" y="855"/>
                </a:lnTo>
                <a:lnTo>
                  <a:pt x="310" y="857"/>
                </a:lnTo>
                <a:lnTo>
                  <a:pt x="307" y="857"/>
                </a:lnTo>
                <a:lnTo>
                  <a:pt x="305" y="859"/>
                </a:lnTo>
                <a:lnTo>
                  <a:pt x="304" y="860"/>
                </a:lnTo>
                <a:lnTo>
                  <a:pt x="304" y="860"/>
                </a:lnTo>
                <a:lnTo>
                  <a:pt x="304" y="865"/>
                </a:lnTo>
                <a:lnTo>
                  <a:pt x="304" y="869"/>
                </a:lnTo>
                <a:lnTo>
                  <a:pt x="304" y="869"/>
                </a:lnTo>
                <a:lnTo>
                  <a:pt x="305" y="872"/>
                </a:lnTo>
                <a:lnTo>
                  <a:pt x="309" y="870"/>
                </a:lnTo>
                <a:lnTo>
                  <a:pt x="309" y="870"/>
                </a:lnTo>
                <a:lnTo>
                  <a:pt x="312" y="872"/>
                </a:lnTo>
                <a:lnTo>
                  <a:pt x="312" y="872"/>
                </a:lnTo>
                <a:lnTo>
                  <a:pt x="327" y="874"/>
                </a:lnTo>
                <a:lnTo>
                  <a:pt x="327" y="874"/>
                </a:lnTo>
                <a:lnTo>
                  <a:pt x="371" y="877"/>
                </a:lnTo>
                <a:lnTo>
                  <a:pt x="371" y="877"/>
                </a:lnTo>
                <a:lnTo>
                  <a:pt x="419" y="882"/>
                </a:lnTo>
                <a:lnTo>
                  <a:pt x="419" y="882"/>
                </a:lnTo>
                <a:lnTo>
                  <a:pt x="458" y="886"/>
                </a:lnTo>
                <a:lnTo>
                  <a:pt x="458" y="886"/>
                </a:lnTo>
                <a:lnTo>
                  <a:pt x="473" y="887"/>
                </a:lnTo>
                <a:lnTo>
                  <a:pt x="473" y="887"/>
                </a:lnTo>
                <a:lnTo>
                  <a:pt x="477" y="886"/>
                </a:lnTo>
                <a:lnTo>
                  <a:pt x="477" y="886"/>
                </a:lnTo>
                <a:lnTo>
                  <a:pt x="482" y="886"/>
                </a:lnTo>
                <a:lnTo>
                  <a:pt x="483" y="884"/>
                </a:lnTo>
                <a:lnTo>
                  <a:pt x="487" y="882"/>
                </a:lnTo>
                <a:lnTo>
                  <a:pt x="487" y="882"/>
                </a:lnTo>
                <a:lnTo>
                  <a:pt x="487" y="879"/>
                </a:lnTo>
                <a:lnTo>
                  <a:pt x="487" y="874"/>
                </a:lnTo>
                <a:lnTo>
                  <a:pt x="487" y="874"/>
                </a:lnTo>
                <a:lnTo>
                  <a:pt x="488" y="872"/>
                </a:lnTo>
                <a:lnTo>
                  <a:pt x="490" y="870"/>
                </a:lnTo>
                <a:lnTo>
                  <a:pt x="490" y="870"/>
                </a:lnTo>
                <a:lnTo>
                  <a:pt x="487" y="870"/>
                </a:lnTo>
                <a:lnTo>
                  <a:pt x="487" y="869"/>
                </a:lnTo>
                <a:lnTo>
                  <a:pt x="487" y="869"/>
                </a:lnTo>
                <a:lnTo>
                  <a:pt x="485" y="869"/>
                </a:lnTo>
                <a:lnTo>
                  <a:pt x="485" y="869"/>
                </a:lnTo>
                <a:lnTo>
                  <a:pt x="483" y="867"/>
                </a:lnTo>
                <a:lnTo>
                  <a:pt x="483" y="867"/>
                </a:lnTo>
                <a:lnTo>
                  <a:pt x="480" y="865"/>
                </a:lnTo>
                <a:lnTo>
                  <a:pt x="480" y="865"/>
                </a:lnTo>
                <a:lnTo>
                  <a:pt x="477" y="860"/>
                </a:lnTo>
                <a:lnTo>
                  <a:pt x="477" y="857"/>
                </a:lnTo>
                <a:lnTo>
                  <a:pt x="477" y="857"/>
                </a:lnTo>
                <a:lnTo>
                  <a:pt x="475" y="852"/>
                </a:lnTo>
                <a:lnTo>
                  <a:pt x="475" y="852"/>
                </a:lnTo>
                <a:lnTo>
                  <a:pt x="475" y="850"/>
                </a:lnTo>
                <a:lnTo>
                  <a:pt x="475" y="848"/>
                </a:lnTo>
                <a:lnTo>
                  <a:pt x="475" y="848"/>
                </a:lnTo>
                <a:lnTo>
                  <a:pt x="478" y="845"/>
                </a:lnTo>
                <a:lnTo>
                  <a:pt x="480" y="843"/>
                </a:lnTo>
                <a:lnTo>
                  <a:pt x="482" y="843"/>
                </a:lnTo>
                <a:lnTo>
                  <a:pt x="482" y="843"/>
                </a:lnTo>
                <a:lnTo>
                  <a:pt x="485" y="842"/>
                </a:lnTo>
                <a:lnTo>
                  <a:pt x="488" y="838"/>
                </a:lnTo>
                <a:lnTo>
                  <a:pt x="488" y="838"/>
                </a:lnTo>
                <a:lnTo>
                  <a:pt x="488" y="835"/>
                </a:lnTo>
                <a:lnTo>
                  <a:pt x="490" y="831"/>
                </a:lnTo>
                <a:lnTo>
                  <a:pt x="490" y="831"/>
                </a:lnTo>
                <a:lnTo>
                  <a:pt x="494" y="830"/>
                </a:lnTo>
                <a:lnTo>
                  <a:pt x="497" y="828"/>
                </a:lnTo>
                <a:lnTo>
                  <a:pt x="497" y="828"/>
                </a:lnTo>
                <a:lnTo>
                  <a:pt x="500" y="825"/>
                </a:lnTo>
                <a:lnTo>
                  <a:pt x="500" y="821"/>
                </a:lnTo>
                <a:lnTo>
                  <a:pt x="500" y="821"/>
                </a:lnTo>
                <a:lnTo>
                  <a:pt x="499" y="816"/>
                </a:lnTo>
                <a:lnTo>
                  <a:pt x="499" y="813"/>
                </a:lnTo>
                <a:lnTo>
                  <a:pt x="499" y="813"/>
                </a:lnTo>
                <a:lnTo>
                  <a:pt x="500" y="808"/>
                </a:lnTo>
                <a:lnTo>
                  <a:pt x="500" y="808"/>
                </a:lnTo>
                <a:lnTo>
                  <a:pt x="500" y="804"/>
                </a:lnTo>
                <a:lnTo>
                  <a:pt x="500" y="804"/>
                </a:lnTo>
                <a:lnTo>
                  <a:pt x="499" y="804"/>
                </a:lnTo>
                <a:lnTo>
                  <a:pt x="497" y="803"/>
                </a:lnTo>
                <a:lnTo>
                  <a:pt x="497" y="803"/>
                </a:lnTo>
                <a:lnTo>
                  <a:pt x="499" y="801"/>
                </a:lnTo>
                <a:lnTo>
                  <a:pt x="500" y="801"/>
                </a:lnTo>
                <a:lnTo>
                  <a:pt x="500" y="801"/>
                </a:lnTo>
                <a:lnTo>
                  <a:pt x="504" y="798"/>
                </a:lnTo>
                <a:lnTo>
                  <a:pt x="504" y="798"/>
                </a:lnTo>
                <a:lnTo>
                  <a:pt x="504" y="796"/>
                </a:lnTo>
                <a:lnTo>
                  <a:pt x="505" y="792"/>
                </a:lnTo>
                <a:lnTo>
                  <a:pt x="505" y="789"/>
                </a:lnTo>
                <a:lnTo>
                  <a:pt x="507" y="787"/>
                </a:lnTo>
                <a:lnTo>
                  <a:pt x="507" y="787"/>
                </a:lnTo>
                <a:lnTo>
                  <a:pt x="512" y="784"/>
                </a:lnTo>
                <a:lnTo>
                  <a:pt x="517" y="784"/>
                </a:lnTo>
                <a:lnTo>
                  <a:pt x="517" y="784"/>
                </a:lnTo>
                <a:lnTo>
                  <a:pt x="522" y="781"/>
                </a:lnTo>
                <a:lnTo>
                  <a:pt x="522" y="781"/>
                </a:lnTo>
                <a:lnTo>
                  <a:pt x="526" y="781"/>
                </a:lnTo>
                <a:lnTo>
                  <a:pt x="526" y="781"/>
                </a:lnTo>
                <a:lnTo>
                  <a:pt x="526" y="781"/>
                </a:lnTo>
                <a:lnTo>
                  <a:pt x="526" y="781"/>
                </a:lnTo>
                <a:lnTo>
                  <a:pt x="527" y="779"/>
                </a:lnTo>
                <a:lnTo>
                  <a:pt x="527" y="779"/>
                </a:lnTo>
                <a:lnTo>
                  <a:pt x="527" y="779"/>
                </a:lnTo>
                <a:lnTo>
                  <a:pt x="529" y="777"/>
                </a:lnTo>
                <a:lnTo>
                  <a:pt x="531" y="774"/>
                </a:lnTo>
                <a:lnTo>
                  <a:pt x="531" y="774"/>
                </a:lnTo>
                <a:lnTo>
                  <a:pt x="531" y="770"/>
                </a:lnTo>
                <a:lnTo>
                  <a:pt x="531" y="767"/>
                </a:lnTo>
                <a:lnTo>
                  <a:pt x="531" y="767"/>
                </a:lnTo>
                <a:lnTo>
                  <a:pt x="527" y="765"/>
                </a:lnTo>
                <a:lnTo>
                  <a:pt x="527" y="765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3194" y="2663847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8997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Titillium Web</vt:lpstr>
      <vt:lpstr>Calibri</vt:lpstr>
      <vt:lpstr>Roboto</vt:lpstr>
      <vt:lpstr>Arial</vt:lpstr>
      <vt:lpstr>Office Theme</vt:lpstr>
      <vt:lpstr>ARPA-E Impact in California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221</cp:revision>
  <dcterms:created xsi:type="dcterms:W3CDTF">2012-10-11T16:07:59Z</dcterms:created>
  <dcterms:modified xsi:type="dcterms:W3CDTF">2024-02-23T19:57:45Z</dcterms:modified>
  <cp:category/>
</cp:coreProperties>
</file>