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Colorado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$232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91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E4149C7-7C7A-4E0B-A52A-AB92500A34A8}"/>
              </a:ext>
            </a:extLst>
          </p:cNvPr>
          <p:cNvSpPr>
            <a:spLocks/>
          </p:cNvSpPr>
          <p:nvPr/>
        </p:nvSpPr>
        <p:spPr bwMode="auto">
          <a:xfrm>
            <a:off x="6183310" y="1845450"/>
            <a:ext cx="2269421" cy="1988797"/>
          </a:xfrm>
          <a:custGeom>
            <a:avLst/>
            <a:gdLst>
              <a:gd name="T0" fmla="*/ 349 w 471"/>
              <a:gd name="T1" fmla="*/ 33 h 375"/>
              <a:gd name="T2" fmla="*/ 349 w 471"/>
              <a:gd name="T3" fmla="*/ 33 h 375"/>
              <a:gd name="T4" fmla="*/ 273 w 471"/>
              <a:gd name="T5" fmla="*/ 27 h 375"/>
              <a:gd name="T6" fmla="*/ 191 w 471"/>
              <a:gd name="T7" fmla="*/ 18 h 375"/>
              <a:gd name="T8" fmla="*/ 40 w 471"/>
              <a:gd name="T9" fmla="*/ 0 h 375"/>
              <a:gd name="T10" fmla="*/ 0 w 471"/>
              <a:gd name="T11" fmla="*/ 336 h 375"/>
              <a:gd name="T12" fmla="*/ 0 w 471"/>
              <a:gd name="T13" fmla="*/ 336 h 375"/>
              <a:gd name="T14" fmla="*/ 100 w 471"/>
              <a:gd name="T15" fmla="*/ 347 h 375"/>
              <a:gd name="T16" fmla="*/ 200 w 471"/>
              <a:gd name="T17" fmla="*/ 356 h 375"/>
              <a:gd name="T18" fmla="*/ 297 w 471"/>
              <a:gd name="T19" fmla="*/ 364 h 375"/>
              <a:gd name="T20" fmla="*/ 392 w 471"/>
              <a:gd name="T21" fmla="*/ 371 h 375"/>
              <a:gd name="T22" fmla="*/ 392 w 471"/>
              <a:gd name="T23" fmla="*/ 371 h 375"/>
              <a:gd name="T24" fmla="*/ 454 w 471"/>
              <a:gd name="T25" fmla="*/ 375 h 375"/>
              <a:gd name="T26" fmla="*/ 466 w 471"/>
              <a:gd name="T27" fmla="*/ 123 h 375"/>
              <a:gd name="T28" fmla="*/ 471 w 471"/>
              <a:gd name="T29" fmla="*/ 37 h 375"/>
              <a:gd name="T30" fmla="*/ 471 w 471"/>
              <a:gd name="T31" fmla="*/ 37 h 375"/>
              <a:gd name="T32" fmla="*/ 446 w 471"/>
              <a:gd name="T33" fmla="*/ 37 h 375"/>
              <a:gd name="T34" fmla="*/ 417 w 471"/>
              <a:gd name="T35" fmla="*/ 37 h 375"/>
              <a:gd name="T36" fmla="*/ 349 w 471"/>
              <a:gd name="T37" fmla="*/ 33 h 375"/>
              <a:gd name="T38" fmla="*/ 349 w 471"/>
              <a:gd name="T39" fmla="*/ 3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1" h="375">
                <a:moveTo>
                  <a:pt x="349" y="33"/>
                </a:moveTo>
                <a:lnTo>
                  <a:pt x="349" y="33"/>
                </a:lnTo>
                <a:lnTo>
                  <a:pt x="273" y="27"/>
                </a:lnTo>
                <a:lnTo>
                  <a:pt x="191" y="18"/>
                </a:lnTo>
                <a:lnTo>
                  <a:pt x="40" y="0"/>
                </a:lnTo>
                <a:lnTo>
                  <a:pt x="0" y="336"/>
                </a:lnTo>
                <a:lnTo>
                  <a:pt x="0" y="336"/>
                </a:lnTo>
                <a:lnTo>
                  <a:pt x="100" y="347"/>
                </a:lnTo>
                <a:lnTo>
                  <a:pt x="200" y="356"/>
                </a:lnTo>
                <a:lnTo>
                  <a:pt x="297" y="364"/>
                </a:lnTo>
                <a:lnTo>
                  <a:pt x="392" y="371"/>
                </a:lnTo>
                <a:lnTo>
                  <a:pt x="392" y="371"/>
                </a:lnTo>
                <a:lnTo>
                  <a:pt x="454" y="375"/>
                </a:lnTo>
                <a:lnTo>
                  <a:pt x="466" y="123"/>
                </a:lnTo>
                <a:lnTo>
                  <a:pt x="471" y="37"/>
                </a:lnTo>
                <a:lnTo>
                  <a:pt x="471" y="37"/>
                </a:lnTo>
                <a:lnTo>
                  <a:pt x="446" y="37"/>
                </a:lnTo>
                <a:lnTo>
                  <a:pt x="417" y="37"/>
                </a:lnTo>
                <a:lnTo>
                  <a:pt x="349" y="33"/>
                </a:lnTo>
                <a:lnTo>
                  <a:pt x="349" y="3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50597" y="2449553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8989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Colorado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221</cp:revision>
  <dcterms:created xsi:type="dcterms:W3CDTF">2012-10-11T16:07:59Z</dcterms:created>
  <dcterms:modified xsi:type="dcterms:W3CDTF">2024-02-23T20:05:43Z</dcterms:modified>
  <cp:category/>
</cp:coreProperties>
</file>