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Colorado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04737"/>
            <a:ext cx="48219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111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38 </a:t>
            </a:r>
            <a:r>
              <a:rPr lang="en-US" sz="5200" b="1" dirty="0" smtClean="0">
                <a:solidFill>
                  <a:schemeClr val="tx2"/>
                </a:solidFill>
              </a:rPr>
              <a:t>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361742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696010"/>
            <a:ext cx="685800" cy="685800"/>
          </a:xfrm>
          <a:prstGeom prst="rect">
            <a:avLst/>
          </a:prstGeom>
        </p:spPr>
      </p:pic>
      <p:sp>
        <p:nvSpPr>
          <p:cNvPr id="25" name="Freeform 13"/>
          <p:cNvSpPr>
            <a:spLocks/>
          </p:cNvSpPr>
          <p:nvPr/>
        </p:nvSpPr>
        <p:spPr bwMode="auto">
          <a:xfrm>
            <a:off x="5475975" y="1415264"/>
            <a:ext cx="3437365" cy="2768990"/>
          </a:xfrm>
          <a:custGeom>
            <a:avLst/>
            <a:gdLst>
              <a:gd name="T0" fmla="*/ 91619 w 640"/>
              <a:gd name="T1" fmla="*/ 0 h 476"/>
              <a:gd name="T2" fmla="*/ 35629 w 640"/>
              <a:gd name="T3" fmla="*/ 525563 h 476"/>
              <a:gd name="T4" fmla="*/ 0 w 640"/>
              <a:gd name="T5" fmla="*/ 826935 h 476"/>
              <a:gd name="T6" fmla="*/ 542925 w 640"/>
              <a:gd name="T7" fmla="*/ 858174 h 476"/>
              <a:gd name="T8" fmla="*/ 1060400 w 640"/>
              <a:gd name="T9" fmla="*/ 874713 h 476"/>
              <a:gd name="T10" fmla="*/ 1077367 w 640"/>
              <a:gd name="T11" fmla="*/ 464921 h 476"/>
              <a:gd name="T12" fmla="*/ 1085850 w 640"/>
              <a:gd name="T13" fmla="*/ 66155 h 476"/>
              <a:gd name="T14" fmla="*/ 788938 w 640"/>
              <a:gd name="T15" fmla="*/ 58804 h 476"/>
              <a:gd name="T16" fmla="*/ 91619 w 640"/>
              <a:gd name="T17" fmla="*/ 0 h 4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40"/>
              <a:gd name="T28" fmla="*/ 0 h 476"/>
              <a:gd name="T29" fmla="*/ 640 w 640"/>
              <a:gd name="T30" fmla="*/ 476 h 4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" h="476">
                <a:moveTo>
                  <a:pt x="54" y="0"/>
                </a:moveTo>
                <a:lnTo>
                  <a:pt x="21" y="286"/>
                </a:lnTo>
                <a:lnTo>
                  <a:pt x="0" y="450"/>
                </a:lnTo>
                <a:lnTo>
                  <a:pt x="320" y="467"/>
                </a:lnTo>
                <a:lnTo>
                  <a:pt x="625" y="476"/>
                </a:lnTo>
                <a:lnTo>
                  <a:pt x="635" y="253"/>
                </a:lnTo>
                <a:lnTo>
                  <a:pt x="640" y="36"/>
                </a:lnTo>
                <a:lnTo>
                  <a:pt x="465" y="32"/>
                </a:lnTo>
                <a:lnTo>
                  <a:pt x="54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33090" y="2384260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CO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33090" y="6451240"/>
            <a:ext cx="2286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</a:t>
            </a:r>
            <a:r>
              <a:rPr lang="en-US" sz="1100" smtClean="0">
                <a:solidFill>
                  <a:srgbClr val="666666"/>
                </a:solidFill>
              </a:rPr>
              <a:t>: </a:t>
            </a:r>
            <a:r>
              <a:rPr lang="en-US" sz="1100" smtClean="0">
                <a:solidFill>
                  <a:srgbClr val="666666"/>
                </a:solidFill>
              </a:rPr>
              <a:t>November 2018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2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Colorado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257</cp:revision>
  <cp:lastPrinted>2017-04-28T14:48:55Z</cp:lastPrinted>
  <dcterms:created xsi:type="dcterms:W3CDTF">2017-04-25T19:00:02Z</dcterms:created>
  <dcterms:modified xsi:type="dcterms:W3CDTF">2018-11-01T14:49:30Z</dcterms:modified>
</cp:coreProperties>
</file>