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Connecticut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$137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51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ACEF4EC-465D-43F9-BBEF-5DDD8A314DD4}"/>
              </a:ext>
            </a:extLst>
          </p:cNvPr>
          <p:cNvSpPr>
            <a:spLocks/>
          </p:cNvSpPr>
          <p:nvPr/>
        </p:nvSpPr>
        <p:spPr bwMode="auto">
          <a:xfrm>
            <a:off x="6308036" y="1721074"/>
            <a:ext cx="2355576" cy="2448645"/>
          </a:xfrm>
          <a:custGeom>
            <a:avLst/>
            <a:gdLst>
              <a:gd name="T0" fmla="*/ 0 w 122"/>
              <a:gd name="T1" fmla="*/ 24 h 107"/>
              <a:gd name="T2" fmla="*/ 0 w 122"/>
              <a:gd name="T3" fmla="*/ 24 h 107"/>
              <a:gd name="T4" fmla="*/ 0 w 122"/>
              <a:gd name="T5" fmla="*/ 26 h 107"/>
              <a:gd name="T6" fmla="*/ 18 w 122"/>
              <a:gd name="T7" fmla="*/ 107 h 107"/>
              <a:gd name="T8" fmla="*/ 18 w 122"/>
              <a:gd name="T9" fmla="*/ 107 h 107"/>
              <a:gd name="T10" fmla="*/ 20 w 122"/>
              <a:gd name="T11" fmla="*/ 105 h 107"/>
              <a:gd name="T12" fmla="*/ 23 w 122"/>
              <a:gd name="T13" fmla="*/ 105 h 107"/>
              <a:gd name="T14" fmla="*/ 23 w 122"/>
              <a:gd name="T15" fmla="*/ 105 h 107"/>
              <a:gd name="T16" fmla="*/ 28 w 122"/>
              <a:gd name="T17" fmla="*/ 104 h 107"/>
              <a:gd name="T18" fmla="*/ 32 w 122"/>
              <a:gd name="T19" fmla="*/ 100 h 107"/>
              <a:gd name="T20" fmla="*/ 32 w 122"/>
              <a:gd name="T21" fmla="*/ 100 h 107"/>
              <a:gd name="T22" fmla="*/ 34 w 122"/>
              <a:gd name="T23" fmla="*/ 97 h 107"/>
              <a:gd name="T24" fmla="*/ 35 w 122"/>
              <a:gd name="T25" fmla="*/ 93 h 107"/>
              <a:gd name="T26" fmla="*/ 35 w 122"/>
              <a:gd name="T27" fmla="*/ 93 h 107"/>
              <a:gd name="T28" fmla="*/ 39 w 122"/>
              <a:gd name="T29" fmla="*/ 92 h 107"/>
              <a:gd name="T30" fmla="*/ 44 w 122"/>
              <a:gd name="T31" fmla="*/ 88 h 107"/>
              <a:gd name="T32" fmla="*/ 44 w 122"/>
              <a:gd name="T33" fmla="*/ 88 h 107"/>
              <a:gd name="T34" fmla="*/ 47 w 122"/>
              <a:gd name="T35" fmla="*/ 87 h 107"/>
              <a:gd name="T36" fmla="*/ 51 w 122"/>
              <a:gd name="T37" fmla="*/ 83 h 107"/>
              <a:gd name="T38" fmla="*/ 51 w 122"/>
              <a:gd name="T39" fmla="*/ 83 h 107"/>
              <a:gd name="T40" fmla="*/ 59 w 122"/>
              <a:gd name="T41" fmla="*/ 80 h 107"/>
              <a:gd name="T42" fmla="*/ 67 w 122"/>
              <a:gd name="T43" fmla="*/ 76 h 107"/>
              <a:gd name="T44" fmla="*/ 67 w 122"/>
              <a:gd name="T45" fmla="*/ 76 h 107"/>
              <a:gd name="T46" fmla="*/ 84 w 122"/>
              <a:gd name="T47" fmla="*/ 73 h 107"/>
              <a:gd name="T48" fmla="*/ 84 w 122"/>
              <a:gd name="T49" fmla="*/ 73 h 107"/>
              <a:gd name="T50" fmla="*/ 86 w 122"/>
              <a:gd name="T51" fmla="*/ 73 h 107"/>
              <a:gd name="T52" fmla="*/ 90 w 122"/>
              <a:gd name="T53" fmla="*/ 71 h 107"/>
              <a:gd name="T54" fmla="*/ 90 w 122"/>
              <a:gd name="T55" fmla="*/ 71 h 107"/>
              <a:gd name="T56" fmla="*/ 93 w 122"/>
              <a:gd name="T57" fmla="*/ 68 h 107"/>
              <a:gd name="T58" fmla="*/ 93 w 122"/>
              <a:gd name="T59" fmla="*/ 68 h 107"/>
              <a:gd name="T60" fmla="*/ 98 w 122"/>
              <a:gd name="T61" fmla="*/ 65 h 107"/>
              <a:gd name="T62" fmla="*/ 98 w 122"/>
              <a:gd name="T63" fmla="*/ 65 h 107"/>
              <a:gd name="T64" fmla="*/ 101 w 122"/>
              <a:gd name="T65" fmla="*/ 63 h 107"/>
              <a:gd name="T66" fmla="*/ 101 w 122"/>
              <a:gd name="T67" fmla="*/ 63 h 107"/>
              <a:gd name="T68" fmla="*/ 105 w 122"/>
              <a:gd name="T69" fmla="*/ 60 h 107"/>
              <a:gd name="T70" fmla="*/ 110 w 122"/>
              <a:gd name="T71" fmla="*/ 60 h 107"/>
              <a:gd name="T72" fmla="*/ 113 w 122"/>
              <a:gd name="T73" fmla="*/ 60 h 107"/>
              <a:gd name="T74" fmla="*/ 118 w 122"/>
              <a:gd name="T75" fmla="*/ 61 h 107"/>
              <a:gd name="T76" fmla="*/ 118 w 122"/>
              <a:gd name="T77" fmla="*/ 61 h 107"/>
              <a:gd name="T78" fmla="*/ 122 w 122"/>
              <a:gd name="T79" fmla="*/ 65 h 107"/>
              <a:gd name="T80" fmla="*/ 105 w 122"/>
              <a:gd name="T81" fmla="*/ 0 h 107"/>
              <a:gd name="T82" fmla="*/ 105 w 122"/>
              <a:gd name="T83" fmla="*/ 0 h 107"/>
              <a:gd name="T84" fmla="*/ 0 w 122"/>
              <a:gd name="T85" fmla="*/ 24 h 107"/>
              <a:gd name="T86" fmla="*/ 0 w 122"/>
              <a:gd name="T87" fmla="*/ 2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07">
                <a:moveTo>
                  <a:pt x="0" y="24"/>
                </a:moveTo>
                <a:lnTo>
                  <a:pt x="0" y="24"/>
                </a:lnTo>
                <a:lnTo>
                  <a:pt x="0" y="26"/>
                </a:lnTo>
                <a:lnTo>
                  <a:pt x="18" y="107"/>
                </a:lnTo>
                <a:lnTo>
                  <a:pt x="18" y="107"/>
                </a:lnTo>
                <a:lnTo>
                  <a:pt x="20" y="105"/>
                </a:lnTo>
                <a:lnTo>
                  <a:pt x="23" y="105"/>
                </a:lnTo>
                <a:lnTo>
                  <a:pt x="23" y="105"/>
                </a:lnTo>
                <a:lnTo>
                  <a:pt x="28" y="104"/>
                </a:lnTo>
                <a:lnTo>
                  <a:pt x="32" y="100"/>
                </a:lnTo>
                <a:lnTo>
                  <a:pt x="32" y="100"/>
                </a:lnTo>
                <a:lnTo>
                  <a:pt x="34" y="97"/>
                </a:lnTo>
                <a:lnTo>
                  <a:pt x="35" y="93"/>
                </a:lnTo>
                <a:lnTo>
                  <a:pt x="35" y="93"/>
                </a:lnTo>
                <a:lnTo>
                  <a:pt x="39" y="92"/>
                </a:lnTo>
                <a:lnTo>
                  <a:pt x="44" y="88"/>
                </a:lnTo>
                <a:lnTo>
                  <a:pt x="44" y="88"/>
                </a:lnTo>
                <a:lnTo>
                  <a:pt x="47" y="87"/>
                </a:lnTo>
                <a:lnTo>
                  <a:pt x="51" y="83"/>
                </a:lnTo>
                <a:lnTo>
                  <a:pt x="51" y="83"/>
                </a:lnTo>
                <a:lnTo>
                  <a:pt x="59" y="80"/>
                </a:lnTo>
                <a:lnTo>
                  <a:pt x="67" y="76"/>
                </a:lnTo>
                <a:lnTo>
                  <a:pt x="67" y="76"/>
                </a:lnTo>
                <a:lnTo>
                  <a:pt x="84" y="73"/>
                </a:lnTo>
                <a:lnTo>
                  <a:pt x="84" y="73"/>
                </a:lnTo>
                <a:lnTo>
                  <a:pt x="86" y="73"/>
                </a:lnTo>
                <a:lnTo>
                  <a:pt x="90" y="71"/>
                </a:lnTo>
                <a:lnTo>
                  <a:pt x="90" y="71"/>
                </a:lnTo>
                <a:lnTo>
                  <a:pt x="93" y="68"/>
                </a:lnTo>
                <a:lnTo>
                  <a:pt x="93" y="68"/>
                </a:lnTo>
                <a:lnTo>
                  <a:pt x="98" y="65"/>
                </a:lnTo>
                <a:lnTo>
                  <a:pt x="98" y="65"/>
                </a:lnTo>
                <a:lnTo>
                  <a:pt x="101" y="63"/>
                </a:lnTo>
                <a:lnTo>
                  <a:pt x="101" y="63"/>
                </a:lnTo>
                <a:lnTo>
                  <a:pt x="105" y="60"/>
                </a:lnTo>
                <a:lnTo>
                  <a:pt x="110" y="60"/>
                </a:lnTo>
                <a:lnTo>
                  <a:pt x="113" y="60"/>
                </a:lnTo>
                <a:lnTo>
                  <a:pt x="118" y="61"/>
                </a:lnTo>
                <a:lnTo>
                  <a:pt x="118" y="61"/>
                </a:lnTo>
                <a:lnTo>
                  <a:pt x="122" y="65"/>
                </a:lnTo>
                <a:lnTo>
                  <a:pt x="105" y="0"/>
                </a:lnTo>
                <a:lnTo>
                  <a:pt x="105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75033" y="2305067"/>
            <a:ext cx="122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8996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Titillium Web</vt:lpstr>
      <vt:lpstr>Calibri</vt:lpstr>
      <vt:lpstr>Roboto</vt:lpstr>
      <vt:lpstr>Arial</vt:lpstr>
      <vt:lpstr>Office Theme</vt:lpstr>
      <vt:lpstr>ARPA-E Impact in Connecticut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225</cp:revision>
  <dcterms:created xsi:type="dcterms:W3CDTF">2012-10-11T16:07:59Z</dcterms:created>
  <dcterms:modified xsi:type="dcterms:W3CDTF">2024-02-23T20:52:09Z</dcterms:modified>
  <cp:category/>
</cp:coreProperties>
</file>