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Connecticut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906" y="1620553"/>
            <a:ext cx="494786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118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47 </a:t>
            </a:r>
            <a:r>
              <a:rPr lang="en-US" sz="5200" b="1" dirty="0" smtClean="0">
                <a:solidFill>
                  <a:schemeClr val="tx2"/>
                </a:solidFill>
              </a:rPr>
              <a:t>projects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across </a:t>
            </a:r>
            <a:r>
              <a:rPr lang="en-US" sz="2800" dirty="0">
                <a:solidFill>
                  <a:srgbClr val="666666"/>
                </a:solidFill>
              </a:rPr>
              <a:t>the </a:t>
            </a:r>
            <a:r>
              <a:rPr lang="en-US" sz="28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377558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711826"/>
            <a:ext cx="685800" cy="685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10206" y="209282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FL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162" y="1356598"/>
            <a:ext cx="4144626" cy="30072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43478" y="1964793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CT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01853" y="6451240"/>
            <a:ext cx="22177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6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Connecticut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262</cp:revision>
  <cp:lastPrinted>2017-04-28T14:48:55Z</cp:lastPrinted>
  <dcterms:created xsi:type="dcterms:W3CDTF">2017-04-25T19:00:02Z</dcterms:created>
  <dcterms:modified xsi:type="dcterms:W3CDTF">2019-11-15T19:23:57Z</dcterms:modified>
</cp:coreProperties>
</file>