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9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Florida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$51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24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</a:t>
            </a:r>
            <a:r>
              <a:rPr lang="en-US" sz="1100">
                <a:solidFill>
                  <a:srgbClr val="666666"/>
                </a:solidFill>
              </a:rPr>
              <a:t>: February 2024</a:t>
            </a:r>
            <a:endParaRPr lang="en-US" sz="1100" dirty="0">
              <a:solidFill>
                <a:srgbClr val="666666"/>
              </a:solidFill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26D7BA31-A35C-4C51-AF3E-BF85D1357623}"/>
              </a:ext>
            </a:extLst>
          </p:cNvPr>
          <p:cNvSpPr>
            <a:spLocks/>
          </p:cNvSpPr>
          <p:nvPr/>
        </p:nvSpPr>
        <p:spPr bwMode="auto">
          <a:xfrm rot="513094">
            <a:off x="4789300" y="1469228"/>
            <a:ext cx="4035152" cy="3140939"/>
          </a:xfrm>
          <a:custGeom>
            <a:avLst/>
            <a:gdLst>
              <a:gd name="T0" fmla="*/ 580 w 602"/>
              <a:gd name="T1" fmla="*/ 283 h 457"/>
              <a:gd name="T2" fmla="*/ 549 w 602"/>
              <a:gd name="T3" fmla="*/ 229 h 457"/>
              <a:gd name="T4" fmla="*/ 548 w 602"/>
              <a:gd name="T5" fmla="*/ 226 h 457"/>
              <a:gd name="T6" fmla="*/ 558 w 602"/>
              <a:gd name="T7" fmla="*/ 224 h 457"/>
              <a:gd name="T8" fmla="*/ 533 w 602"/>
              <a:gd name="T9" fmla="*/ 176 h 457"/>
              <a:gd name="T10" fmla="*/ 499 w 602"/>
              <a:gd name="T11" fmla="*/ 137 h 457"/>
              <a:gd name="T12" fmla="*/ 505 w 602"/>
              <a:gd name="T13" fmla="*/ 120 h 457"/>
              <a:gd name="T14" fmla="*/ 470 w 602"/>
              <a:gd name="T15" fmla="*/ 92 h 457"/>
              <a:gd name="T16" fmla="*/ 456 w 602"/>
              <a:gd name="T17" fmla="*/ 47 h 457"/>
              <a:gd name="T18" fmla="*/ 426 w 602"/>
              <a:gd name="T19" fmla="*/ 8 h 457"/>
              <a:gd name="T20" fmla="*/ 405 w 602"/>
              <a:gd name="T21" fmla="*/ 7 h 457"/>
              <a:gd name="T22" fmla="*/ 398 w 602"/>
              <a:gd name="T23" fmla="*/ 34 h 457"/>
              <a:gd name="T24" fmla="*/ 382 w 602"/>
              <a:gd name="T25" fmla="*/ 27 h 457"/>
              <a:gd name="T26" fmla="*/ 193 w 602"/>
              <a:gd name="T27" fmla="*/ 42 h 457"/>
              <a:gd name="T28" fmla="*/ 195 w 602"/>
              <a:gd name="T29" fmla="*/ 37 h 457"/>
              <a:gd name="T30" fmla="*/ 7 w 602"/>
              <a:gd name="T31" fmla="*/ 41 h 457"/>
              <a:gd name="T32" fmla="*/ 5 w 602"/>
              <a:gd name="T33" fmla="*/ 54 h 457"/>
              <a:gd name="T34" fmla="*/ 12 w 602"/>
              <a:gd name="T35" fmla="*/ 75 h 457"/>
              <a:gd name="T36" fmla="*/ 22 w 602"/>
              <a:gd name="T37" fmla="*/ 97 h 457"/>
              <a:gd name="T38" fmla="*/ 46 w 602"/>
              <a:gd name="T39" fmla="*/ 88 h 457"/>
              <a:gd name="T40" fmla="*/ 64 w 602"/>
              <a:gd name="T41" fmla="*/ 87 h 457"/>
              <a:gd name="T42" fmla="*/ 74 w 602"/>
              <a:gd name="T43" fmla="*/ 70 h 457"/>
              <a:gd name="T44" fmla="*/ 95 w 602"/>
              <a:gd name="T45" fmla="*/ 75 h 457"/>
              <a:gd name="T46" fmla="*/ 119 w 602"/>
              <a:gd name="T47" fmla="*/ 75 h 457"/>
              <a:gd name="T48" fmla="*/ 144 w 602"/>
              <a:gd name="T49" fmla="*/ 92 h 457"/>
              <a:gd name="T50" fmla="*/ 144 w 602"/>
              <a:gd name="T51" fmla="*/ 76 h 457"/>
              <a:gd name="T52" fmla="*/ 156 w 602"/>
              <a:gd name="T53" fmla="*/ 97 h 457"/>
              <a:gd name="T54" fmla="*/ 178 w 602"/>
              <a:gd name="T55" fmla="*/ 112 h 457"/>
              <a:gd name="T56" fmla="*/ 183 w 602"/>
              <a:gd name="T57" fmla="*/ 124 h 457"/>
              <a:gd name="T58" fmla="*/ 203 w 602"/>
              <a:gd name="T59" fmla="*/ 114 h 457"/>
              <a:gd name="T60" fmla="*/ 212 w 602"/>
              <a:gd name="T61" fmla="*/ 124 h 457"/>
              <a:gd name="T62" fmla="*/ 227 w 602"/>
              <a:gd name="T63" fmla="*/ 112 h 457"/>
              <a:gd name="T64" fmla="*/ 244 w 602"/>
              <a:gd name="T65" fmla="*/ 98 h 457"/>
              <a:gd name="T66" fmla="*/ 244 w 602"/>
              <a:gd name="T67" fmla="*/ 88 h 457"/>
              <a:gd name="T68" fmla="*/ 295 w 602"/>
              <a:gd name="T69" fmla="*/ 102 h 457"/>
              <a:gd name="T70" fmla="*/ 319 w 602"/>
              <a:gd name="T71" fmla="*/ 127 h 457"/>
              <a:gd name="T72" fmla="*/ 334 w 602"/>
              <a:gd name="T73" fmla="*/ 143 h 457"/>
              <a:gd name="T74" fmla="*/ 368 w 602"/>
              <a:gd name="T75" fmla="*/ 166 h 457"/>
              <a:gd name="T76" fmla="*/ 371 w 602"/>
              <a:gd name="T77" fmla="*/ 202 h 457"/>
              <a:gd name="T78" fmla="*/ 370 w 602"/>
              <a:gd name="T79" fmla="*/ 239 h 457"/>
              <a:gd name="T80" fmla="*/ 378 w 602"/>
              <a:gd name="T81" fmla="*/ 261 h 457"/>
              <a:gd name="T82" fmla="*/ 392 w 602"/>
              <a:gd name="T83" fmla="*/ 246 h 457"/>
              <a:gd name="T84" fmla="*/ 390 w 602"/>
              <a:gd name="T85" fmla="*/ 275 h 457"/>
              <a:gd name="T86" fmla="*/ 405 w 602"/>
              <a:gd name="T87" fmla="*/ 305 h 457"/>
              <a:gd name="T88" fmla="*/ 432 w 602"/>
              <a:gd name="T89" fmla="*/ 334 h 457"/>
              <a:gd name="T90" fmla="*/ 438 w 602"/>
              <a:gd name="T91" fmla="*/ 326 h 457"/>
              <a:gd name="T92" fmla="*/ 449 w 602"/>
              <a:gd name="T93" fmla="*/ 341 h 457"/>
              <a:gd name="T94" fmla="*/ 451 w 602"/>
              <a:gd name="T95" fmla="*/ 356 h 457"/>
              <a:gd name="T96" fmla="*/ 456 w 602"/>
              <a:gd name="T97" fmla="*/ 370 h 457"/>
              <a:gd name="T98" fmla="*/ 495 w 602"/>
              <a:gd name="T99" fmla="*/ 407 h 457"/>
              <a:gd name="T100" fmla="*/ 527 w 602"/>
              <a:gd name="T101" fmla="*/ 419 h 457"/>
              <a:gd name="T102" fmla="*/ 558 w 602"/>
              <a:gd name="T103" fmla="*/ 426 h 457"/>
              <a:gd name="T104" fmla="*/ 549 w 602"/>
              <a:gd name="T105" fmla="*/ 441 h 457"/>
              <a:gd name="T106" fmla="*/ 526 w 602"/>
              <a:gd name="T107" fmla="*/ 457 h 457"/>
              <a:gd name="T108" fmla="*/ 577 w 602"/>
              <a:gd name="T109" fmla="*/ 445 h 457"/>
              <a:gd name="T110" fmla="*/ 594 w 602"/>
              <a:gd name="T111" fmla="*/ 380 h 457"/>
              <a:gd name="T112" fmla="*/ 602 w 602"/>
              <a:gd name="T113" fmla="*/ 380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2" h="457">
                <a:moveTo>
                  <a:pt x="597" y="343"/>
                </a:moveTo>
                <a:lnTo>
                  <a:pt x="597" y="343"/>
                </a:lnTo>
                <a:lnTo>
                  <a:pt x="595" y="333"/>
                </a:lnTo>
                <a:lnTo>
                  <a:pt x="592" y="322"/>
                </a:lnTo>
                <a:lnTo>
                  <a:pt x="592" y="322"/>
                </a:lnTo>
                <a:lnTo>
                  <a:pt x="587" y="302"/>
                </a:lnTo>
                <a:lnTo>
                  <a:pt x="580" y="283"/>
                </a:lnTo>
                <a:lnTo>
                  <a:pt x="580" y="283"/>
                </a:lnTo>
                <a:lnTo>
                  <a:pt x="573" y="263"/>
                </a:lnTo>
                <a:lnTo>
                  <a:pt x="570" y="253"/>
                </a:lnTo>
                <a:lnTo>
                  <a:pt x="565" y="244"/>
                </a:lnTo>
                <a:lnTo>
                  <a:pt x="565" y="244"/>
                </a:lnTo>
                <a:lnTo>
                  <a:pt x="558" y="236"/>
                </a:lnTo>
                <a:lnTo>
                  <a:pt x="549" y="229"/>
                </a:lnTo>
                <a:lnTo>
                  <a:pt x="549" y="229"/>
                </a:lnTo>
                <a:lnTo>
                  <a:pt x="541" y="224"/>
                </a:lnTo>
                <a:lnTo>
                  <a:pt x="538" y="221"/>
                </a:lnTo>
                <a:lnTo>
                  <a:pt x="538" y="216"/>
                </a:lnTo>
                <a:lnTo>
                  <a:pt x="538" y="216"/>
                </a:lnTo>
                <a:lnTo>
                  <a:pt x="543" y="221"/>
                </a:lnTo>
                <a:lnTo>
                  <a:pt x="548" y="226"/>
                </a:lnTo>
                <a:lnTo>
                  <a:pt x="553" y="231"/>
                </a:lnTo>
                <a:lnTo>
                  <a:pt x="558" y="234"/>
                </a:lnTo>
                <a:lnTo>
                  <a:pt x="558" y="234"/>
                </a:lnTo>
                <a:lnTo>
                  <a:pt x="561" y="234"/>
                </a:lnTo>
                <a:lnTo>
                  <a:pt x="561" y="232"/>
                </a:lnTo>
                <a:lnTo>
                  <a:pt x="558" y="224"/>
                </a:lnTo>
                <a:lnTo>
                  <a:pt x="558" y="224"/>
                </a:lnTo>
                <a:lnTo>
                  <a:pt x="555" y="216"/>
                </a:lnTo>
                <a:lnTo>
                  <a:pt x="555" y="212"/>
                </a:lnTo>
                <a:lnTo>
                  <a:pt x="551" y="209"/>
                </a:lnTo>
                <a:lnTo>
                  <a:pt x="551" y="209"/>
                </a:lnTo>
                <a:lnTo>
                  <a:pt x="544" y="202"/>
                </a:lnTo>
                <a:lnTo>
                  <a:pt x="541" y="193"/>
                </a:lnTo>
                <a:lnTo>
                  <a:pt x="533" y="176"/>
                </a:lnTo>
                <a:lnTo>
                  <a:pt x="533" y="176"/>
                </a:lnTo>
                <a:lnTo>
                  <a:pt x="524" y="163"/>
                </a:lnTo>
                <a:lnTo>
                  <a:pt x="514" y="151"/>
                </a:lnTo>
                <a:lnTo>
                  <a:pt x="514" y="151"/>
                </a:lnTo>
                <a:lnTo>
                  <a:pt x="505" y="144"/>
                </a:lnTo>
                <a:lnTo>
                  <a:pt x="499" y="137"/>
                </a:lnTo>
                <a:lnTo>
                  <a:pt x="499" y="137"/>
                </a:lnTo>
                <a:lnTo>
                  <a:pt x="493" y="131"/>
                </a:lnTo>
                <a:lnTo>
                  <a:pt x="488" y="124"/>
                </a:lnTo>
                <a:lnTo>
                  <a:pt x="488" y="124"/>
                </a:lnTo>
                <a:lnTo>
                  <a:pt x="499" y="126"/>
                </a:lnTo>
                <a:lnTo>
                  <a:pt x="504" y="126"/>
                </a:lnTo>
                <a:lnTo>
                  <a:pt x="505" y="124"/>
                </a:lnTo>
                <a:lnTo>
                  <a:pt x="505" y="120"/>
                </a:lnTo>
                <a:lnTo>
                  <a:pt x="505" y="120"/>
                </a:lnTo>
                <a:lnTo>
                  <a:pt x="504" y="117"/>
                </a:lnTo>
                <a:lnTo>
                  <a:pt x="500" y="114"/>
                </a:lnTo>
                <a:lnTo>
                  <a:pt x="490" y="109"/>
                </a:lnTo>
                <a:lnTo>
                  <a:pt x="490" y="109"/>
                </a:lnTo>
                <a:lnTo>
                  <a:pt x="477" y="98"/>
                </a:lnTo>
                <a:lnTo>
                  <a:pt x="470" y="92"/>
                </a:lnTo>
                <a:lnTo>
                  <a:pt x="466" y="85"/>
                </a:lnTo>
                <a:lnTo>
                  <a:pt x="466" y="85"/>
                </a:lnTo>
                <a:lnTo>
                  <a:pt x="463" y="76"/>
                </a:lnTo>
                <a:lnTo>
                  <a:pt x="461" y="66"/>
                </a:lnTo>
                <a:lnTo>
                  <a:pt x="461" y="66"/>
                </a:lnTo>
                <a:lnTo>
                  <a:pt x="456" y="47"/>
                </a:lnTo>
                <a:lnTo>
                  <a:pt x="456" y="47"/>
                </a:lnTo>
                <a:lnTo>
                  <a:pt x="449" y="31"/>
                </a:lnTo>
                <a:lnTo>
                  <a:pt x="444" y="12"/>
                </a:lnTo>
                <a:lnTo>
                  <a:pt x="444" y="12"/>
                </a:lnTo>
                <a:lnTo>
                  <a:pt x="439" y="7"/>
                </a:lnTo>
                <a:lnTo>
                  <a:pt x="436" y="0"/>
                </a:lnTo>
                <a:lnTo>
                  <a:pt x="436" y="0"/>
                </a:lnTo>
                <a:lnTo>
                  <a:pt x="426" y="8"/>
                </a:lnTo>
                <a:lnTo>
                  <a:pt x="426" y="8"/>
                </a:lnTo>
                <a:lnTo>
                  <a:pt x="422" y="10"/>
                </a:lnTo>
                <a:lnTo>
                  <a:pt x="419" y="10"/>
                </a:lnTo>
                <a:lnTo>
                  <a:pt x="412" y="7"/>
                </a:lnTo>
                <a:lnTo>
                  <a:pt x="412" y="7"/>
                </a:lnTo>
                <a:lnTo>
                  <a:pt x="409" y="7"/>
                </a:lnTo>
                <a:lnTo>
                  <a:pt x="405" y="7"/>
                </a:lnTo>
                <a:lnTo>
                  <a:pt x="402" y="8"/>
                </a:lnTo>
                <a:lnTo>
                  <a:pt x="400" y="12"/>
                </a:lnTo>
                <a:lnTo>
                  <a:pt x="400" y="12"/>
                </a:lnTo>
                <a:lnTo>
                  <a:pt x="400" y="19"/>
                </a:lnTo>
                <a:lnTo>
                  <a:pt x="400" y="25"/>
                </a:lnTo>
                <a:lnTo>
                  <a:pt x="400" y="25"/>
                </a:lnTo>
                <a:lnTo>
                  <a:pt x="398" y="34"/>
                </a:lnTo>
                <a:lnTo>
                  <a:pt x="395" y="36"/>
                </a:lnTo>
                <a:lnTo>
                  <a:pt x="392" y="36"/>
                </a:lnTo>
                <a:lnTo>
                  <a:pt x="392" y="36"/>
                </a:lnTo>
                <a:lnTo>
                  <a:pt x="388" y="34"/>
                </a:lnTo>
                <a:lnTo>
                  <a:pt x="387" y="32"/>
                </a:lnTo>
                <a:lnTo>
                  <a:pt x="383" y="29"/>
                </a:lnTo>
                <a:lnTo>
                  <a:pt x="382" y="27"/>
                </a:lnTo>
                <a:lnTo>
                  <a:pt x="382" y="27"/>
                </a:lnTo>
                <a:lnTo>
                  <a:pt x="376" y="27"/>
                </a:lnTo>
                <a:lnTo>
                  <a:pt x="373" y="27"/>
                </a:lnTo>
                <a:lnTo>
                  <a:pt x="197" y="42"/>
                </a:lnTo>
                <a:lnTo>
                  <a:pt x="197" y="42"/>
                </a:lnTo>
                <a:lnTo>
                  <a:pt x="193" y="42"/>
                </a:lnTo>
                <a:lnTo>
                  <a:pt x="193" y="42"/>
                </a:lnTo>
                <a:lnTo>
                  <a:pt x="195" y="41"/>
                </a:lnTo>
                <a:lnTo>
                  <a:pt x="195" y="41"/>
                </a:lnTo>
                <a:lnTo>
                  <a:pt x="193" y="41"/>
                </a:lnTo>
                <a:lnTo>
                  <a:pt x="193" y="41"/>
                </a:lnTo>
                <a:lnTo>
                  <a:pt x="198" y="39"/>
                </a:lnTo>
                <a:lnTo>
                  <a:pt x="198" y="39"/>
                </a:lnTo>
                <a:lnTo>
                  <a:pt x="195" y="37"/>
                </a:lnTo>
                <a:lnTo>
                  <a:pt x="191" y="32"/>
                </a:lnTo>
                <a:lnTo>
                  <a:pt x="186" y="20"/>
                </a:lnTo>
                <a:lnTo>
                  <a:pt x="186" y="20"/>
                </a:lnTo>
                <a:lnTo>
                  <a:pt x="37" y="37"/>
                </a:lnTo>
                <a:lnTo>
                  <a:pt x="37" y="37"/>
                </a:lnTo>
                <a:lnTo>
                  <a:pt x="17" y="41"/>
                </a:lnTo>
                <a:lnTo>
                  <a:pt x="7" y="41"/>
                </a:lnTo>
                <a:lnTo>
                  <a:pt x="3" y="41"/>
                </a:lnTo>
                <a:lnTo>
                  <a:pt x="0" y="39"/>
                </a:lnTo>
                <a:lnTo>
                  <a:pt x="0" y="39"/>
                </a:lnTo>
                <a:lnTo>
                  <a:pt x="0" y="44"/>
                </a:lnTo>
                <a:lnTo>
                  <a:pt x="0" y="47"/>
                </a:lnTo>
                <a:lnTo>
                  <a:pt x="5" y="54"/>
                </a:lnTo>
                <a:lnTo>
                  <a:pt x="5" y="54"/>
                </a:lnTo>
                <a:lnTo>
                  <a:pt x="8" y="58"/>
                </a:lnTo>
                <a:lnTo>
                  <a:pt x="10" y="61"/>
                </a:lnTo>
                <a:lnTo>
                  <a:pt x="10" y="61"/>
                </a:lnTo>
                <a:lnTo>
                  <a:pt x="10" y="66"/>
                </a:lnTo>
                <a:lnTo>
                  <a:pt x="10" y="71"/>
                </a:lnTo>
                <a:lnTo>
                  <a:pt x="10" y="71"/>
                </a:lnTo>
                <a:lnTo>
                  <a:pt x="12" y="75"/>
                </a:lnTo>
                <a:lnTo>
                  <a:pt x="15" y="78"/>
                </a:lnTo>
                <a:lnTo>
                  <a:pt x="17" y="81"/>
                </a:lnTo>
                <a:lnTo>
                  <a:pt x="18" y="85"/>
                </a:lnTo>
                <a:lnTo>
                  <a:pt x="18" y="85"/>
                </a:lnTo>
                <a:lnTo>
                  <a:pt x="18" y="97"/>
                </a:lnTo>
                <a:lnTo>
                  <a:pt x="18" y="97"/>
                </a:lnTo>
                <a:lnTo>
                  <a:pt x="22" y="97"/>
                </a:lnTo>
                <a:lnTo>
                  <a:pt x="23" y="95"/>
                </a:lnTo>
                <a:lnTo>
                  <a:pt x="29" y="92"/>
                </a:lnTo>
                <a:lnTo>
                  <a:pt x="29" y="92"/>
                </a:lnTo>
                <a:lnTo>
                  <a:pt x="37" y="88"/>
                </a:lnTo>
                <a:lnTo>
                  <a:pt x="40" y="87"/>
                </a:lnTo>
                <a:lnTo>
                  <a:pt x="46" y="88"/>
                </a:lnTo>
                <a:lnTo>
                  <a:pt x="46" y="88"/>
                </a:lnTo>
                <a:lnTo>
                  <a:pt x="44" y="92"/>
                </a:lnTo>
                <a:lnTo>
                  <a:pt x="46" y="93"/>
                </a:lnTo>
                <a:lnTo>
                  <a:pt x="52" y="93"/>
                </a:lnTo>
                <a:lnTo>
                  <a:pt x="61" y="90"/>
                </a:lnTo>
                <a:lnTo>
                  <a:pt x="64" y="88"/>
                </a:lnTo>
                <a:lnTo>
                  <a:pt x="64" y="87"/>
                </a:lnTo>
                <a:lnTo>
                  <a:pt x="64" y="87"/>
                </a:lnTo>
                <a:lnTo>
                  <a:pt x="61" y="87"/>
                </a:lnTo>
                <a:lnTo>
                  <a:pt x="57" y="87"/>
                </a:lnTo>
                <a:lnTo>
                  <a:pt x="57" y="87"/>
                </a:lnTo>
                <a:lnTo>
                  <a:pt x="61" y="81"/>
                </a:lnTo>
                <a:lnTo>
                  <a:pt x="64" y="76"/>
                </a:lnTo>
                <a:lnTo>
                  <a:pt x="69" y="71"/>
                </a:lnTo>
                <a:lnTo>
                  <a:pt x="74" y="70"/>
                </a:lnTo>
                <a:lnTo>
                  <a:pt x="74" y="70"/>
                </a:lnTo>
                <a:lnTo>
                  <a:pt x="81" y="68"/>
                </a:lnTo>
                <a:lnTo>
                  <a:pt x="88" y="70"/>
                </a:lnTo>
                <a:lnTo>
                  <a:pt x="100" y="73"/>
                </a:lnTo>
                <a:lnTo>
                  <a:pt x="100" y="73"/>
                </a:lnTo>
                <a:lnTo>
                  <a:pt x="95" y="73"/>
                </a:lnTo>
                <a:lnTo>
                  <a:pt x="95" y="75"/>
                </a:lnTo>
                <a:lnTo>
                  <a:pt x="93" y="76"/>
                </a:lnTo>
                <a:lnTo>
                  <a:pt x="93" y="76"/>
                </a:lnTo>
                <a:lnTo>
                  <a:pt x="95" y="78"/>
                </a:lnTo>
                <a:lnTo>
                  <a:pt x="96" y="78"/>
                </a:lnTo>
                <a:lnTo>
                  <a:pt x="100" y="76"/>
                </a:lnTo>
                <a:lnTo>
                  <a:pt x="100" y="76"/>
                </a:lnTo>
                <a:lnTo>
                  <a:pt x="119" y="75"/>
                </a:lnTo>
                <a:lnTo>
                  <a:pt x="119" y="75"/>
                </a:lnTo>
                <a:lnTo>
                  <a:pt x="122" y="76"/>
                </a:lnTo>
                <a:lnTo>
                  <a:pt x="125" y="76"/>
                </a:lnTo>
                <a:lnTo>
                  <a:pt x="132" y="81"/>
                </a:lnTo>
                <a:lnTo>
                  <a:pt x="132" y="81"/>
                </a:lnTo>
                <a:lnTo>
                  <a:pt x="139" y="88"/>
                </a:lnTo>
                <a:lnTo>
                  <a:pt x="144" y="92"/>
                </a:lnTo>
                <a:lnTo>
                  <a:pt x="146" y="93"/>
                </a:lnTo>
                <a:lnTo>
                  <a:pt x="146" y="93"/>
                </a:lnTo>
                <a:lnTo>
                  <a:pt x="146" y="88"/>
                </a:lnTo>
                <a:lnTo>
                  <a:pt x="146" y="85"/>
                </a:lnTo>
                <a:lnTo>
                  <a:pt x="144" y="81"/>
                </a:lnTo>
                <a:lnTo>
                  <a:pt x="144" y="76"/>
                </a:lnTo>
                <a:lnTo>
                  <a:pt x="144" y="76"/>
                </a:lnTo>
                <a:lnTo>
                  <a:pt x="149" y="81"/>
                </a:lnTo>
                <a:lnTo>
                  <a:pt x="154" y="85"/>
                </a:lnTo>
                <a:lnTo>
                  <a:pt x="158" y="90"/>
                </a:lnTo>
                <a:lnTo>
                  <a:pt x="159" y="93"/>
                </a:lnTo>
                <a:lnTo>
                  <a:pt x="159" y="95"/>
                </a:lnTo>
                <a:lnTo>
                  <a:pt x="159" y="95"/>
                </a:lnTo>
                <a:lnTo>
                  <a:pt x="156" y="97"/>
                </a:lnTo>
                <a:lnTo>
                  <a:pt x="156" y="97"/>
                </a:lnTo>
                <a:lnTo>
                  <a:pt x="159" y="102"/>
                </a:lnTo>
                <a:lnTo>
                  <a:pt x="166" y="105"/>
                </a:lnTo>
                <a:lnTo>
                  <a:pt x="166" y="105"/>
                </a:lnTo>
                <a:lnTo>
                  <a:pt x="173" y="107"/>
                </a:lnTo>
                <a:lnTo>
                  <a:pt x="176" y="109"/>
                </a:lnTo>
                <a:lnTo>
                  <a:pt x="178" y="112"/>
                </a:lnTo>
                <a:lnTo>
                  <a:pt x="178" y="112"/>
                </a:lnTo>
                <a:lnTo>
                  <a:pt x="178" y="114"/>
                </a:lnTo>
                <a:lnTo>
                  <a:pt x="178" y="119"/>
                </a:lnTo>
                <a:lnTo>
                  <a:pt x="178" y="122"/>
                </a:lnTo>
                <a:lnTo>
                  <a:pt x="178" y="126"/>
                </a:lnTo>
                <a:lnTo>
                  <a:pt x="178" y="126"/>
                </a:lnTo>
                <a:lnTo>
                  <a:pt x="183" y="124"/>
                </a:lnTo>
                <a:lnTo>
                  <a:pt x="185" y="120"/>
                </a:lnTo>
                <a:lnTo>
                  <a:pt x="185" y="120"/>
                </a:lnTo>
                <a:lnTo>
                  <a:pt x="188" y="122"/>
                </a:lnTo>
                <a:lnTo>
                  <a:pt x="190" y="120"/>
                </a:lnTo>
                <a:lnTo>
                  <a:pt x="195" y="117"/>
                </a:lnTo>
                <a:lnTo>
                  <a:pt x="200" y="114"/>
                </a:lnTo>
                <a:lnTo>
                  <a:pt x="203" y="114"/>
                </a:lnTo>
                <a:lnTo>
                  <a:pt x="205" y="115"/>
                </a:lnTo>
                <a:lnTo>
                  <a:pt x="205" y="115"/>
                </a:lnTo>
                <a:lnTo>
                  <a:pt x="207" y="117"/>
                </a:lnTo>
                <a:lnTo>
                  <a:pt x="208" y="120"/>
                </a:lnTo>
                <a:lnTo>
                  <a:pt x="208" y="122"/>
                </a:lnTo>
                <a:lnTo>
                  <a:pt x="212" y="124"/>
                </a:lnTo>
                <a:lnTo>
                  <a:pt x="212" y="124"/>
                </a:lnTo>
                <a:lnTo>
                  <a:pt x="215" y="122"/>
                </a:lnTo>
                <a:lnTo>
                  <a:pt x="217" y="120"/>
                </a:lnTo>
                <a:lnTo>
                  <a:pt x="219" y="114"/>
                </a:lnTo>
                <a:lnTo>
                  <a:pt x="219" y="114"/>
                </a:lnTo>
                <a:lnTo>
                  <a:pt x="224" y="115"/>
                </a:lnTo>
                <a:lnTo>
                  <a:pt x="225" y="115"/>
                </a:lnTo>
                <a:lnTo>
                  <a:pt x="227" y="112"/>
                </a:lnTo>
                <a:lnTo>
                  <a:pt x="229" y="109"/>
                </a:lnTo>
                <a:lnTo>
                  <a:pt x="229" y="109"/>
                </a:lnTo>
                <a:lnTo>
                  <a:pt x="232" y="103"/>
                </a:lnTo>
                <a:lnTo>
                  <a:pt x="236" y="102"/>
                </a:lnTo>
                <a:lnTo>
                  <a:pt x="244" y="100"/>
                </a:lnTo>
                <a:lnTo>
                  <a:pt x="244" y="100"/>
                </a:lnTo>
                <a:lnTo>
                  <a:pt x="244" y="98"/>
                </a:lnTo>
                <a:lnTo>
                  <a:pt x="242" y="97"/>
                </a:lnTo>
                <a:lnTo>
                  <a:pt x="241" y="97"/>
                </a:lnTo>
                <a:lnTo>
                  <a:pt x="241" y="95"/>
                </a:lnTo>
                <a:lnTo>
                  <a:pt x="241" y="95"/>
                </a:lnTo>
                <a:lnTo>
                  <a:pt x="242" y="92"/>
                </a:lnTo>
                <a:lnTo>
                  <a:pt x="244" y="88"/>
                </a:lnTo>
                <a:lnTo>
                  <a:pt x="244" y="88"/>
                </a:lnTo>
                <a:lnTo>
                  <a:pt x="251" y="85"/>
                </a:lnTo>
                <a:lnTo>
                  <a:pt x="254" y="83"/>
                </a:lnTo>
                <a:lnTo>
                  <a:pt x="256" y="81"/>
                </a:lnTo>
                <a:lnTo>
                  <a:pt x="256" y="81"/>
                </a:lnTo>
                <a:lnTo>
                  <a:pt x="276" y="92"/>
                </a:lnTo>
                <a:lnTo>
                  <a:pt x="295" y="102"/>
                </a:lnTo>
                <a:lnTo>
                  <a:pt x="295" y="102"/>
                </a:lnTo>
                <a:lnTo>
                  <a:pt x="303" y="107"/>
                </a:lnTo>
                <a:lnTo>
                  <a:pt x="312" y="114"/>
                </a:lnTo>
                <a:lnTo>
                  <a:pt x="312" y="114"/>
                </a:lnTo>
                <a:lnTo>
                  <a:pt x="315" y="120"/>
                </a:lnTo>
                <a:lnTo>
                  <a:pt x="317" y="124"/>
                </a:lnTo>
                <a:lnTo>
                  <a:pt x="319" y="127"/>
                </a:lnTo>
                <a:lnTo>
                  <a:pt x="319" y="127"/>
                </a:lnTo>
                <a:lnTo>
                  <a:pt x="322" y="129"/>
                </a:lnTo>
                <a:lnTo>
                  <a:pt x="326" y="131"/>
                </a:lnTo>
                <a:lnTo>
                  <a:pt x="326" y="131"/>
                </a:lnTo>
                <a:lnTo>
                  <a:pt x="327" y="136"/>
                </a:lnTo>
                <a:lnTo>
                  <a:pt x="331" y="139"/>
                </a:lnTo>
                <a:lnTo>
                  <a:pt x="331" y="139"/>
                </a:lnTo>
                <a:lnTo>
                  <a:pt x="334" y="143"/>
                </a:lnTo>
                <a:lnTo>
                  <a:pt x="339" y="143"/>
                </a:lnTo>
                <a:lnTo>
                  <a:pt x="344" y="143"/>
                </a:lnTo>
                <a:lnTo>
                  <a:pt x="349" y="143"/>
                </a:lnTo>
                <a:lnTo>
                  <a:pt x="349" y="143"/>
                </a:lnTo>
                <a:lnTo>
                  <a:pt x="354" y="148"/>
                </a:lnTo>
                <a:lnTo>
                  <a:pt x="359" y="154"/>
                </a:lnTo>
                <a:lnTo>
                  <a:pt x="368" y="166"/>
                </a:lnTo>
                <a:lnTo>
                  <a:pt x="368" y="166"/>
                </a:lnTo>
                <a:lnTo>
                  <a:pt x="373" y="173"/>
                </a:lnTo>
                <a:lnTo>
                  <a:pt x="375" y="180"/>
                </a:lnTo>
                <a:lnTo>
                  <a:pt x="375" y="187"/>
                </a:lnTo>
                <a:lnTo>
                  <a:pt x="375" y="193"/>
                </a:lnTo>
                <a:lnTo>
                  <a:pt x="375" y="193"/>
                </a:lnTo>
                <a:lnTo>
                  <a:pt x="371" y="202"/>
                </a:lnTo>
                <a:lnTo>
                  <a:pt x="368" y="210"/>
                </a:lnTo>
                <a:lnTo>
                  <a:pt x="366" y="217"/>
                </a:lnTo>
                <a:lnTo>
                  <a:pt x="366" y="222"/>
                </a:lnTo>
                <a:lnTo>
                  <a:pt x="368" y="226"/>
                </a:lnTo>
                <a:lnTo>
                  <a:pt x="368" y="226"/>
                </a:lnTo>
                <a:lnTo>
                  <a:pt x="370" y="232"/>
                </a:lnTo>
                <a:lnTo>
                  <a:pt x="370" y="239"/>
                </a:lnTo>
                <a:lnTo>
                  <a:pt x="370" y="239"/>
                </a:lnTo>
                <a:lnTo>
                  <a:pt x="368" y="246"/>
                </a:lnTo>
                <a:lnTo>
                  <a:pt x="370" y="253"/>
                </a:lnTo>
                <a:lnTo>
                  <a:pt x="370" y="253"/>
                </a:lnTo>
                <a:lnTo>
                  <a:pt x="373" y="258"/>
                </a:lnTo>
                <a:lnTo>
                  <a:pt x="378" y="261"/>
                </a:lnTo>
                <a:lnTo>
                  <a:pt x="378" y="261"/>
                </a:lnTo>
                <a:lnTo>
                  <a:pt x="382" y="261"/>
                </a:lnTo>
                <a:lnTo>
                  <a:pt x="383" y="260"/>
                </a:lnTo>
                <a:lnTo>
                  <a:pt x="383" y="251"/>
                </a:lnTo>
                <a:lnTo>
                  <a:pt x="383" y="251"/>
                </a:lnTo>
                <a:lnTo>
                  <a:pt x="387" y="251"/>
                </a:lnTo>
                <a:lnTo>
                  <a:pt x="388" y="248"/>
                </a:lnTo>
                <a:lnTo>
                  <a:pt x="392" y="246"/>
                </a:lnTo>
                <a:lnTo>
                  <a:pt x="395" y="244"/>
                </a:lnTo>
                <a:lnTo>
                  <a:pt x="395" y="244"/>
                </a:lnTo>
                <a:lnTo>
                  <a:pt x="395" y="258"/>
                </a:lnTo>
                <a:lnTo>
                  <a:pt x="393" y="265"/>
                </a:lnTo>
                <a:lnTo>
                  <a:pt x="392" y="270"/>
                </a:lnTo>
                <a:lnTo>
                  <a:pt x="392" y="270"/>
                </a:lnTo>
                <a:lnTo>
                  <a:pt x="390" y="275"/>
                </a:lnTo>
                <a:lnTo>
                  <a:pt x="388" y="280"/>
                </a:lnTo>
                <a:lnTo>
                  <a:pt x="390" y="283"/>
                </a:lnTo>
                <a:lnTo>
                  <a:pt x="395" y="289"/>
                </a:lnTo>
                <a:lnTo>
                  <a:pt x="395" y="289"/>
                </a:lnTo>
                <a:lnTo>
                  <a:pt x="398" y="292"/>
                </a:lnTo>
                <a:lnTo>
                  <a:pt x="400" y="295"/>
                </a:lnTo>
                <a:lnTo>
                  <a:pt x="405" y="305"/>
                </a:lnTo>
                <a:lnTo>
                  <a:pt x="405" y="305"/>
                </a:lnTo>
                <a:lnTo>
                  <a:pt x="410" y="314"/>
                </a:lnTo>
                <a:lnTo>
                  <a:pt x="415" y="326"/>
                </a:lnTo>
                <a:lnTo>
                  <a:pt x="419" y="329"/>
                </a:lnTo>
                <a:lnTo>
                  <a:pt x="422" y="333"/>
                </a:lnTo>
                <a:lnTo>
                  <a:pt x="427" y="334"/>
                </a:lnTo>
                <a:lnTo>
                  <a:pt x="432" y="334"/>
                </a:lnTo>
                <a:lnTo>
                  <a:pt x="432" y="334"/>
                </a:lnTo>
                <a:lnTo>
                  <a:pt x="431" y="328"/>
                </a:lnTo>
                <a:lnTo>
                  <a:pt x="432" y="321"/>
                </a:lnTo>
                <a:lnTo>
                  <a:pt x="432" y="321"/>
                </a:lnTo>
                <a:lnTo>
                  <a:pt x="434" y="319"/>
                </a:lnTo>
                <a:lnTo>
                  <a:pt x="438" y="326"/>
                </a:lnTo>
                <a:lnTo>
                  <a:pt x="438" y="326"/>
                </a:lnTo>
                <a:lnTo>
                  <a:pt x="439" y="339"/>
                </a:lnTo>
                <a:lnTo>
                  <a:pt x="441" y="346"/>
                </a:lnTo>
                <a:lnTo>
                  <a:pt x="444" y="348"/>
                </a:lnTo>
                <a:lnTo>
                  <a:pt x="446" y="348"/>
                </a:lnTo>
                <a:lnTo>
                  <a:pt x="446" y="348"/>
                </a:lnTo>
                <a:lnTo>
                  <a:pt x="448" y="343"/>
                </a:lnTo>
                <a:lnTo>
                  <a:pt x="449" y="341"/>
                </a:lnTo>
                <a:lnTo>
                  <a:pt x="453" y="341"/>
                </a:lnTo>
                <a:lnTo>
                  <a:pt x="453" y="341"/>
                </a:lnTo>
                <a:lnTo>
                  <a:pt x="453" y="343"/>
                </a:lnTo>
                <a:lnTo>
                  <a:pt x="454" y="346"/>
                </a:lnTo>
                <a:lnTo>
                  <a:pt x="453" y="351"/>
                </a:lnTo>
                <a:lnTo>
                  <a:pt x="453" y="351"/>
                </a:lnTo>
                <a:lnTo>
                  <a:pt x="451" y="356"/>
                </a:lnTo>
                <a:lnTo>
                  <a:pt x="451" y="356"/>
                </a:lnTo>
                <a:lnTo>
                  <a:pt x="453" y="358"/>
                </a:lnTo>
                <a:lnTo>
                  <a:pt x="454" y="360"/>
                </a:lnTo>
                <a:lnTo>
                  <a:pt x="454" y="360"/>
                </a:lnTo>
                <a:lnTo>
                  <a:pt x="454" y="365"/>
                </a:lnTo>
                <a:lnTo>
                  <a:pt x="456" y="370"/>
                </a:lnTo>
                <a:lnTo>
                  <a:pt x="456" y="370"/>
                </a:lnTo>
                <a:lnTo>
                  <a:pt x="460" y="378"/>
                </a:lnTo>
                <a:lnTo>
                  <a:pt x="465" y="385"/>
                </a:lnTo>
                <a:lnTo>
                  <a:pt x="477" y="399"/>
                </a:lnTo>
                <a:lnTo>
                  <a:pt x="477" y="399"/>
                </a:lnTo>
                <a:lnTo>
                  <a:pt x="482" y="404"/>
                </a:lnTo>
                <a:lnTo>
                  <a:pt x="488" y="407"/>
                </a:lnTo>
                <a:lnTo>
                  <a:pt x="495" y="407"/>
                </a:lnTo>
                <a:lnTo>
                  <a:pt x="504" y="407"/>
                </a:lnTo>
                <a:lnTo>
                  <a:pt x="504" y="407"/>
                </a:lnTo>
                <a:lnTo>
                  <a:pt x="512" y="407"/>
                </a:lnTo>
                <a:lnTo>
                  <a:pt x="517" y="409"/>
                </a:lnTo>
                <a:lnTo>
                  <a:pt x="522" y="412"/>
                </a:lnTo>
                <a:lnTo>
                  <a:pt x="527" y="419"/>
                </a:lnTo>
                <a:lnTo>
                  <a:pt x="527" y="419"/>
                </a:lnTo>
                <a:lnTo>
                  <a:pt x="531" y="426"/>
                </a:lnTo>
                <a:lnTo>
                  <a:pt x="536" y="429"/>
                </a:lnTo>
                <a:lnTo>
                  <a:pt x="541" y="431"/>
                </a:lnTo>
                <a:lnTo>
                  <a:pt x="548" y="428"/>
                </a:lnTo>
                <a:lnTo>
                  <a:pt x="548" y="428"/>
                </a:lnTo>
                <a:lnTo>
                  <a:pt x="555" y="426"/>
                </a:lnTo>
                <a:lnTo>
                  <a:pt x="558" y="426"/>
                </a:lnTo>
                <a:lnTo>
                  <a:pt x="560" y="428"/>
                </a:lnTo>
                <a:lnTo>
                  <a:pt x="560" y="431"/>
                </a:lnTo>
                <a:lnTo>
                  <a:pt x="558" y="433"/>
                </a:lnTo>
                <a:lnTo>
                  <a:pt x="556" y="436"/>
                </a:lnTo>
                <a:lnTo>
                  <a:pt x="553" y="440"/>
                </a:lnTo>
                <a:lnTo>
                  <a:pt x="549" y="441"/>
                </a:lnTo>
                <a:lnTo>
                  <a:pt x="549" y="441"/>
                </a:lnTo>
                <a:lnTo>
                  <a:pt x="534" y="443"/>
                </a:lnTo>
                <a:lnTo>
                  <a:pt x="526" y="445"/>
                </a:lnTo>
                <a:lnTo>
                  <a:pt x="522" y="448"/>
                </a:lnTo>
                <a:lnTo>
                  <a:pt x="522" y="451"/>
                </a:lnTo>
                <a:lnTo>
                  <a:pt x="522" y="451"/>
                </a:lnTo>
                <a:lnTo>
                  <a:pt x="522" y="453"/>
                </a:lnTo>
                <a:lnTo>
                  <a:pt x="526" y="457"/>
                </a:lnTo>
                <a:lnTo>
                  <a:pt x="533" y="457"/>
                </a:lnTo>
                <a:lnTo>
                  <a:pt x="541" y="457"/>
                </a:lnTo>
                <a:lnTo>
                  <a:pt x="548" y="455"/>
                </a:lnTo>
                <a:lnTo>
                  <a:pt x="548" y="455"/>
                </a:lnTo>
                <a:lnTo>
                  <a:pt x="563" y="450"/>
                </a:lnTo>
                <a:lnTo>
                  <a:pt x="577" y="445"/>
                </a:lnTo>
                <a:lnTo>
                  <a:pt x="577" y="445"/>
                </a:lnTo>
                <a:lnTo>
                  <a:pt x="583" y="441"/>
                </a:lnTo>
                <a:lnTo>
                  <a:pt x="589" y="434"/>
                </a:lnTo>
                <a:lnTo>
                  <a:pt x="590" y="426"/>
                </a:lnTo>
                <a:lnTo>
                  <a:pt x="592" y="416"/>
                </a:lnTo>
                <a:lnTo>
                  <a:pt x="592" y="395"/>
                </a:lnTo>
                <a:lnTo>
                  <a:pt x="592" y="387"/>
                </a:lnTo>
                <a:lnTo>
                  <a:pt x="594" y="380"/>
                </a:lnTo>
                <a:lnTo>
                  <a:pt x="594" y="380"/>
                </a:lnTo>
                <a:lnTo>
                  <a:pt x="595" y="384"/>
                </a:lnTo>
                <a:lnTo>
                  <a:pt x="597" y="389"/>
                </a:lnTo>
                <a:lnTo>
                  <a:pt x="599" y="390"/>
                </a:lnTo>
                <a:lnTo>
                  <a:pt x="600" y="385"/>
                </a:lnTo>
                <a:lnTo>
                  <a:pt x="600" y="385"/>
                </a:lnTo>
                <a:lnTo>
                  <a:pt x="602" y="380"/>
                </a:lnTo>
                <a:lnTo>
                  <a:pt x="600" y="375"/>
                </a:lnTo>
                <a:lnTo>
                  <a:pt x="599" y="363"/>
                </a:lnTo>
                <a:lnTo>
                  <a:pt x="599" y="363"/>
                </a:lnTo>
                <a:lnTo>
                  <a:pt x="597" y="353"/>
                </a:lnTo>
                <a:lnTo>
                  <a:pt x="597" y="343"/>
                </a:lnTo>
                <a:lnTo>
                  <a:pt x="597" y="34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707" y="2663496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9002</TotalTime>
  <Words>64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Arial</vt:lpstr>
      <vt:lpstr>Roboto</vt:lpstr>
      <vt:lpstr>Office Theme</vt:lpstr>
      <vt:lpstr>ARPA-E Impact in Florida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230</cp:revision>
  <dcterms:created xsi:type="dcterms:W3CDTF">2012-10-11T16:07:59Z</dcterms:created>
  <dcterms:modified xsi:type="dcterms:W3CDTF">2024-02-23T20:15:56Z</dcterms:modified>
  <cp:category/>
</cp:coreProperties>
</file>