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Florida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257" y="1782679"/>
            <a:ext cx="480999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rgbClr val="1AB0E9"/>
                </a:solidFill>
              </a:rPr>
              <a:t>$33 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rgbClr val="1AB0E9"/>
                </a:solidFill>
              </a:rPr>
              <a:t>10 projects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96567" y="3539684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20" y="1873952"/>
            <a:ext cx="685800" cy="6858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rgbClr val="106D96"/>
                </a:solidFill>
              </a:rPr>
              <a:t>ARPA-E’s </a:t>
            </a:r>
            <a:r>
              <a:rPr lang="en-US" sz="1300" i="1" dirty="0" smtClean="0">
                <a:solidFill>
                  <a:srgbClr val="106D96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rgbClr val="106D96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rgbClr val="106D96"/>
                </a:solidFill>
              </a:rPr>
              <a:t>emissions. </a:t>
            </a:r>
            <a:endParaRPr lang="en-US" sz="1300" i="1" dirty="0">
              <a:solidFill>
                <a:srgbClr val="106D96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172" y="1128827"/>
            <a:ext cx="3915427" cy="390501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41132" y="2259153"/>
            <a:ext cx="13774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prstClr val="white"/>
                </a:solidFill>
              </a:rPr>
              <a:t>FL</a:t>
            </a:r>
            <a:endParaRPr lang="en-US" sz="4600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33937" y="6451240"/>
            <a:ext cx="21856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August </a:t>
            </a:r>
            <a:r>
              <a:rPr lang="en-US" sz="1100" dirty="0" smtClean="0">
                <a:solidFill>
                  <a:srgbClr val="666666"/>
                </a:solidFill>
              </a:rPr>
              <a:t>2019 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1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61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Florida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261</cp:revision>
  <cp:lastPrinted>2017-04-28T14:48:55Z</cp:lastPrinted>
  <dcterms:created xsi:type="dcterms:W3CDTF">2017-04-25T19:00:02Z</dcterms:created>
  <dcterms:modified xsi:type="dcterms:W3CDTF">2019-08-08T17:38:38Z</dcterms:modified>
</cp:coreProperties>
</file>