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6A861-09C9-544C-ADA9-11F723057841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4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Georgia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870CC71-0ACB-4AF2-A218-4EE07D02617B}"/>
              </a:ext>
            </a:extLst>
          </p:cNvPr>
          <p:cNvSpPr>
            <a:spLocks/>
          </p:cNvSpPr>
          <p:nvPr/>
        </p:nvSpPr>
        <p:spPr bwMode="auto">
          <a:xfrm>
            <a:off x="6154484" y="1985992"/>
            <a:ext cx="2424798" cy="2050460"/>
          </a:xfrm>
          <a:custGeom>
            <a:avLst/>
            <a:gdLst>
              <a:gd name="T0" fmla="*/ 350 w 352"/>
              <a:gd name="T1" fmla="*/ 222 h 368"/>
              <a:gd name="T2" fmla="*/ 345 w 352"/>
              <a:gd name="T3" fmla="*/ 229 h 368"/>
              <a:gd name="T4" fmla="*/ 333 w 352"/>
              <a:gd name="T5" fmla="*/ 233 h 368"/>
              <a:gd name="T6" fmla="*/ 328 w 352"/>
              <a:gd name="T7" fmla="*/ 238 h 368"/>
              <a:gd name="T8" fmla="*/ 331 w 352"/>
              <a:gd name="T9" fmla="*/ 246 h 368"/>
              <a:gd name="T10" fmla="*/ 325 w 352"/>
              <a:gd name="T11" fmla="*/ 258 h 368"/>
              <a:gd name="T12" fmla="*/ 321 w 352"/>
              <a:gd name="T13" fmla="*/ 268 h 368"/>
              <a:gd name="T14" fmla="*/ 319 w 352"/>
              <a:gd name="T15" fmla="*/ 277 h 368"/>
              <a:gd name="T16" fmla="*/ 325 w 352"/>
              <a:gd name="T17" fmla="*/ 285 h 368"/>
              <a:gd name="T18" fmla="*/ 316 w 352"/>
              <a:gd name="T19" fmla="*/ 297 h 368"/>
              <a:gd name="T20" fmla="*/ 314 w 352"/>
              <a:gd name="T21" fmla="*/ 302 h 368"/>
              <a:gd name="T22" fmla="*/ 319 w 352"/>
              <a:gd name="T23" fmla="*/ 312 h 368"/>
              <a:gd name="T24" fmla="*/ 323 w 352"/>
              <a:gd name="T25" fmla="*/ 326 h 368"/>
              <a:gd name="T26" fmla="*/ 309 w 352"/>
              <a:gd name="T27" fmla="*/ 336 h 368"/>
              <a:gd name="T28" fmla="*/ 296 w 352"/>
              <a:gd name="T29" fmla="*/ 333 h 368"/>
              <a:gd name="T30" fmla="*/ 287 w 352"/>
              <a:gd name="T31" fmla="*/ 338 h 368"/>
              <a:gd name="T32" fmla="*/ 285 w 352"/>
              <a:gd name="T33" fmla="*/ 360 h 368"/>
              <a:gd name="T34" fmla="*/ 275 w 352"/>
              <a:gd name="T35" fmla="*/ 360 h 368"/>
              <a:gd name="T36" fmla="*/ 269 w 352"/>
              <a:gd name="T37" fmla="*/ 353 h 368"/>
              <a:gd name="T38" fmla="*/ 84 w 352"/>
              <a:gd name="T39" fmla="*/ 368 h 368"/>
              <a:gd name="T40" fmla="*/ 82 w 352"/>
              <a:gd name="T41" fmla="*/ 367 h 368"/>
              <a:gd name="T42" fmla="*/ 87 w 352"/>
              <a:gd name="T43" fmla="*/ 365 h 368"/>
              <a:gd name="T44" fmla="*/ 85 w 352"/>
              <a:gd name="T45" fmla="*/ 365 h 368"/>
              <a:gd name="T46" fmla="*/ 78 w 352"/>
              <a:gd name="T47" fmla="*/ 358 h 368"/>
              <a:gd name="T48" fmla="*/ 73 w 352"/>
              <a:gd name="T49" fmla="*/ 341 h 368"/>
              <a:gd name="T50" fmla="*/ 67 w 352"/>
              <a:gd name="T51" fmla="*/ 329 h 368"/>
              <a:gd name="T52" fmla="*/ 67 w 352"/>
              <a:gd name="T53" fmla="*/ 319 h 368"/>
              <a:gd name="T54" fmla="*/ 63 w 352"/>
              <a:gd name="T55" fmla="*/ 304 h 368"/>
              <a:gd name="T56" fmla="*/ 60 w 352"/>
              <a:gd name="T57" fmla="*/ 289 h 368"/>
              <a:gd name="T58" fmla="*/ 63 w 352"/>
              <a:gd name="T59" fmla="*/ 273 h 368"/>
              <a:gd name="T60" fmla="*/ 61 w 352"/>
              <a:gd name="T61" fmla="*/ 256 h 368"/>
              <a:gd name="T62" fmla="*/ 67 w 352"/>
              <a:gd name="T63" fmla="*/ 234 h 368"/>
              <a:gd name="T64" fmla="*/ 60 w 352"/>
              <a:gd name="T65" fmla="*/ 228 h 368"/>
              <a:gd name="T66" fmla="*/ 60 w 352"/>
              <a:gd name="T67" fmla="*/ 219 h 368"/>
              <a:gd name="T68" fmla="*/ 53 w 352"/>
              <a:gd name="T69" fmla="*/ 216 h 368"/>
              <a:gd name="T70" fmla="*/ 45 w 352"/>
              <a:gd name="T71" fmla="*/ 205 h 368"/>
              <a:gd name="T72" fmla="*/ 87 w 352"/>
              <a:gd name="T73" fmla="*/ 15 h 368"/>
              <a:gd name="T74" fmla="*/ 170 w 352"/>
              <a:gd name="T75" fmla="*/ 0 h 368"/>
              <a:gd name="T76" fmla="*/ 163 w 352"/>
              <a:gd name="T77" fmla="*/ 17 h 368"/>
              <a:gd name="T78" fmla="*/ 162 w 352"/>
              <a:gd name="T79" fmla="*/ 27 h 368"/>
              <a:gd name="T80" fmla="*/ 170 w 352"/>
              <a:gd name="T81" fmla="*/ 43 h 368"/>
              <a:gd name="T82" fmla="*/ 184 w 352"/>
              <a:gd name="T83" fmla="*/ 46 h 368"/>
              <a:gd name="T84" fmla="*/ 192 w 352"/>
              <a:gd name="T85" fmla="*/ 49 h 368"/>
              <a:gd name="T86" fmla="*/ 199 w 352"/>
              <a:gd name="T87" fmla="*/ 61 h 368"/>
              <a:gd name="T88" fmla="*/ 213 w 352"/>
              <a:gd name="T89" fmla="*/ 78 h 368"/>
              <a:gd name="T90" fmla="*/ 226 w 352"/>
              <a:gd name="T91" fmla="*/ 92 h 368"/>
              <a:gd name="T92" fmla="*/ 238 w 352"/>
              <a:gd name="T93" fmla="*/ 102 h 368"/>
              <a:gd name="T94" fmla="*/ 263 w 352"/>
              <a:gd name="T95" fmla="*/ 124 h 368"/>
              <a:gd name="T96" fmla="*/ 280 w 352"/>
              <a:gd name="T97" fmla="*/ 136 h 368"/>
              <a:gd name="T98" fmla="*/ 296 w 352"/>
              <a:gd name="T99" fmla="*/ 148 h 368"/>
              <a:gd name="T100" fmla="*/ 302 w 352"/>
              <a:gd name="T101" fmla="*/ 158 h 368"/>
              <a:gd name="T102" fmla="*/ 306 w 352"/>
              <a:gd name="T103" fmla="*/ 168 h 368"/>
              <a:gd name="T104" fmla="*/ 313 w 352"/>
              <a:gd name="T105" fmla="*/ 180 h 368"/>
              <a:gd name="T106" fmla="*/ 318 w 352"/>
              <a:gd name="T107" fmla="*/ 187 h 368"/>
              <a:gd name="T108" fmla="*/ 325 w 352"/>
              <a:gd name="T109" fmla="*/ 197 h 368"/>
              <a:gd name="T110" fmla="*/ 330 w 352"/>
              <a:gd name="T111" fmla="*/ 205 h 368"/>
              <a:gd name="T112" fmla="*/ 341 w 352"/>
              <a:gd name="T113" fmla="*/ 214 h 368"/>
              <a:gd name="T114" fmla="*/ 352 w 352"/>
              <a:gd name="T115" fmla="*/ 22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2" h="368">
                <a:moveTo>
                  <a:pt x="352" y="222"/>
                </a:moveTo>
                <a:lnTo>
                  <a:pt x="352" y="222"/>
                </a:lnTo>
                <a:lnTo>
                  <a:pt x="350" y="222"/>
                </a:lnTo>
                <a:lnTo>
                  <a:pt x="350" y="222"/>
                </a:lnTo>
                <a:lnTo>
                  <a:pt x="347" y="226"/>
                </a:lnTo>
                <a:lnTo>
                  <a:pt x="347" y="226"/>
                </a:lnTo>
                <a:lnTo>
                  <a:pt x="345" y="229"/>
                </a:lnTo>
                <a:lnTo>
                  <a:pt x="345" y="229"/>
                </a:lnTo>
                <a:lnTo>
                  <a:pt x="341" y="233"/>
                </a:lnTo>
                <a:lnTo>
                  <a:pt x="336" y="233"/>
                </a:lnTo>
                <a:lnTo>
                  <a:pt x="336" y="233"/>
                </a:lnTo>
                <a:lnTo>
                  <a:pt x="333" y="233"/>
                </a:lnTo>
                <a:lnTo>
                  <a:pt x="330" y="233"/>
                </a:lnTo>
                <a:lnTo>
                  <a:pt x="328" y="236"/>
                </a:lnTo>
                <a:lnTo>
                  <a:pt x="328" y="236"/>
                </a:lnTo>
                <a:lnTo>
                  <a:pt x="328" y="238"/>
                </a:lnTo>
                <a:lnTo>
                  <a:pt x="328" y="239"/>
                </a:lnTo>
                <a:lnTo>
                  <a:pt x="331" y="243"/>
                </a:lnTo>
                <a:lnTo>
                  <a:pt x="331" y="243"/>
                </a:lnTo>
                <a:lnTo>
                  <a:pt x="331" y="246"/>
                </a:lnTo>
                <a:lnTo>
                  <a:pt x="331" y="251"/>
                </a:lnTo>
                <a:lnTo>
                  <a:pt x="328" y="255"/>
                </a:lnTo>
                <a:lnTo>
                  <a:pt x="325" y="258"/>
                </a:lnTo>
                <a:lnTo>
                  <a:pt x="325" y="258"/>
                </a:lnTo>
                <a:lnTo>
                  <a:pt x="326" y="261"/>
                </a:lnTo>
                <a:lnTo>
                  <a:pt x="326" y="265"/>
                </a:lnTo>
                <a:lnTo>
                  <a:pt x="326" y="265"/>
                </a:lnTo>
                <a:lnTo>
                  <a:pt x="321" y="268"/>
                </a:lnTo>
                <a:lnTo>
                  <a:pt x="319" y="272"/>
                </a:lnTo>
                <a:lnTo>
                  <a:pt x="319" y="273"/>
                </a:lnTo>
                <a:lnTo>
                  <a:pt x="319" y="273"/>
                </a:lnTo>
                <a:lnTo>
                  <a:pt x="319" y="277"/>
                </a:lnTo>
                <a:lnTo>
                  <a:pt x="321" y="278"/>
                </a:lnTo>
                <a:lnTo>
                  <a:pt x="323" y="282"/>
                </a:lnTo>
                <a:lnTo>
                  <a:pt x="325" y="285"/>
                </a:lnTo>
                <a:lnTo>
                  <a:pt x="325" y="285"/>
                </a:lnTo>
                <a:lnTo>
                  <a:pt x="323" y="289"/>
                </a:lnTo>
                <a:lnTo>
                  <a:pt x="321" y="292"/>
                </a:lnTo>
                <a:lnTo>
                  <a:pt x="316" y="297"/>
                </a:lnTo>
                <a:lnTo>
                  <a:pt x="316" y="297"/>
                </a:lnTo>
                <a:lnTo>
                  <a:pt x="313" y="299"/>
                </a:lnTo>
                <a:lnTo>
                  <a:pt x="313" y="300"/>
                </a:lnTo>
                <a:lnTo>
                  <a:pt x="314" y="302"/>
                </a:lnTo>
                <a:lnTo>
                  <a:pt x="314" y="302"/>
                </a:lnTo>
                <a:lnTo>
                  <a:pt x="318" y="302"/>
                </a:lnTo>
                <a:lnTo>
                  <a:pt x="323" y="302"/>
                </a:lnTo>
                <a:lnTo>
                  <a:pt x="323" y="302"/>
                </a:lnTo>
                <a:lnTo>
                  <a:pt x="319" y="312"/>
                </a:lnTo>
                <a:lnTo>
                  <a:pt x="319" y="317"/>
                </a:lnTo>
                <a:lnTo>
                  <a:pt x="321" y="323"/>
                </a:lnTo>
                <a:lnTo>
                  <a:pt x="321" y="323"/>
                </a:lnTo>
                <a:lnTo>
                  <a:pt x="323" y="326"/>
                </a:lnTo>
                <a:lnTo>
                  <a:pt x="323" y="326"/>
                </a:lnTo>
                <a:lnTo>
                  <a:pt x="313" y="334"/>
                </a:lnTo>
                <a:lnTo>
                  <a:pt x="313" y="334"/>
                </a:lnTo>
                <a:lnTo>
                  <a:pt x="309" y="336"/>
                </a:lnTo>
                <a:lnTo>
                  <a:pt x="306" y="336"/>
                </a:lnTo>
                <a:lnTo>
                  <a:pt x="299" y="333"/>
                </a:lnTo>
                <a:lnTo>
                  <a:pt x="299" y="333"/>
                </a:lnTo>
                <a:lnTo>
                  <a:pt x="296" y="333"/>
                </a:lnTo>
                <a:lnTo>
                  <a:pt x="292" y="333"/>
                </a:lnTo>
                <a:lnTo>
                  <a:pt x="289" y="334"/>
                </a:lnTo>
                <a:lnTo>
                  <a:pt x="287" y="338"/>
                </a:lnTo>
                <a:lnTo>
                  <a:pt x="287" y="338"/>
                </a:lnTo>
                <a:lnTo>
                  <a:pt x="287" y="345"/>
                </a:lnTo>
                <a:lnTo>
                  <a:pt x="287" y="351"/>
                </a:lnTo>
                <a:lnTo>
                  <a:pt x="287" y="351"/>
                </a:lnTo>
                <a:lnTo>
                  <a:pt x="285" y="360"/>
                </a:lnTo>
                <a:lnTo>
                  <a:pt x="282" y="362"/>
                </a:lnTo>
                <a:lnTo>
                  <a:pt x="279" y="362"/>
                </a:lnTo>
                <a:lnTo>
                  <a:pt x="279" y="362"/>
                </a:lnTo>
                <a:lnTo>
                  <a:pt x="275" y="360"/>
                </a:lnTo>
                <a:lnTo>
                  <a:pt x="274" y="358"/>
                </a:lnTo>
                <a:lnTo>
                  <a:pt x="270" y="355"/>
                </a:lnTo>
                <a:lnTo>
                  <a:pt x="269" y="353"/>
                </a:lnTo>
                <a:lnTo>
                  <a:pt x="269" y="353"/>
                </a:lnTo>
                <a:lnTo>
                  <a:pt x="263" y="353"/>
                </a:lnTo>
                <a:lnTo>
                  <a:pt x="260" y="353"/>
                </a:lnTo>
                <a:lnTo>
                  <a:pt x="84" y="368"/>
                </a:lnTo>
                <a:lnTo>
                  <a:pt x="84" y="368"/>
                </a:lnTo>
                <a:lnTo>
                  <a:pt x="80" y="368"/>
                </a:lnTo>
                <a:lnTo>
                  <a:pt x="80" y="368"/>
                </a:lnTo>
                <a:lnTo>
                  <a:pt x="82" y="367"/>
                </a:lnTo>
                <a:lnTo>
                  <a:pt x="82" y="367"/>
                </a:lnTo>
                <a:lnTo>
                  <a:pt x="87" y="365"/>
                </a:lnTo>
                <a:lnTo>
                  <a:pt x="87" y="365"/>
                </a:lnTo>
                <a:lnTo>
                  <a:pt x="87" y="365"/>
                </a:lnTo>
                <a:lnTo>
                  <a:pt x="87" y="365"/>
                </a:lnTo>
                <a:lnTo>
                  <a:pt x="87" y="365"/>
                </a:lnTo>
                <a:lnTo>
                  <a:pt x="87" y="365"/>
                </a:lnTo>
                <a:lnTo>
                  <a:pt x="85" y="365"/>
                </a:lnTo>
                <a:lnTo>
                  <a:pt x="85" y="365"/>
                </a:lnTo>
                <a:lnTo>
                  <a:pt x="85" y="365"/>
                </a:lnTo>
                <a:lnTo>
                  <a:pt x="85" y="365"/>
                </a:lnTo>
                <a:lnTo>
                  <a:pt x="82" y="363"/>
                </a:lnTo>
                <a:lnTo>
                  <a:pt x="78" y="358"/>
                </a:lnTo>
                <a:lnTo>
                  <a:pt x="73" y="346"/>
                </a:lnTo>
                <a:lnTo>
                  <a:pt x="73" y="346"/>
                </a:lnTo>
                <a:lnTo>
                  <a:pt x="73" y="341"/>
                </a:lnTo>
                <a:lnTo>
                  <a:pt x="73" y="341"/>
                </a:lnTo>
                <a:lnTo>
                  <a:pt x="72" y="338"/>
                </a:lnTo>
                <a:lnTo>
                  <a:pt x="70" y="334"/>
                </a:lnTo>
                <a:lnTo>
                  <a:pt x="70" y="334"/>
                </a:lnTo>
                <a:lnTo>
                  <a:pt x="67" y="329"/>
                </a:lnTo>
                <a:lnTo>
                  <a:pt x="67" y="324"/>
                </a:lnTo>
                <a:lnTo>
                  <a:pt x="67" y="324"/>
                </a:lnTo>
                <a:lnTo>
                  <a:pt x="67" y="319"/>
                </a:lnTo>
                <a:lnTo>
                  <a:pt x="67" y="319"/>
                </a:lnTo>
                <a:lnTo>
                  <a:pt x="65" y="316"/>
                </a:lnTo>
                <a:lnTo>
                  <a:pt x="65" y="312"/>
                </a:lnTo>
                <a:lnTo>
                  <a:pt x="65" y="312"/>
                </a:lnTo>
                <a:lnTo>
                  <a:pt x="63" y="304"/>
                </a:lnTo>
                <a:lnTo>
                  <a:pt x="63" y="304"/>
                </a:lnTo>
                <a:lnTo>
                  <a:pt x="60" y="294"/>
                </a:lnTo>
                <a:lnTo>
                  <a:pt x="60" y="294"/>
                </a:lnTo>
                <a:lnTo>
                  <a:pt x="60" y="289"/>
                </a:lnTo>
                <a:lnTo>
                  <a:pt x="61" y="284"/>
                </a:lnTo>
                <a:lnTo>
                  <a:pt x="61" y="284"/>
                </a:lnTo>
                <a:lnTo>
                  <a:pt x="63" y="278"/>
                </a:lnTo>
                <a:lnTo>
                  <a:pt x="63" y="273"/>
                </a:lnTo>
                <a:lnTo>
                  <a:pt x="63" y="273"/>
                </a:lnTo>
                <a:lnTo>
                  <a:pt x="63" y="261"/>
                </a:lnTo>
                <a:lnTo>
                  <a:pt x="63" y="261"/>
                </a:lnTo>
                <a:lnTo>
                  <a:pt x="61" y="256"/>
                </a:lnTo>
                <a:lnTo>
                  <a:pt x="61" y="251"/>
                </a:lnTo>
                <a:lnTo>
                  <a:pt x="61" y="251"/>
                </a:lnTo>
                <a:lnTo>
                  <a:pt x="65" y="239"/>
                </a:lnTo>
                <a:lnTo>
                  <a:pt x="67" y="234"/>
                </a:lnTo>
                <a:lnTo>
                  <a:pt x="63" y="229"/>
                </a:lnTo>
                <a:lnTo>
                  <a:pt x="63" y="229"/>
                </a:lnTo>
                <a:lnTo>
                  <a:pt x="61" y="228"/>
                </a:lnTo>
                <a:lnTo>
                  <a:pt x="60" y="228"/>
                </a:lnTo>
                <a:lnTo>
                  <a:pt x="58" y="226"/>
                </a:lnTo>
                <a:lnTo>
                  <a:pt x="58" y="226"/>
                </a:lnTo>
                <a:lnTo>
                  <a:pt x="60" y="222"/>
                </a:lnTo>
                <a:lnTo>
                  <a:pt x="60" y="219"/>
                </a:lnTo>
                <a:lnTo>
                  <a:pt x="60" y="219"/>
                </a:lnTo>
                <a:lnTo>
                  <a:pt x="58" y="217"/>
                </a:lnTo>
                <a:lnTo>
                  <a:pt x="56" y="216"/>
                </a:lnTo>
                <a:lnTo>
                  <a:pt x="53" y="216"/>
                </a:lnTo>
                <a:lnTo>
                  <a:pt x="53" y="216"/>
                </a:lnTo>
                <a:lnTo>
                  <a:pt x="48" y="214"/>
                </a:lnTo>
                <a:lnTo>
                  <a:pt x="46" y="209"/>
                </a:lnTo>
                <a:lnTo>
                  <a:pt x="45" y="205"/>
                </a:lnTo>
                <a:lnTo>
                  <a:pt x="45" y="200"/>
                </a:lnTo>
                <a:lnTo>
                  <a:pt x="0" y="26"/>
                </a:lnTo>
                <a:lnTo>
                  <a:pt x="0" y="26"/>
                </a:lnTo>
                <a:lnTo>
                  <a:pt x="87" y="15"/>
                </a:lnTo>
                <a:lnTo>
                  <a:pt x="87" y="15"/>
                </a:lnTo>
                <a:lnTo>
                  <a:pt x="133" y="9"/>
                </a:lnTo>
                <a:lnTo>
                  <a:pt x="170" y="0"/>
                </a:lnTo>
                <a:lnTo>
                  <a:pt x="170" y="0"/>
                </a:lnTo>
                <a:lnTo>
                  <a:pt x="167" y="5"/>
                </a:lnTo>
                <a:lnTo>
                  <a:pt x="163" y="10"/>
                </a:lnTo>
                <a:lnTo>
                  <a:pt x="163" y="10"/>
                </a:lnTo>
                <a:lnTo>
                  <a:pt x="163" y="17"/>
                </a:lnTo>
                <a:lnTo>
                  <a:pt x="163" y="17"/>
                </a:lnTo>
                <a:lnTo>
                  <a:pt x="160" y="22"/>
                </a:lnTo>
                <a:lnTo>
                  <a:pt x="162" y="27"/>
                </a:lnTo>
                <a:lnTo>
                  <a:pt x="162" y="27"/>
                </a:lnTo>
                <a:lnTo>
                  <a:pt x="163" y="36"/>
                </a:lnTo>
                <a:lnTo>
                  <a:pt x="167" y="39"/>
                </a:lnTo>
                <a:lnTo>
                  <a:pt x="170" y="43"/>
                </a:lnTo>
                <a:lnTo>
                  <a:pt x="170" y="43"/>
                </a:lnTo>
                <a:lnTo>
                  <a:pt x="175" y="43"/>
                </a:lnTo>
                <a:lnTo>
                  <a:pt x="182" y="43"/>
                </a:lnTo>
                <a:lnTo>
                  <a:pt x="182" y="43"/>
                </a:lnTo>
                <a:lnTo>
                  <a:pt x="184" y="46"/>
                </a:lnTo>
                <a:lnTo>
                  <a:pt x="185" y="49"/>
                </a:lnTo>
                <a:lnTo>
                  <a:pt x="185" y="49"/>
                </a:lnTo>
                <a:lnTo>
                  <a:pt x="189" y="49"/>
                </a:lnTo>
                <a:lnTo>
                  <a:pt x="192" y="49"/>
                </a:lnTo>
                <a:lnTo>
                  <a:pt x="192" y="49"/>
                </a:lnTo>
                <a:lnTo>
                  <a:pt x="196" y="54"/>
                </a:lnTo>
                <a:lnTo>
                  <a:pt x="199" y="61"/>
                </a:lnTo>
                <a:lnTo>
                  <a:pt x="199" y="61"/>
                </a:lnTo>
                <a:lnTo>
                  <a:pt x="202" y="65"/>
                </a:lnTo>
                <a:lnTo>
                  <a:pt x="206" y="68"/>
                </a:lnTo>
                <a:lnTo>
                  <a:pt x="209" y="73"/>
                </a:lnTo>
                <a:lnTo>
                  <a:pt x="213" y="78"/>
                </a:lnTo>
                <a:lnTo>
                  <a:pt x="213" y="78"/>
                </a:lnTo>
                <a:lnTo>
                  <a:pt x="214" y="83"/>
                </a:lnTo>
                <a:lnTo>
                  <a:pt x="218" y="87"/>
                </a:lnTo>
                <a:lnTo>
                  <a:pt x="226" y="92"/>
                </a:lnTo>
                <a:lnTo>
                  <a:pt x="226" y="92"/>
                </a:lnTo>
                <a:lnTo>
                  <a:pt x="231" y="97"/>
                </a:lnTo>
                <a:lnTo>
                  <a:pt x="238" y="102"/>
                </a:lnTo>
                <a:lnTo>
                  <a:pt x="238" y="102"/>
                </a:lnTo>
                <a:lnTo>
                  <a:pt x="253" y="114"/>
                </a:lnTo>
                <a:lnTo>
                  <a:pt x="253" y="114"/>
                </a:lnTo>
                <a:lnTo>
                  <a:pt x="258" y="119"/>
                </a:lnTo>
                <a:lnTo>
                  <a:pt x="263" y="124"/>
                </a:lnTo>
                <a:lnTo>
                  <a:pt x="269" y="129"/>
                </a:lnTo>
                <a:lnTo>
                  <a:pt x="275" y="134"/>
                </a:lnTo>
                <a:lnTo>
                  <a:pt x="275" y="134"/>
                </a:lnTo>
                <a:lnTo>
                  <a:pt x="280" y="136"/>
                </a:lnTo>
                <a:lnTo>
                  <a:pt x="285" y="139"/>
                </a:lnTo>
                <a:lnTo>
                  <a:pt x="285" y="139"/>
                </a:lnTo>
                <a:lnTo>
                  <a:pt x="291" y="144"/>
                </a:lnTo>
                <a:lnTo>
                  <a:pt x="296" y="148"/>
                </a:lnTo>
                <a:lnTo>
                  <a:pt x="296" y="148"/>
                </a:lnTo>
                <a:lnTo>
                  <a:pt x="299" y="151"/>
                </a:lnTo>
                <a:lnTo>
                  <a:pt x="302" y="158"/>
                </a:lnTo>
                <a:lnTo>
                  <a:pt x="302" y="158"/>
                </a:lnTo>
                <a:lnTo>
                  <a:pt x="304" y="163"/>
                </a:lnTo>
                <a:lnTo>
                  <a:pt x="304" y="163"/>
                </a:lnTo>
                <a:lnTo>
                  <a:pt x="306" y="168"/>
                </a:lnTo>
                <a:lnTo>
                  <a:pt x="306" y="168"/>
                </a:lnTo>
                <a:lnTo>
                  <a:pt x="308" y="173"/>
                </a:lnTo>
                <a:lnTo>
                  <a:pt x="309" y="178"/>
                </a:lnTo>
                <a:lnTo>
                  <a:pt x="309" y="178"/>
                </a:lnTo>
                <a:lnTo>
                  <a:pt x="313" y="180"/>
                </a:lnTo>
                <a:lnTo>
                  <a:pt x="314" y="182"/>
                </a:lnTo>
                <a:lnTo>
                  <a:pt x="314" y="182"/>
                </a:lnTo>
                <a:lnTo>
                  <a:pt x="318" y="187"/>
                </a:lnTo>
                <a:lnTo>
                  <a:pt x="318" y="187"/>
                </a:lnTo>
                <a:lnTo>
                  <a:pt x="323" y="192"/>
                </a:lnTo>
                <a:lnTo>
                  <a:pt x="323" y="192"/>
                </a:lnTo>
                <a:lnTo>
                  <a:pt x="325" y="197"/>
                </a:lnTo>
                <a:lnTo>
                  <a:pt x="325" y="197"/>
                </a:lnTo>
                <a:lnTo>
                  <a:pt x="325" y="202"/>
                </a:lnTo>
                <a:lnTo>
                  <a:pt x="326" y="204"/>
                </a:lnTo>
                <a:lnTo>
                  <a:pt x="330" y="205"/>
                </a:lnTo>
                <a:lnTo>
                  <a:pt x="330" y="205"/>
                </a:lnTo>
                <a:lnTo>
                  <a:pt x="335" y="207"/>
                </a:lnTo>
                <a:lnTo>
                  <a:pt x="340" y="212"/>
                </a:lnTo>
                <a:lnTo>
                  <a:pt x="340" y="212"/>
                </a:lnTo>
                <a:lnTo>
                  <a:pt x="341" y="214"/>
                </a:lnTo>
                <a:lnTo>
                  <a:pt x="343" y="216"/>
                </a:lnTo>
                <a:lnTo>
                  <a:pt x="343" y="216"/>
                </a:lnTo>
                <a:lnTo>
                  <a:pt x="352" y="222"/>
                </a:lnTo>
                <a:lnTo>
                  <a:pt x="352" y="222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$62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33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84566" y="2577254"/>
            <a:ext cx="14861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bg1"/>
                </a:solidFill>
              </a:rPr>
              <a:t>GA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9002</TotalTime>
  <Words>64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Titillium Web</vt:lpstr>
      <vt:lpstr>Calibri</vt:lpstr>
      <vt:lpstr>Roboto</vt:lpstr>
      <vt:lpstr>Arial</vt:lpstr>
      <vt:lpstr>Office Theme</vt:lpstr>
      <vt:lpstr>ARPA-E Impact in Georgia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229</cp:revision>
  <dcterms:created xsi:type="dcterms:W3CDTF">2012-10-11T16:07:59Z</dcterms:created>
  <dcterms:modified xsi:type="dcterms:W3CDTF">2024-02-23T20:24:57Z</dcterms:modified>
  <cp:category/>
</cp:coreProperties>
</file>