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Hawaii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$9.4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4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F40D43BB-E84C-41AC-83D7-96FE2F78313F}"/>
              </a:ext>
            </a:extLst>
          </p:cNvPr>
          <p:cNvSpPr>
            <a:spLocks/>
          </p:cNvSpPr>
          <p:nvPr/>
        </p:nvSpPr>
        <p:spPr bwMode="auto">
          <a:xfrm>
            <a:off x="6091961" y="1964393"/>
            <a:ext cx="125046" cy="135602"/>
          </a:xfrm>
          <a:custGeom>
            <a:avLst/>
            <a:gdLst>
              <a:gd name="T0" fmla="*/ 2 w 24"/>
              <a:gd name="T1" fmla="*/ 22 h 24"/>
              <a:gd name="T2" fmla="*/ 2 w 24"/>
              <a:gd name="T3" fmla="*/ 22 h 24"/>
              <a:gd name="T4" fmla="*/ 3 w 24"/>
              <a:gd name="T5" fmla="*/ 24 h 24"/>
              <a:gd name="T6" fmla="*/ 7 w 24"/>
              <a:gd name="T7" fmla="*/ 22 h 24"/>
              <a:gd name="T8" fmla="*/ 13 w 24"/>
              <a:gd name="T9" fmla="*/ 19 h 24"/>
              <a:gd name="T10" fmla="*/ 20 w 24"/>
              <a:gd name="T11" fmla="*/ 12 h 24"/>
              <a:gd name="T12" fmla="*/ 20 w 24"/>
              <a:gd name="T13" fmla="*/ 12 h 24"/>
              <a:gd name="T14" fmla="*/ 24 w 24"/>
              <a:gd name="T15" fmla="*/ 4 h 24"/>
              <a:gd name="T16" fmla="*/ 24 w 24"/>
              <a:gd name="T17" fmla="*/ 0 h 24"/>
              <a:gd name="T18" fmla="*/ 24 w 24"/>
              <a:gd name="T19" fmla="*/ 0 h 24"/>
              <a:gd name="T20" fmla="*/ 20 w 24"/>
              <a:gd name="T21" fmla="*/ 0 h 24"/>
              <a:gd name="T22" fmla="*/ 15 w 24"/>
              <a:gd name="T23" fmla="*/ 4 h 24"/>
              <a:gd name="T24" fmla="*/ 3 w 24"/>
              <a:gd name="T25" fmla="*/ 14 h 24"/>
              <a:gd name="T26" fmla="*/ 2 w 24"/>
              <a:gd name="T27" fmla="*/ 19 h 24"/>
              <a:gd name="T28" fmla="*/ 0 w 24"/>
              <a:gd name="T29" fmla="*/ 20 h 24"/>
              <a:gd name="T30" fmla="*/ 2 w 24"/>
              <a:gd name="T31" fmla="*/ 22 h 24"/>
              <a:gd name="T32" fmla="*/ 2 w 24"/>
              <a:gd name="T33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24">
                <a:moveTo>
                  <a:pt x="2" y="22"/>
                </a:moveTo>
                <a:lnTo>
                  <a:pt x="2" y="22"/>
                </a:lnTo>
                <a:lnTo>
                  <a:pt x="3" y="24"/>
                </a:lnTo>
                <a:lnTo>
                  <a:pt x="7" y="22"/>
                </a:lnTo>
                <a:lnTo>
                  <a:pt x="13" y="19"/>
                </a:lnTo>
                <a:lnTo>
                  <a:pt x="20" y="12"/>
                </a:lnTo>
                <a:lnTo>
                  <a:pt x="20" y="12"/>
                </a:lnTo>
                <a:lnTo>
                  <a:pt x="24" y="4"/>
                </a:ln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4"/>
                </a:lnTo>
                <a:lnTo>
                  <a:pt x="3" y="14"/>
                </a:lnTo>
                <a:lnTo>
                  <a:pt x="2" y="19"/>
                </a:lnTo>
                <a:lnTo>
                  <a:pt x="0" y="20"/>
                </a:lnTo>
                <a:lnTo>
                  <a:pt x="2" y="22"/>
                </a:lnTo>
                <a:lnTo>
                  <a:pt x="2" y="22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BEA121B-201B-43F1-B558-1EB514046872}"/>
              </a:ext>
            </a:extLst>
          </p:cNvPr>
          <p:cNvSpPr>
            <a:spLocks/>
          </p:cNvSpPr>
          <p:nvPr/>
        </p:nvSpPr>
        <p:spPr bwMode="auto">
          <a:xfrm>
            <a:off x="6289691" y="1762424"/>
            <a:ext cx="245528" cy="219955"/>
          </a:xfrm>
          <a:custGeom>
            <a:avLst/>
            <a:gdLst>
              <a:gd name="T0" fmla="*/ 45 w 57"/>
              <a:gd name="T1" fmla="*/ 0 h 46"/>
              <a:gd name="T2" fmla="*/ 45 w 57"/>
              <a:gd name="T3" fmla="*/ 0 h 46"/>
              <a:gd name="T4" fmla="*/ 32 w 57"/>
              <a:gd name="T5" fmla="*/ 2 h 46"/>
              <a:gd name="T6" fmla="*/ 17 w 57"/>
              <a:gd name="T7" fmla="*/ 5 h 46"/>
              <a:gd name="T8" fmla="*/ 10 w 57"/>
              <a:gd name="T9" fmla="*/ 9 h 46"/>
              <a:gd name="T10" fmla="*/ 5 w 57"/>
              <a:gd name="T11" fmla="*/ 12 h 46"/>
              <a:gd name="T12" fmla="*/ 1 w 57"/>
              <a:gd name="T13" fmla="*/ 17 h 46"/>
              <a:gd name="T14" fmla="*/ 0 w 57"/>
              <a:gd name="T15" fmla="*/ 22 h 46"/>
              <a:gd name="T16" fmla="*/ 0 w 57"/>
              <a:gd name="T17" fmla="*/ 22 h 46"/>
              <a:gd name="T18" fmla="*/ 3 w 57"/>
              <a:gd name="T19" fmla="*/ 32 h 46"/>
              <a:gd name="T20" fmla="*/ 6 w 57"/>
              <a:gd name="T21" fmla="*/ 36 h 46"/>
              <a:gd name="T22" fmla="*/ 12 w 57"/>
              <a:gd name="T23" fmla="*/ 38 h 46"/>
              <a:gd name="T24" fmla="*/ 13 w 57"/>
              <a:gd name="T25" fmla="*/ 38 h 46"/>
              <a:gd name="T26" fmla="*/ 13 w 57"/>
              <a:gd name="T27" fmla="*/ 38 h 46"/>
              <a:gd name="T28" fmla="*/ 18 w 57"/>
              <a:gd name="T29" fmla="*/ 41 h 46"/>
              <a:gd name="T30" fmla="*/ 30 w 57"/>
              <a:gd name="T31" fmla="*/ 44 h 46"/>
              <a:gd name="T32" fmla="*/ 37 w 57"/>
              <a:gd name="T33" fmla="*/ 46 h 46"/>
              <a:gd name="T34" fmla="*/ 44 w 57"/>
              <a:gd name="T35" fmla="*/ 44 h 46"/>
              <a:gd name="T36" fmla="*/ 51 w 57"/>
              <a:gd name="T37" fmla="*/ 43 h 46"/>
              <a:gd name="T38" fmla="*/ 54 w 57"/>
              <a:gd name="T39" fmla="*/ 38 h 46"/>
              <a:gd name="T40" fmla="*/ 54 w 57"/>
              <a:gd name="T41" fmla="*/ 38 h 46"/>
              <a:gd name="T42" fmla="*/ 57 w 57"/>
              <a:gd name="T43" fmla="*/ 24 h 46"/>
              <a:gd name="T44" fmla="*/ 57 w 57"/>
              <a:gd name="T45" fmla="*/ 12 h 46"/>
              <a:gd name="T46" fmla="*/ 57 w 57"/>
              <a:gd name="T47" fmla="*/ 7 h 46"/>
              <a:gd name="T48" fmla="*/ 54 w 57"/>
              <a:gd name="T49" fmla="*/ 4 h 46"/>
              <a:gd name="T50" fmla="*/ 51 w 57"/>
              <a:gd name="T51" fmla="*/ 0 h 46"/>
              <a:gd name="T52" fmla="*/ 45 w 57"/>
              <a:gd name="T53" fmla="*/ 0 h 46"/>
              <a:gd name="T54" fmla="*/ 45 w 57"/>
              <a:gd name="T5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" h="46">
                <a:moveTo>
                  <a:pt x="45" y="0"/>
                </a:moveTo>
                <a:lnTo>
                  <a:pt x="45" y="0"/>
                </a:lnTo>
                <a:lnTo>
                  <a:pt x="32" y="2"/>
                </a:lnTo>
                <a:lnTo>
                  <a:pt x="17" y="5"/>
                </a:lnTo>
                <a:lnTo>
                  <a:pt x="10" y="9"/>
                </a:lnTo>
                <a:lnTo>
                  <a:pt x="5" y="12"/>
                </a:lnTo>
                <a:lnTo>
                  <a:pt x="1" y="17"/>
                </a:lnTo>
                <a:lnTo>
                  <a:pt x="0" y="22"/>
                </a:lnTo>
                <a:lnTo>
                  <a:pt x="0" y="22"/>
                </a:lnTo>
                <a:lnTo>
                  <a:pt x="3" y="32"/>
                </a:lnTo>
                <a:lnTo>
                  <a:pt x="6" y="36"/>
                </a:lnTo>
                <a:lnTo>
                  <a:pt x="12" y="38"/>
                </a:lnTo>
                <a:lnTo>
                  <a:pt x="13" y="38"/>
                </a:lnTo>
                <a:lnTo>
                  <a:pt x="13" y="38"/>
                </a:lnTo>
                <a:lnTo>
                  <a:pt x="18" y="41"/>
                </a:lnTo>
                <a:lnTo>
                  <a:pt x="30" y="44"/>
                </a:lnTo>
                <a:lnTo>
                  <a:pt x="37" y="46"/>
                </a:lnTo>
                <a:lnTo>
                  <a:pt x="44" y="44"/>
                </a:lnTo>
                <a:lnTo>
                  <a:pt x="51" y="43"/>
                </a:lnTo>
                <a:lnTo>
                  <a:pt x="54" y="38"/>
                </a:lnTo>
                <a:lnTo>
                  <a:pt x="54" y="38"/>
                </a:lnTo>
                <a:lnTo>
                  <a:pt x="57" y="24"/>
                </a:lnTo>
                <a:lnTo>
                  <a:pt x="57" y="12"/>
                </a:lnTo>
                <a:lnTo>
                  <a:pt x="57" y="7"/>
                </a:lnTo>
                <a:lnTo>
                  <a:pt x="54" y="4"/>
                </a:lnTo>
                <a:lnTo>
                  <a:pt x="51" y="0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1351C9F-C327-425F-9DE0-D1F4E7A27CBF}"/>
              </a:ext>
            </a:extLst>
          </p:cNvPr>
          <p:cNvSpPr>
            <a:spLocks/>
          </p:cNvSpPr>
          <p:nvPr/>
        </p:nvSpPr>
        <p:spPr bwMode="auto">
          <a:xfrm>
            <a:off x="6960701" y="2049353"/>
            <a:ext cx="263889" cy="212135"/>
          </a:xfrm>
          <a:custGeom>
            <a:avLst/>
            <a:gdLst>
              <a:gd name="T0" fmla="*/ 30 w 71"/>
              <a:gd name="T1" fmla="*/ 0 h 61"/>
              <a:gd name="T2" fmla="*/ 30 w 71"/>
              <a:gd name="T3" fmla="*/ 0 h 61"/>
              <a:gd name="T4" fmla="*/ 10 w 71"/>
              <a:gd name="T5" fmla="*/ 12 h 61"/>
              <a:gd name="T6" fmla="*/ 1 w 71"/>
              <a:gd name="T7" fmla="*/ 17 h 61"/>
              <a:gd name="T8" fmla="*/ 0 w 71"/>
              <a:gd name="T9" fmla="*/ 20 h 61"/>
              <a:gd name="T10" fmla="*/ 1 w 71"/>
              <a:gd name="T11" fmla="*/ 25 h 61"/>
              <a:gd name="T12" fmla="*/ 1 w 71"/>
              <a:gd name="T13" fmla="*/ 25 h 61"/>
              <a:gd name="T14" fmla="*/ 10 w 71"/>
              <a:gd name="T15" fmla="*/ 39 h 61"/>
              <a:gd name="T16" fmla="*/ 17 w 71"/>
              <a:gd name="T17" fmla="*/ 49 h 61"/>
              <a:gd name="T18" fmla="*/ 20 w 71"/>
              <a:gd name="T19" fmla="*/ 52 h 61"/>
              <a:gd name="T20" fmla="*/ 25 w 71"/>
              <a:gd name="T21" fmla="*/ 54 h 61"/>
              <a:gd name="T22" fmla="*/ 25 w 71"/>
              <a:gd name="T23" fmla="*/ 54 h 61"/>
              <a:gd name="T24" fmla="*/ 32 w 71"/>
              <a:gd name="T25" fmla="*/ 52 h 61"/>
              <a:gd name="T26" fmla="*/ 40 w 71"/>
              <a:gd name="T27" fmla="*/ 51 h 61"/>
              <a:gd name="T28" fmla="*/ 44 w 71"/>
              <a:gd name="T29" fmla="*/ 49 h 61"/>
              <a:gd name="T30" fmla="*/ 47 w 71"/>
              <a:gd name="T31" fmla="*/ 49 h 61"/>
              <a:gd name="T32" fmla="*/ 49 w 71"/>
              <a:gd name="T33" fmla="*/ 51 h 61"/>
              <a:gd name="T34" fmla="*/ 52 w 71"/>
              <a:gd name="T35" fmla="*/ 54 h 61"/>
              <a:gd name="T36" fmla="*/ 52 w 71"/>
              <a:gd name="T37" fmla="*/ 54 h 61"/>
              <a:gd name="T38" fmla="*/ 56 w 71"/>
              <a:gd name="T39" fmla="*/ 57 h 61"/>
              <a:gd name="T40" fmla="*/ 59 w 71"/>
              <a:gd name="T41" fmla="*/ 61 h 61"/>
              <a:gd name="T42" fmla="*/ 64 w 71"/>
              <a:gd name="T43" fmla="*/ 61 h 61"/>
              <a:gd name="T44" fmla="*/ 67 w 71"/>
              <a:gd name="T45" fmla="*/ 59 h 61"/>
              <a:gd name="T46" fmla="*/ 71 w 71"/>
              <a:gd name="T47" fmla="*/ 56 h 61"/>
              <a:gd name="T48" fmla="*/ 71 w 71"/>
              <a:gd name="T49" fmla="*/ 51 h 61"/>
              <a:gd name="T50" fmla="*/ 69 w 71"/>
              <a:gd name="T51" fmla="*/ 46 h 61"/>
              <a:gd name="T52" fmla="*/ 64 w 71"/>
              <a:gd name="T53" fmla="*/ 37 h 61"/>
              <a:gd name="T54" fmla="*/ 64 w 71"/>
              <a:gd name="T55" fmla="*/ 37 h 61"/>
              <a:gd name="T56" fmla="*/ 52 w 71"/>
              <a:gd name="T57" fmla="*/ 22 h 61"/>
              <a:gd name="T58" fmla="*/ 44 w 71"/>
              <a:gd name="T59" fmla="*/ 8 h 61"/>
              <a:gd name="T60" fmla="*/ 40 w 71"/>
              <a:gd name="T61" fmla="*/ 3 h 61"/>
              <a:gd name="T62" fmla="*/ 37 w 71"/>
              <a:gd name="T63" fmla="*/ 0 h 61"/>
              <a:gd name="T64" fmla="*/ 34 w 71"/>
              <a:gd name="T65" fmla="*/ 0 h 61"/>
              <a:gd name="T66" fmla="*/ 30 w 71"/>
              <a:gd name="T67" fmla="*/ 0 h 61"/>
              <a:gd name="T68" fmla="*/ 30 w 71"/>
              <a:gd name="T6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1">
                <a:moveTo>
                  <a:pt x="30" y="0"/>
                </a:moveTo>
                <a:lnTo>
                  <a:pt x="30" y="0"/>
                </a:lnTo>
                <a:lnTo>
                  <a:pt x="10" y="12"/>
                </a:lnTo>
                <a:lnTo>
                  <a:pt x="1" y="17"/>
                </a:lnTo>
                <a:lnTo>
                  <a:pt x="0" y="20"/>
                </a:lnTo>
                <a:lnTo>
                  <a:pt x="1" y="25"/>
                </a:lnTo>
                <a:lnTo>
                  <a:pt x="1" y="25"/>
                </a:lnTo>
                <a:lnTo>
                  <a:pt x="10" y="39"/>
                </a:lnTo>
                <a:lnTo>
                  <a:pt x="17" y="49"/>
                </a:lnTo>
                <a:lnTo>
                  <a:pt x="20" y="52"/>
                </a:lnTo>
                <a:lnTo>
                  <a:pt x="25" y="54"/>
                </a:lnTo>
                <a:lnTo>
                  <a:pt x="25" y="54"/>
                </a:lnTo>
                <a:lnTo>
                  <a:pt x="32" y="52"/>
                </a:lnTo>
                <a:lnTo>
                  <a:pt x="40" y="51"/>
                </a:lnTo>
                <a:lnTo>
                  <a:pt x="44" y="49"/>
                </a:lnTo>
                <a:lnTo>
                  <a:pt x="47" y="49"/>
                </a:lnTo>
                <a:lnTo>
                  <a:pt x="49" y="51"/>
                </a:lnTo>
                <a:lnTo>
                  <a:pt x="52" y="54"/>
                </a:lnTo>
                <a:lnTo>
                  <a:pt x="52" y="54"/>
                </a:lnTo>
                <a:lnTo>
                  <a:pt x="56" y="57"/>
                </a:lnTo>
                <a:lnTo>
                  <a:pt x="59" y="61"/>
                </a:lnTo>
                <a:lnTo>
                  <a:pt x="64" y="61"/>
                </a:lnTo>
                <a:lnTo>
                  <a:pt x="67" y="59"/>
                </a:lnTo>
                <a:lnTo>
                  <a:pt x="71" y="56"/>
                </a:lnTo>
                <a:lnTo>
                  <a:pt x="71" y="51"/>
                </a:lnTo>
                <a:lnTo>
                  <a:pt x="69" y="46"/>
                </a:lnTo>
                <a:lnTo>
                  <a:pt x="64" y="37"/>
                </a:lnTo>
                <a:lnTo>
                  <a:pt x="64" y="37"/>
                </a:lnTo>
                <a:lnTo>
                  <a:pt x="52" y="22"/>
                </a:lnTo>
                <a:lnTo>
                  <a:pt x="44" y="8"/>
                </a:lnTo>
                <a:lnTo>
                  <a:pt x="40" y="3"/>
                </a:lnTo>
                <a:lnTo>
                  <a:pt x="37" y="0"/>
                </a:lnTo>
                <a:lnTo>
                  <a:pt x="34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06EAB13-D845-46F7-BB87-84859DE02AB0}"/>
              </a:ext>
            </a:extLst>
          </p:cNvPr>
          <p:cNvSpPr>
            <a:spLocks/>
          </p:cNvSpPr>
          <p:nvPr/>
        </p:nvSpPr>
        <p:spPr bwMode="auto">
          <a:xfrm>
            <a:off x="7427782" y="2298615"/>
            <a:ext cx="213593" cy="73748"/>
          </a:xfrm>
          <a:custGeom>
            <a:avLst/>
            <a:gdLst>
              <a:gd name="T0" fmla="*/ 59 w 71"/>
              <a:gd name="T1" fmla="*/ 0 h 21"/>
              <a:gd name="T2" fmla="*/ 59 w 71"/>
              <a:gd name="T3" fmla="*/ 0 h 21"/>
              <a:gd name="T4" fmla="*/ 39 w 71"/>
              <a:gd name="T5" fmla="*/ 4 h 21"/>
              <a:gd name="T6" fmla="*/ 27 w 71"/>
              <a:gd name="T7" fmla="*/ 4 h 21"/>
              <a:gd name="T8" fmla="*/ 18 w 71"/>
              <a:gd name="T9" fmla="*/ 2 h 21"/>
              <a:gd name="T10" fmla="*/ 18 w 71"/>
              <a:gd name="T11" fmla="*/ 2 h 21"/>
              <a:gd name="T12" fmla="*/ 10 w 71"/>
              <a:gd name="T13" fmla="*/ 0 h 21"/>
              <a:gd name="T14" fmla="*/ 3 w 71"/>
              <a:gd name="T15" fmla="*/ 0 h 21"/>
              <a:gd name="T16" fmla="*/ 0 w 71"/>
              <a:gd name="T17" fmla="*/ 2 h 21"/>
              <a:gd name="T18" fmla="*/ 0 w 71"/>
              <a:gd name="T19" fmla="*/ 5 h 21"/>
              <a:gd name="T20" fmla="*/ 0 w 71"/>
              <a:gd name="T21" fmla="*/ 5 h 21"/>
              <a:gd name="T22" fmla="*/ 0 w 71"/>
              <a:gd name="T23" fmla="*/ 7 h 21"/>
              <a:gd name="T24" fmla="*/ 1 w 71"/>
              <a:gd name="T25" fmla="*/ 11 h 21"/>
              <a:gd name="T26" fmla="*/ 8 w 71"/>
              <a:gd name="T27" fmla="*/ 12 h 21"/>
              <a:gd name="T28" fmla="*/ 17 w 71"/>
              <a:gd name="T29" fmla="*/ 14 h 21"/>
              <a:gd name="T30" fmla="*/ 25 w 71"/>
              <a:gd name="T31" fmla="*/ 17 h 21"/>
              <a:gd name="T32" fmla="*/ 25 w 71"/>
              <a:gd name="T33" fmla="*/ 17 h 21"/>
              <a:gd name="T34" fmla="*/ 30 w 71"/>
              <a:gd name="T35" fmla="*/ 21 h 21"/>
              <a:gd name="T36" fmla="*/ 35 w 71"/>
              <a:gd name="T37" fmla="*/ 21 h 21"/>
              <a:gd name="T38" fmla="*/ 49 w 71"/>
              <a:gd name="T39" fmla="*/ 21 h 21"/>
              <a:gd name="T40" fmla="*/ 59 w 71"/>
              <a:gd name="T41" fmla="*/ 17 h 21"/>
              <a:gd name="T42" fmla="*/ 68 w 71"/>
              <a:gd name="T43" fmla="*/ 14 h 21"/>
              <a:gd name="T44" fmla="*/ 68 w 71"/>
              <a:gd name="T45" fmla="*/ 14 h 21"/>
              <a:gd name="T46" fmla="*/ 71 w 71"/>
              <a:gd name="T47" fmla="*/ 9 h 21"/>
              <a:gd name="T48" fmla="*/ 71 w 71"/>
              <a:gd name="T49" fmla="*/ 4 h 21"/>
              <a:gd name="T50" fmla="*/ 69 w 71"/>
              <a:gd name="T51" fmla="*/ 2 h 21"/>
              <a:gd name="T52" fmla="*/ 68 w 71"/>
              <a:gd name="T53" fmla="*/ 0 h 21"/>
              <a:gd name="T54" fmla="*/ 64 w 71"/>
              <a:gd name="T55" fmla="*/ 0 h 21"/>
              <a:gd name="T56" fmla="*/ 59 w 71"/>
              <a:gd name="T57" fmla="*/ 0 h 21"/>
              <a:gd name="T58" fmla="*/ 59 w 71"/>
              <a:gd name="T5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1" h="21">
                <a:moveTo>
                  <a:pt x="59" y="0"/>
                </a:moveTo>
                <a:lnTo>
                  <a:pt x="59" y="0"/>
                </a:lnTo>
                <a:lnTo>
                  <a:pt x="39" y="4"/>
                </a:lnTo>
                <a:lnTo>
                  <a:pt x="27" y="4"/>
                </a:lnTo>
                <a:lnTo>
                  <a:pt x="18" y="2"/>
                </a:lnTo>
                <a:lnTo>
                  <a:pt x="18" y="2"/>
                </a:lnTo>
                <a:lnTo>
                  <a:pt x="10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1" y="11"/>
                </a:lnTo>
                <a:lnTo>
                  <a:pt x="8" y="12"/>
                </a:lnTo>
                <a:lnTo>
                  <a:pt x="17" y="14"/>
                </a:lnTo>
                <a:lnTo>
                  <a:pt x="25" y="17"/>
                </a:lnTo>
                <a:lnTo>
                  <a:pt x="25" y="17"/>
                </a:lnTo>
                <a:lnTo>
                  <a:pt x="30" y="21"/>
                </a:lnTo>
                <a:lnTo>
                  <a:pt x="35" y="21"/>
                </a:lnTo>
                <a:lnTo>
                  <a:pt x="49" y="21"/>
                </a:lnTo>
                <a:lnTo>
                  <a:pt x="59" y="17"/>
                </a:lnTo>
                <a:lnTo>
                  <a:pt x="68" y="14"/>
                </a:lnTo>
                <a:lnTo>
                  <a:pt x="68" y="14"/>
                </a:lnTo>
                <a:lnTo>
                  <a:pt x="71" y="9"/>
                </a:lnTo>
                <a:lnTo>
                  <a:pt x="71" y="4"/>
                </a:lnTo>
                <a:lnTo>
                  <a:pt x="69" y="2"/>
                </a:lnTo>
                <a:lnTo>
                  <a:pt x="68" y="0"/>
                </a:lnTo>
                <a:lnTo>
                  <a:pt x="64" y="0"/>
                </a:lnTo>
                <a:lnTo>
                  <a:pt x="59" y="0"/>
                </a:lnTo>
                <a:lnTo>
                  <a:pt x="59" y="0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D46966D-8C67-4EF6-A7AA-733467B9C8D2}"/>
              </a:ext>
            </a:extLst>
          </p:cNvPr>
          <p:cNvSpPr>
            <a:spLocks/>
          </p:cNvSpPr>
          <p:nvPr/>
        </p:nvSpPr>
        <p:spPr bwMode="auto">
          <a:xfrm>
            <a:off x="7475661" y="2469697"/>
            <a:ext cx="165714" cy="83869"/>
          </a:xfrm>
          <a:custGeom>
            <a:avLst/>
            <a:gdLst>
              <a:gd name="T0" fmla="*/ 5 w 36"/>
              <a:gd name="T1" fmla="*/ 0 h 30"/>
              <a:gd name="T2" fmla="*/ 5 w 36"/>
              <a:gd name="T3" fmla="*/ 0 h 30"/>
              <a:gd name="T4" fmla="*/ 2 w 36"/>
              <a:gd name="T5" fmla="*/ 0 h 30"/>
              <a:gd name="T6" fmla="*/ 0 w 36"/>
              <a:gd name="T7" fmla="*/ 2 h 30"/>
              <a:gd name="T8" fmla="*/ 0 w 36"/>
              <a:gd name="T9" fmla="*/ 7 h 30"/>
              <a:gd name="T10" fmla="*/ 2 w 36"/>
              <a:gd name="T11" fmla="*/ 12 h 30"/>
              <a:gd name="T12" fmla="*/ 7 w 36"/>
              <a:gd name="T13" fmla="*/ 22 h 30"/>
              <a:gd name="T14" fmla="*/ 10 w 36"/>
              <a:gd name="T15" fmla="*/ 25 h 30"/>
              <a:gd name="T16" fmla="*/ 10 w 36"/>
              <a:gd name="T17" fmla="*/ 25 h 30"/>
              <a:gd name="T18" fmla="*/ 12 w 36"/>
              <a:gd name="T19" fmla="*/ 29 h 30"/>
              <a:gd name="T20" fmla="*/ 17 w 36"/>
              <a:gd name="T21" fmla="*/ 30 h 30"/>
              <a:gd name="T22" fmla="*/ 22 w 36"/>
              <a:gd name="T23" fmla="*/ 30 h 30"/>
              <a:gd name="T24" fmla="*/ 32 w 36"/>
              <a:gd name="T25" fmla="*/ 25 h 30"/>
              <a:gd name="T26" fmla="*/ 32 w 36"/>
              <a:gd name="T27" fmla="*/ 25 h 30"/>
              <a:gd name="T28" fmla="*/ 36 w 36"/>
              <a:gd name="T29" fmla="*/ 22 h 30"/>
              <a:gd name="T30" fmla="*/ 36 w 36"/>
              <a:gd name="T31" fmla="*/ 19 h 30"/>
              <a:gd name="T32" fmla="*/ 34 w 36"/>
              <a:gd name="T33" fmla="*/ 15 h 30"/>
              <a:gd name="T34" fmla="*/ 29 w 36"/>
              <a:gd name="T35" fmla="*/ 12 h 30"/>
              <a:gd name="T36" fmla="*/ 17 w 36"/>
              <a:gd name="T37" fmla="*/ 5 h 30"/>
              <a:gd name="T38" fmla="*/ 5 w 36"/>
              <a:gd name="T39" fmla="*/ 0 h 30"/>
              <a:gd name="T40" fmla="*/ 5 w 36"/>
              <a:gd name="T4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30">
                <a:moveTo>
                  <a:pt x="5" y="0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7"/>
                </a:lnTo>
                <a:lnTo>
                  <a:pt x="2" y="12"/>
                </a:lnTo>
                <a:lnTo>
                  <a:pt x="7" y="22"/>
                </a:lnTo>
                <a:lnTo>
                  <a:pt x="10" y="25"/>
                </a:lnTo>
                <a:lnTo>
                  <a:pt x="10" y="25"/>
                </a:lnTo>
                <a:lnTo>
                  <a:pt x="12" y="29"/>
                </a:lnTo>
                <a:lnTo>
                  <a:pt x="17" y="30"/>
                </a:lnTo>
                <a:lnTo>
                  <a:pt x="22" y="30"/>
                </a:lnTo>
                <a:lnTo>
                  <a:pt x="32" y="25"/>
                </a:lnTo>
                <a:lnTo>
                  <a:pt x="32" y="25"/>
                </a:lnTo>
                <a:lnTo>
                  <a:pt x="36" y="22"/>
                </a:lnTo>
                <a:lnTo>
                  <a:pt x="36" y="19"/>
                </a:lnTo>
                <a:lnTo>
                  <a:pt x="34" y="15"/>
                </a:lnTo>
                <a:lnTo>
                  <a:pt x="29" y="12"/>
                </a:lnTo>
                <a:lnTo>
                  <a:pt x="17" y="5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53B66CD-9420-4DB6-9089-C110CF0B1537}"/>
              </a:ext>
            </a:extLst>
          </p:cNvPr>
          <p:cNvSpPr>
            <a:spLocks/>
          </p:cNvSpPr>
          <p:nvPr/>
        </p:nvSpPr>
        <p:spPr bwMode="auto">
          <a:xfrm>
            <a:off x="7710002" y="2405128"/>
            <a:ext cx="282066" cy="296875"/>
          </a:xfrm>
          <a:custGeom>
            <a:avLst/>
            <a:gdLst>
              <a:gd name="T0" fmla="*/ 82 w 94"/>
              <a:gd name="T1" fmla="*/ 29 h 60"/>
              <a:gd name="T2" fmla="*/ 82 w 94"/>
              <a:gd name="T3" fmla="*/ 29 h 60"/>
              <a:gd name="T4" fmla="*/ 61 w 94"/>
              <a:gd name="T5" fmla="*/ 21 h 60"/>
              <a:gd name="T6" fmla="*/ 46 w 94"/>
              <a:gd name="T7" fmla="*/ 14 h 60"/>
              <a:gd name="T8" fmla="*/ 34 w 94"/>
              <a:gd name="T9" fmla="*/ 9 h 60"/>
              <a:gd name="T10" fmla="*/ 29 w 94"/>
              <a:gd name="T11" fmla="*/ 7 h 60"/>
              <a:gd name="T12" fmla="*/ 27 w 94"/>
              <a:gd name="T13" fmla="*/ 4 h 60"/>
              <a:gd name="T14" fmla="*/ 27 w 94"/>
              <a:gd name="T15" fmla="*/ 4 h 60"/>
              <a:gd name="T16" fmla="*/ 22 w 94"/>
              <a:gd name="T17" fmla="*/ 0 h 60"/>
              <a:gd name="T18" fmla="*/ 16 w 94"/>
              <a:gd name="T19" fmla="*/ 0 h 60"/>
              <a:gd name="T20" fmla="*/ 10 w 94"/>
              <a:gd name="T21" fmla="*/ 0 h 60"/>
              <a:gd name="T22" fmla="*/ 5 w 94"/>
              <a:gd name="T23" fmla="*/ 4 h 60"/>
              <a:gd name="T24" fmla="*/ 5 w 94"/>
              <a:gd name="T25" fmla="*/ 4 h 60"/>
              <a:gd name="T26" fmla="*/ 0 w 94"/>
              <a:gd name="T27" fmla="*/ 12 h 60"/>
              <a:gd name="T28" fmla="*/ 0 w 94"/>
              <a:gd name="T29" fmla="*/ 16 h 60"/>
              <a:gd name="T30" fmla="*/ 2 w 94"/>
              <a:gd name="T31" fmla="*/ 17 h 60"/>
              <a:gd name="T32" fmla="*/ 2 w 94"/>
              <a:gd name="T33" fmla="*/ 17 h 60"/>
              <a:gd name="T34" fmla="*/ 12 w 94"/>
              <a:gd name="T35" fmla="*/ 26 h 60"/>
              <a:gd name="T36" fmla="*/ 21 w 94"/>
              <a:gd name="T37" fmla="*/ 36 h 60"/>
              <a:gd name="T38" fmla="*/ 27 w 94"/>
              <a:gd name="T39" fmla="*/ 48 h 60"/>
              <a:gd name="T40" fmla="*/ 27 w 94"/>
              <a:gd name="T41" fmla="*/ 48 h 60"/>
              <a:gd name="T42" fmla="*/ 31 w 94"/>
              <a:gd name="T43" fmla="*/ 55 h 60"/>
              <a:gd name="T44" fmla="*/ 36 w 94"/>
              <a:gd name="T45" fmla="*/ 58 h 60"/>
              <a:gd name="T46" fmla="*/ 41 w 94"/>
              <a:gd name="T47" fmla="*/ 60 h 60"/>
              <a:gd name="T48" fmla="*/ 48 w 94"/>
              <a:gd name="T49" fmla="*/ 60 h 60"/>
              <a:gd name="T50" fmla="*/ 60 w 94"/>
              <a:gd name="T51" fmla="*/ 60 h 60"/>
              <a:gd name="T52" fmla="*/ 68 w 94"/>
              <a:gd name="T53" fmla="*/ 58 h 60"/>
              <a:gd name="T54" fmla="*/ 68 w 94"/>
              <a:gd name="T55" fmla="*/ 58 h 60"/>
              <a:gd name="T56" fmla="*/ 78 w 94"/>
              <a:gd name="T57" fmla="*/ 55 h 60"/>
              <a:gd name="T58" fmla="*/ 83 w 94"/>
              <a:gd name="T59" fmla="*/ 51 h 60"/>
              <a:gd name="T60" fmla="*/ 89 w 94"/>
              <a:gd name="T61" fmla="*/ 48 h 60"/>
              <a:gd name="T62" fmla="*/ 92 w 94"/>
              <a:gd name="T63" fmla="*/ 43 h 60"/>
              <a:gd name="T64" fmla="*/ 94 w 94"/>
              <a:gd name="T65" fmla="*/ 39 h 60"/>
              <a:gd name="T66" fmla="*/ 90 w 94"/>
              <a:gd name="T67" fmla="*/ 34 h 60"/>
              <a:gd name="T68" fmla="*/ 82 w 94"/>
              <a:gd name="T69" fmla="*/ 29 h 60"/>
              <a:gd name="T70" fmla="*/ 82 w 94"/>
              <a:gd name="T71" fmla="*/ 2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" h="60">
                <a:moveTo>
                  <a:pt x="82" y="29"/>
                </a:moveTo>
                <a:lnTo>
                  <a:pt x="82" y="29"/>
                </a:lnTo>
                <a:lnTo>
                  <a:pt x="61" y="21"/>
                </a:lnTo>
                <a:lnTo>
                  <a:pt x="46" y="14"/>
                </a:lnTo>
                <a:lnTo>
                  <a:pt x="34" y="9"/>
                </a:lnTo>
                <a:lnTo>
                  <a:pt x="29" y="7"/>
                </a:lnTo>
                <a:lnTo>
                  <a:pt x="27" y="4"/>
                </a:lnTo>
                <a:lnTo>
                  <a:pt x="27" y="4"/>
                </a:lnTo>
                <a:lnTo>
                  <a:pt x="22" y="0"/>
                </a:lnTo>
                <a:lnTo>
                  <a:pt x="16" y="0"/>
                </a:lnTo>
                <a:lnTo>
                  <a:pt x="10" y="0"/>
                </a:lnTo>
                <a:lnTo>
                  <a:pt x="5" y="4"/>
                </a:lnTo>
                <a:lnTo>
                  <a:pt x="5" y="4"/>
                </a:lnTo>
                <a:lnTo>
                  <a:pt x="0" y="12"/>
                </a:lnTo>
                <a:lnTo>
                  <a:pt x="0" y="16"/>
                </a:lnTo>
                <a:lnTo>
                  <a:pt x="2" y="17"/>
                </a:lnTo>
                <a:lnTo>
                  <a:pt x="2" y="17"/>
                </a:lnTo>
                <a:lnTo>
                  <a:pt x="12" y="26"/>
                </a:lnTo>
                <a:lnTo>
                  <a:pt x="21" y="36"/>
                </a:lnTo>
                <a:lnTo>
                  <a:pt x="27" y="48"/>
                </a:lnTo>
                <a:lnTo>
                  <a:pt x="27" y="48"/>
                </a:lnTo>
                <a:lnTo>
                  <a:pt x="31" y="55"/>
                </a:lnTo>
                <a:lnTo>
                  <a:pt x="36" y="58"/>
                </a:lnTo>
                <a:lnTo>
                  <a:pt x="41" y="60"/>
                </a:lnTo>
                <a:lnTo>
                  <a:pt x="48" y="60"/>
                </a:lnTo>
                <a:lnTo>
                  <a:pt x="60" y="60"/>
                </a:lnTo>
                <a:lnTo>
                  <a:pt x="68" y="58"/>
                </a:lnTo>
                <a:lnTo>
                  <a:pt x="68" y="58"/>
                </a:lnTo>
                <a:lnTo>
                  <a:pt x="78" y="55"/>
                </a:lnTo>
                <a:lnTo>
                  <a:pt x="83" y="51"/>
                </a:lnTo>
                <a:lnTo>
                  <a:pt x="89" y="48"/>
                </a:lnTo>
                <a:lnTo>
                  <a:pt x="92" y="43"/>
                </a:lnTo>
                <a:lnTo>
                  <a:pt x="94" y="39"/>
                </a:lnTo>
                <a:lnTo>
                  <a:pt x="90" y="34"/>
                </a:lnTo>
                <a:lnTo>
                  <a:pt x="82" y="29"/>
                </a:lnTo>
                <a:lnTo>
                  <a:pt x="82" y="29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DF07783-5471-4936-9208-6B4B584994A1}"/>
              </a:ext>
            </a:extLst>
          </p:cNvPr>
          <p:cNvSpPr>
            <a:spLocks/>
          </p:cNvSpPr>
          <p:nvPr/>
        </p:nvSpPr>
        <p:spPr bwMode="auto">
          <a:xfrm>
            <a:off x="7916332" y="2948211"/>
            <a:ext cx="889676" cy="948977"/>
          </a:xfrm>
          <a:custGeom>
            <a:avLst/>
            <a:gdLst>
              <a:gd name="T0" fmla="*/ 146 w 153"/>
              <a:gd name="T1" fmla="*/ 86 h 171"/>
              <a:gd name="T2" fmla="*/ 134 w 153"/>
              <a:gd name="T3" fmla="*/ 80 h 171"/>
              <a:gd name="T4" fmla="*/ 127 w 153"/>
              <a:gd name="T5" fmla="*/ 64 h 171"/>
              <a:gd name="T6" fmla="*/ 126 w 153"/>
              <a:gd name="T7" fmla="*/ 57 h 171"/>
              <a:gd name="T8" fmla="*/ 110 w 153"/>
              <a:gd name="T9" fmla="*/ 41 h 171"/>
              <a:gd name="T10" fmla="*/ 90 w 153"/>
              <a:gd name="T11" fmla="*/ 27 h 171"/>
              <a:gd name="T12" fmla="*/ 75 w 153"/>
              <a:gd name="T13" fmla="*/ 18 h 171"/>
              <a:gd name="T14" fmla="*/ 41 w 153"/>
              <a:gd name="T15" fmla="*/ 1 h 171"/>
              <a:gd name="T16" fmla="*/ 27 w 153"/>
              <a:gd name="T17" fmla="*/ 0 h 171"/>
              <a:gd name="T18" fmla="*/ 21 w 153"/>
              <a:gd name="T19" fmla="*/ 1 h 171"/>
              <a:gd name="T20" fmla="*/ 19 w 153"/>
              <a:gd name="T21" fmla="*/ 8 h 171"/>
              <a:gd name="T22" fmla="*/ 22 w 153"/>
              <a:gd name="T23" fmla="*/ 10 h 171"/>
              <a:gd name="T24" fmla="*/ 27 w 153"/>
              <a:gd name="T25" fmla="*/ 24 h 171"/>
              <a:gd name="T26" fmla="*/ 24 w 153"/>
              <a:gd name="T27" fmla="*/ 35 h 171"/>
              <a:gd name="T28" fmla="*/ 19 w 153"/>
              <a:gd name="T29" fmla="*/ 41 h 171"/>
              <a:gd name="T30" fmla="*/ 4 w 153"/>
              <a:gd name="T31" fmla="*/ 56 h 171"/>
              <a:gd name="T32" fmla="*/ 0 w 153"/>
              <a:gd name="T33" fmla="*/ 64 h 171"/>
              <a:gd name="T34" fmla="*/ 4 w 153"/>
              <a:gd name="T35" fmla="*/ 73 h 171"/>
              <a:gd name="T36" fmla="*/ 9 w 153"/>
              <a:gd name="T37" fmla="*/ 78 h 171"/>
              <a:gd name="T38" fmla="*/ 19 w 153"/>
              <a:gd name="T39" fmla="*/ 100 h 171"/>
              <a:gd name="T40" fmla="*/ 19 w 153"/>
              <a:gd name="T41" fmla="*/ 117 h 171"/>
              <a:gd name="T42" fmla="*/ 17 w 153"/>
              <a:gd name="T43" fmla="*/ 129 h 171"/>
              <a:gd name="T44" fmla="*/ 22 w 153"/>
              <a:gd name="T45" fmla="*/ 159 h 171"/>
              <a:gd name="T46" fmla="*/ 27 w 153"/>
              <a:gd name="T47" fmla="*/ 168 h 171"/>
              <a:gd name="T48" fmla="*/ 34 w 153"/>
              <a:gd name="T49" fmla="*/ 170 h 171"/>
              <a:gd name="T50" fmla="*/ 49 w 153"/>
              <a:gd name="T51" fmla="*/ 170 h 171"/>
              <a:gd name="T52" fmla="*/ 56 w 153"/>
              <a:gd name="T53" fmla="*/ 164 h 171"/>
              <a:gd name="T54" fmla="*/ 63 w 153"/>
              <a:gd name="T55" fmla="*/ 154 h 171"/>
              <a:gd name="T56" fmla="*/ 82 w 153"/>
              <a:gd name="T57" fmla="*/ 136 h 171"/>
              <a:gd name="T58" fmla="*/ 95 w 153"/>
              <a:gd name="T59" fmla="*/ 129 h 171"/>
              <a:gd name="T60" fmla="*/ 104 w 153"/>
              <a:gd name="T61" fmla="*/ 127 h 171"/>
              <a:gd name="T62" fmla="*/ 116 w 153"/>
              <a:gd name="T63" fmla="*/ 129 h 171"/>
              <a:gd name="T64" fmla="*/ 133 w 153"/>
              <a:gd name="T65" fmla="*/ 120 h 171"/>
              <a:gd name="T66" fmla="*/ 136 w 153"/>
              <a:gd name="T67" fmla="*/ 117 h 171"/>
              <a:gd name="T68" fmla="*/ 149 w 153"/>
              <a:gd name="T69" fmla="*/ 105 h 171"/>
              <a:gd name="T70" fmla="*/ 153 w 153"/>
              <a:gd name="T71" fmla="*/ 95 h 171"/>
              <a:gd name="T72" fmla="*/ 146 w 153"/>
              <a:gd name="T73" fmla="*/ 86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3" h="171">
                <a:moveTo>
                  <a:pt x="146" y="86"/>
                </a:moveTo>
                <a:lnTo>
                  <a:pt x="146" y="86"/>
                </a:lnTo>
                <a:lnTo>
                  <a:pt x="139" y="83"/>
                </a:lnTo>
                <a:lnTo>
                  <a:pt x="134" y="80"/>
                </a:lnTo>
                <a:lnTo>
                  <a:pt x="129" y="71"/>
                </a:lnTo>
                <a:lnTo>
                  <a:pt x="127" y="64"/>
                </a:lnTo>
                <a:lnTo>
                  <a:pt x="126" y="57"/>
                </a:lnTo>
                <a:lnTo>
                  <a:pt x="126" y="57"/>
                </a:lnTo>
                <a:lnTo>
                  <a:pt x="119" y="51"/>
                </a:lnTo>
                <a:lnTo>
                  <a:pt x="110" y="41"/>
                </a:lnTo>
                <a:lnTo>
                  <a:pt x="100" y="32"/>
                </a:lnTo>
                <a:lnTo>
                  <a:pt x="90" y="27"/>
                </a:lnTo>
                <a:lnTo>
                  <a:pt x="90" y="27"/>
                </a:lnTo>
                <a:lnTo>
                  <a:pt x="75" y="18"/>
                </a:lnTo>
                <a:lnTo>
                  <a:pt x="53" y="7"/>
                </a:lnTo>
                <a:lnTo>
                  <a:pt x="41" y="1"/>
                </a:lnTo>
                <a:lnTo>
                  <a:pt x="31" y="0"/>
                </a:lnTo>
                <a:lnTo>
                  <a:pt x="27" y="0"/>
                </a:lnTo>
                <a:lnTo>
                  <a:pt x="22" y="0"/>
                </a:lnTo>
                <a:lnTo>
                  <a:pt x="21" y="1"/>
                </a:lnTo>
                <a:lnTo>
                  <a:pt x="19" y="5"/>
                </a:lnTo>
                <a:lnTo>
                  <a:pt x="19" y="8"/>
                </a:lnTo>
                <a:lnTo>
                  <a:pt x="19" y="8"/>
                </a:lnTo>
                <a:lnTo>
                  <a:pt x="22" y="10"/>
                </a:lnTo>
                <a:lnTo>
                  <a:pt x="26" y="18"/>
                </a:lnTo>
                <a:lnTo>
                  <a:pt x="27" y="24"/>
                </a:lnTo>
                <a:lnTo>
                  <a:pt x="27" y="29"/>
                </a:lnTo>
                <a:lnTo>
                  <a:pt x="24" y="35"/>
                </a:lnTo>
                <a:lnTo>
                  <a:pt x="19" y="41"/>
                </a:lnTo>
                <a:lnTo>
                  <a:pt x="19" y="41"/>
                </a:lnTo>
                <a:lnTo>
                  <a:pt x="7" y="51"/>
                </a:lnTo>
                <a:lnTo>
                  <a:pt x="4" y="56"/>
                </a:lnTo>
                <a:lnTo>
                  <a:pt x="2" y="59"/>
                </a:lnTo>
                <a:lnTo>
                  <a:pt x="0" y="64"/>
                </a:lnTo>
                <a:lnTo>
                  <a:pt x="2" y="68"/>
                </a:lnTo>
                <a:lnTo>
                  <a:pt x="4" y="73"/>
                </a:lnTo>
                <a:lnTo>
                  <a:pt x="9" y="78"/>
                </a:lnTo>
                <a:lnTo>
                  <a:pt x="9" y="78"/>
                </a:lnTo>
                <a:lnTo>
                  <a:pt x="15" y="90"/>
                </a:lnTo>
                <a:lnTo>
                  <a:pt x="19" y="100"/>
                </a:lnTo>
                <a:lnTo>
                  <a:pt x="19" y="108"/>
                </a:lnTo>
                <a:lnTo>
                  <a:pt x="19" y="117"/>
                </a:lnTo>
                <a:lnTo>
                  <a:pt x="19" y="117"/>
                </a:lnTo>
                <a:lnTo>
                  <a:pt x="17" y="129"/>
                </a:lnTo>
                <a:lnTo>
                  <a:pt x="19" y="144"/>
                </a:lnTo>
                <a:lnTo>
                  <a:pt x="22" y="159"/>
                </a:lnTo>
                <a:lnTo>
                  <a:pt x="24" y="164"/>
                </a:lnTo>
                <a:lnTo>
                  <a:pt x="27" y="168"/>
                </a:lnTo>
                <a:lnTo>
                  <a:pt x="27" y="168"/>
                </a:lnTo>
                <a:lnTo>
                  <a:pt x="34" y="170"/>
                </a:lnTo>
                <a:lnTo>
                  <a:pt x="43" y="171"/>
                </a:lnTo>
                <a:lnTo>
                  <a:pt x="49" y="170"/>
                </a:lnTo>
                <a:lnTo>
                  <a:pt x="53" y="168"/>
                </a:lnTo>
                <a:lnTo>
                  <a:pt x="56" y="164"/>
                </a:lnTo>
                <a:lnTo>
                  <a:pt x="56" y="164"/>
                </a:lnTo>
                <a:lnTo>
                  <a:pt x="63" y="154"/>
                </a:lnTo>
                <a:lnTo>
                  <a:pt x="75" y="141"/>
                </a:lnTo>
                <a:lnTo>
                  <a:pt x="82" y="136"/>
                </a:lnTo>
                <a:lnTo>
                  <a:pt x="88" y="130"/>
                </a:lnTo>
                <a:lnTo>
                  <a:pt x="95" y="129"/>
                </a:lnTo>
                <a:lnTo>
                  <a:pt x="104" y="127"/>
                </a:lnTo>
                <a:lnTo>
                  <a:pt x="104" y="127"/>
                </a:lnTo>
                <a:lnTo>
                  <a:pt x="110" y="129"/>
                </a:lnTo>
                <a:lnTo>
                  <a:pt x="116" y="129"/>
                </a:lnTo>
                <a:lnTo>
                  <a:pt x="126" y="124"/>
                </a:lnTo>
                <a:lnTo>
                  <a:pt x="133" y="120"/>
                </a:lnTo>
                <a:lnTo>
                  <a:pt x="136" y="117"/>
                </a:lnTo>
                <a:lnTo>
                  <a:pt x="136" y="117"/>
                </a:lnTo>
                <a:lnTo>
                  <a:pt x="141" y="113"/>
                </a:lnTo>
                <a:lnTo>
                  <a:pt x="149" y="105"/>
                </a:lnTo>
                <a:lnTo>
                  <a:pt x="151" y="100"/>
                </a:lnTo>
                <a:lnTo>
                  <a:pt x="153" y="95"/>
                </a:lnTo>
                <a:lnTo>
                  <a:pt x="151" y="90"/>
                </a:lnTo>
                <a:lnTo>
                  <a:pt x="146" y="86"/>
                </a:lnTo>
                <a:lnTo>
                  <a:pt x="146" y="86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8518" y="3061084"/>
            <a:ext cx="148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9018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Titillium Web</vt:lpstr>
      <vt:lpstr>Arial</vt:lpstr>
      <vt:lpstr>Office Theme</vt:lpstr>
      <vt:lpstr>ARPA-E Impact in Hawaii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233</cp:revision>
  <dcterms:created xsi:type="dcterms:W3CDTF">2012-10-11T16:07:59Z</dcterms:created>
  <dcterms:modified xsi:type="dcterms:W3CDTF">2024-02-23T20:26:34Z</dcterms:modified>
  <cp:category/>
</cp:coreProperties>
</file>