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1" y="1890082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Idaho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$8.8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4 projects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93A850C-3AC0-498E-980F-D162E2F38DD4}"/>
              </a:ext>
            </a:extLst>
          </p:cNvPr>
          <p:cNvSpPr>
            <a:spLocks/>
          </p:cNvSpPr>
          <p:nvPr/>
        </p:nvSpPr>
        <p:spPr bwMode="auto">
          <a:xfrm rot="20979885">
            <a:off x="6313353" y="1211715"/>
            <a:ext cx="1853754" cy="2683702"/>
          </a:xfrm>
          <a:custGeom>
            <a:avLst/>
            <a:gdLst>
              <a:gd name="T0" fmla="*/ 338 w 387"/>
              <a:gd name="T1" fmla="*/ 418 h 628"/>
              <a:gd name="T2" fmla="*/ 309 w 387"/>
              <a:gd name="T3" fmla="*/ 418 h 628"/>
              <a:gd name="T4" fmla="*/ 294 w 387"/>
              <a:gd name="T5" fmla="*/ 416 h 628"/>
              <a:gd name="T6" fmla="*/ 279 w 387"/>
              <a:gd name="T7" fmla="*/ 409 h 628"/>
              <a:gd name="T8" fmla="*/ 267 w 387"/>
              <a:gd name="T9" fmla="*/ 394 h 628"/>
              <a:gd name="T10" fmla="*/ 255 w 387"/>
              <a:gd name="T11" fmla="*/ 384 h 628"/>
              <a:gd name="T12" fmla="*/ 250 w 387"/>
              <a:gd name="T13" fmla="*/ 362 h 628"/>
              <a:gd name="T14" fmla="*/ 248 w 387"/>
              <a:gd name="T15" fmla="*/ 339 h 628"/>
              <a:gd name="T16" fmla="*/ 245 w 387"/>
              <a:gd name="T17" fmla="*/ 322 h 628"/>
              <a:gd name="T18" fmla="*/ 240 w 387"/>
              <a:gd name="T19" fmla="*/ 307 h 628"/>
              <a:gd name="T20" fmla="*/ 231 w 387"/>
              <a:gd name="T21" fmla="*/ 307 h 628"/>
              <a:gd name="T22" fmla="*/ 219 w 387"/>
              <a:gd name="T23" fmla="*/ 314 h 628"/>
              <a:gd name="T24" fmla="*/ 213 w 387"/>
              <a:gd name="T25" fmla="*/ 312 h 628"/>
              <a:gd name="T26" fmla="*/ 201 w 387"/>
              <a:gd name="T27" fmla="*/ 300 h 628"/>
              <a:gd name="T28" fmla="*/ 196 w 387"/>
              <a:gd name="T29" fmla="*/ 277 h 628"/>
              <a:gd name="T30" fmla="*/ 208 w 387"/>
              <a:gd name="T31" fmla="*/ 266 h 628"/>
              <a:gd name="T32" fmla="*/ 213 w 387"/>
              <a:gd name="T33" fmla="*/ 260 h 628"/>
              <a:gd name="T34" fmla="*/ 214 w 387"/>
              <a:gd name="T35" fmla="*/ 243 h 628"/>
              <a:gd name="T36" fmla="*/ 218 w 387"/>
              <a:gd name="T37" fmla="*/ 231 h 628"/>
              <a:gd name="T38" fmla="*/ 218 w 387"/>
              <a:gd name="T39" fmla="*/ 222 h 628"/>
              <a:gd name="T40" fmla="*/ 197 w 387"/>
              <a:gd name="T41" fmla="*/ 214 h 628"/>
              <a:gd name="T42" fmla="*/ 184 w 387"/>
              <a:gd name="T43" fmla="*/ 205 h 628"/>
              <a:gd name="T44" fmla="*/ 170 w 387"/>
              <a:gd name="T45" fmla="*/ 183 h 628"/>
              <a:gd name="T46" fmla="*/ 162 w 387"/>
              <a:gd name="T47" fmla="*/ 151 h 628"/>
              <a:gd name="T48" fmla="*/ 163 w 387"/>
              <a:gd name="T49" fmla="*/ 143 h 628"/>
              <a:gd name="T50" fmla="*/ 170 w 387"/>
              <a:gd name="T51" fmla="*/ 132 h 628"/>
              <a:gd name="T52" fmla="*/ 167 w 387"/>
              <a:gd name="T53" fmla="*/ 124 h 628"/>
              <a:gd name="T54" fmla="*/ 167 w 387"/>
              <a:gd name="T55" fmla="*/ 114 h 628"/>
              <a:gd name="T56" fmla="*/ 162 w 387"/>
              <a:gd name="T57" fmla="*/ 109 h 628"/>
              <a:gd name="T58" fmla="*/ 165 w 387"/>
              <a:gd name="T59" fmla="*/ 80 h 628"/>
              <a:gd name="T60" fmla="*/ 170 w 387"/>
              <a:gd name="T61" fmla="*/ 51 h 628"/>
              <a:gd name="T62" fmla="*/ 112 w 387"/>
              <a:gd name="T63" fmla="*/ 0 h 628"/>
              <a:gd name="T64" fmla="*/ 67 w 387"/>
              <a:gd name="T65" fmla="*/ 241 h 628"/>
              <a:gd name="T66" fmla="*/ 77 w 387"/>
              <a:gd name="T67" fmla="*/ 260 h 628"/>
              <a:gd name="T68" fmla="*/ 77 w 387"/>
              <a:gd name="T69" fmla="*/ 265 h 628"/>
              <a:gd name="T70" fmla="*/ 84 w 387"/>
              <a:gd name="T71" fmla="*/ 270 h 628"/>
              <a:gd name="T72" fmla="*/ 85 w 387"/>
              <a:gd name="T73" fmla="*/ 275 h 628"/>
              <a:gd name="T74" fmla="*/ 87 w 387"/>
              <a:gd name="T75" fmla="*/ 282 h 628"/>
              <a:gd name="T76" fmla="*/ 84 w 387"/>
              <a:gd name="T77" fmla="*/ 290 h 628"/>
              <a:gd name="T78" fmla="*/ 79 w 387"/>
              <a:gd name="T79" fmla="*/ 294 h 628"/>
              <a:gd name="T80" fmla="*/ 73 w 387"/>
              <a:gd name="T81" fmla="*/ 299 h 628"/>
              <a:gd name="T82" fmla="*/ 68 w 387"/>
              <a:gd name="T83" fmla="*/ 309 h 628"/>
              <a:gd name="T84" fmla="*/ 67 w 387"/>
              <a:gd name="T85" fmla="*/ 317 h 628"/>
              <a:gd name="T86" fmla="*/ 63 w 387"/>
              <a:gd name="T87" fmla="*/ 319 h 628"/>
              <a:gd name="T88" fmla="*/ 53 w 387"/>
              <a:gd name="T89" fmla="*/ 331 h 628"/>
              <a:gd name="T90" fmla="*/ 53 w 387"/>
              <a:gd name="T91" fmla="*/ 339 h 628"/>
              <a:gd name="T92" fmla="*/ 51 w 387"/>
              <a:gd name="T93" fmla="*/ 343 h 628"/>
              <a:gd name="T94" fmla="*/ 43 w 387"/>
              <a:gd name="T95" fmla="*/ 348 h 628"/>
              <a:gd name="T96" fmla="*/ 40 w 387"/>
              <a:gd name="T97" fmla="*/ 351 h 628"/>
              <a:gd name="T98" fmla="*/ 38 w 387"/>
              <a:gd name="T99" fmla="*/ 356 h 628"/>
              <a:gd name="T100" fmla="*/ 38 w 387"/>
              <a:gd name="T101" fmla="*/ 363 h 628"/>
              <a:gd name="T102" fmla="*/ 36 w 387"/>
              <a:gd name="T103" fmla="*/ 377 h 628"/>
              <a:gd name="T104" fmla="*/ 38 w 387"/>
              <a:gd name="T105" fmla="*/ 384 h 628"/>
              <a:gd name="T106" fmla="*/ 36 w 387"/>
              <a:gd name="T107" fmla="*/ 390 h 628"/>
              <a:gd name="T108" fmla="*/ 34 w 387"/>
              <a:gd name="T109" fmla="*/ 401 h 628"/>
              <a:gd name="T110" fmla="*/ 34 w 387"/>
              <a:gd name="T111" fmla="*/ 407 h 628"/>
              <a:gd name="T112" fmla="*/ 0 w 387"/>
              <a:gd name="T113" fmla="*/ 575 h 628"/>
              <a:gd name="T114" fmla="*/ 175 w 387"/>
              <a:gd name="T115" fmla="*/ 606 h 628"/>
              <a:gd name="T116" fmla="*/ 355 w 387"/>
              <a:gd name="T117" fmla="*/ 628 h 628"/>
              <a:gd name="T118" fmla="*/ 387 w 387"/>
              <a:gd name="T119" fmla="*/ 418 h 628"/>
              <a:gd name="T120" fmla="*/ 357 w 387"/>
              <a:gd name="T121" fmla="*/ 414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7" h="628">
                <a:moveTo>
                  <a:pt x="347" y="416"/>
                </a:moveTo>
                <a:lnTo>
                  <a:pt x="347" y="416"/>
                </a:lnTo>
                <a:lnTo>
                  <a:pt x="338" y="418"/>
                </a:lnTo>
                <a:lnTo>
                  <a:pt x="328" y="418"/>
                </a:lnTo>
                <a:lnTo>
                  <a:pt x="319" y="418"/>
                </a:lnTo>
                <a:lnTo>
                  <a:pt x="309" y="418"/>
                </a:lnTo>
                <a:lnTo>
                  <a:pt x="309" y="418"/>
                </a:lnTo>
                <a:lnTo>
                  <a:pt x="301" y="418"/>
                </a:lnTo>
                <a:lnTo>
                  <a:pt x="294" y="416"/>
                </a:lnTo>
                <a:lnTo>
                  <a:pt x="287" y="414"/>
                </a:lnTo>
                <a:lnTo>
                  <a:pt x="279" y="409"/>
                </a:lnTo>
                <a:lnTo>
                  <a:pt x="279" y="409"/>
                </a:lnTo>
                <a:lnTo>
                  <a:pt x="272" y="401"/>
                </a:lnTo>
                <a:lnTo>
                  <a:pt x="267" y="394"/>
                </a:lnTo>
                <a:lnTo>
                  <a:pt x="267" y="394"/>
                </a:lnTo>
                <a:lnTo>
                  <a:pt x="262" y="387"/>
                </a:lnTo>
                <a:lnTo>
                  <a:pt x="255" y="384"/>
                </a:lnTo>
                <a:lnTo>
                  <a:pt x="255" y="384"/>
                </a:lnTo>
                <a:lnTo>
                  <a:pt x="250" y="378"/>
                </a:lnTo>
                <a:lnTo>
                  <a:pt x="248" y="373"/>
                </a:lnTo>
                <a:lnTo>
                  <a:pt x="250" y="362"/>
                </a:lnTo>
                <a:lnTo>
                  <a:pt x="250" y="362"/>
                </a:lnTo>
                <a:lnTo>
                  <a:pt x="252" y="351"/>
                </a:lnTo>
                <a:lnTo>
                  <a:pt x="248" y="339"/>
                </a:lnTo>
                <a:lnTo>
                  <a:pt x="248" y="339"/>
                </a:lnTo>
                <a:lnTo>
                  <a:pt x="247" y="331"/>
                </a:lnTo>
                <a:lnTo>
                  <a:pt x="245" y="322"/>
                </a:lnTo>
                <a:lnTo>
                  <a:pt x="245" y="322"/>
                </a:lnTo>
                <a:lnTo>
                  <a:pt x="243" y="314"/>
                </a:lnTo>
                <a:lnTo>
                  <a:pt x="240" y="307"/>
                </a:lnTo>
                <a:lnTo>
                  <a:pt x="238" y="306"/>
                </a:lnTo>
                <a:lnTo>
                  <a:pt x="235" y="306"/>
                </a:lnTo>
                <a:lnTo>
                  <a:pt x="231" y="307"/>
                </a:lnTo>
                <a:lnTo>
                  <a:pt x="226" y="309"/>
                </a:lnTo>
                <a:lnTo>
                  <a:pt x="226" y="309"/>
                </a:lnTo>
                <a:lnTo>
                  <a:pt x="219" y="314"/>
                </a:lnTo>
                <a:lnTo>
                  <a:pt x="218" y="314"/>
                </a:lnTo>
                <a:lnTo>
                  <a:pt x="213" y="312"/>
                </a:lnTo>
                <a:lnTo>
                  <a:pt x="213" y="312"/>
                </a:lnTo>
                <a:lnTo>
                  <a:pt x="206" y="307"/>
                </a:lnTo>
                <a:lnTo>
                  <a:pt x="201" y="300"/>
                </a:lnTo>
                <a:lnTo>
                  <a:pt x="201" y="300"/>
                </a:lnTo>
                <a:lnTo>
                  <a:pt x="196" y="294"/>
                </a:lnTo>
                <a:lnTo>
                  <a:pt x="194" y="285"/>
                </a:lnTo>
                <a:lnTo>
                  <a:pt x="196" y="277"/>
                </a:lnTo>
                <a:lnTo>
                  <a:pt x="202" y="270"/>
                </a:lnTo>
                <a:lnTo>
                  <a:pt x="202" y="270"/>
                </a:lnTo>
                <a:lnTo>
                  <a:pt x="208" y="266"/>
                </a:lnTo>
                <a:lnTo>
                  <a:pt x="211" y="263"/>
                </a:lnTo>
                <a:lnTo>
                  <a:pt x="213" y="260"/>
                </a:lnTo>
                <a:lnTo>
                  <a:pt x="213" y="260"/>
                </a:lnTo>
                <a:lnTo>
                  <a:pt x="214" y="256"/>
                </a:lnTo>
                <a:lnTo>
                  <a:pt x="214" y="251"/>
                </a:lnTo>
                <a:lnTo>
                  <a:pt x="214" y="243"/>
                </a:lnTo>
                <a:lnTo>
                  <a:pt x="214" y="243"/>
                </a:lnTo>
                <a:lnTo>
                  <a:pt x="216" y="234"/>
                </a:lnTo>
                <a:lnTo>
                  <a:pt x="218" y="231"/>
                </a:lnTo>
                <a:lnTo>
                  <a:pt x="218" y="226"/>
                </a:lnTo>
                <a:lnTo>
                  <a:pt x="218" y="226"/>
                </a:lnTo>
                <a:lnTo>
                  <a:pt x="218" y="222"/>
                </a:lnTo>
                <a:lnTo>
                  <a:pt x="214" y="221"/>
                </a:lnTo>
                <a:lnTo>
                  <a:pt x="206" y="217"/>
                </a:lnTo>
                <a:lnTo>
                  <a:pt x="197" y="214"/>
                </a:lnTo>
                <a:lnTo>
                  <a:pt x="189" y="210"/>
                </a:lnTo>
                <a:lnTo>
                  <a:pt x="189" y="210"/>
                </a:lnTo>
                <a:lnTo>
                  <a:pt x="184" y="205"/>
                </a:lnTo>
                <a:lnTo>
                  <a:pt x="179" y="199"/>
                </a:lnTo>
                <a:lnTo>
                  <a:pt x="170" y="183"/>
                </a:lnTo>
                <a:lnTo>
                  <a:pt x="170" y="183"/>
                </a:lnTo>
                <a:lnTo>
                  <a:pt x="163" y="168"/>
                </a:lnTo>
                <a:lnTo>
                  <a:pt x="162" y="160"/>
                </a:lnTo>
                <a:lnTo>
                  <a:pt x="162" y="151"/>
                </a:lnTo>
                <a:lnTo>
                  <a:pt x="162" y="151"/>
                </a:lnTo>
                <a:lnTo>
                  <a:pt x="162" y="146"/>
                </a:lnTo>
                <a:lnTo>
                  <a:pt x="163" y="143"/>
                </a:lnTo>
                <a:lnTo>
                  <a:pt x="168" y="137"/>
                </a:lnTo>
                <a:lnTo>
                  <a:pt x="168" y="137"/>
                </a:lnTo>
                <a:lnTo>
                  <a:pt x="170" y="132"/>
                </a:lnTo>
                <a:lnTo>
                  <a:pt x="170" y="131"/>
                </a:lnTo>
                <a:lnTo>
                  <a:pt x="167" y="124"/>
                </a:lnTo>
                <a:lnTo>
                  <a:pt x="167" y="124"/>
                </a:lnTo>
                <a:lnTo>
                  <a:pt x="167" y="119"/>
                </a:lnTo>
                <a:lnTo>
                  <a:pt x="167" y="114"/>
                </a:lnTo>
                <a:lnTo>
                  <a:pt x="167" y="114"/>
                </a:lnTo>
                <a:lnTo>
                  <a:pt x="163" y="112"/>
                </a:lnTo>
                <a:lnTo>
                  <a:pt x="162" y="109"/>
                </a:lnTo>
                <a:lnTo>
                  <a:pt x="162" y="109"/>
                </a:lnTo>
                <a:lnTo>
                  <a:pt x="160" y="104"/>
                </a:lnTo>
                <a:lnTo>
                  <a:pt x="162" y="95"/>
                </a:lnTo>
                <a:lnTo>
                  <a:pt x="165" y="80"/>
                </a:lnTo>
                <a:lnTo>
                  <a:pt x="165" y="80"/>
                </a:lnTo>
                <a:lnTo>
                  <a:pt x="170" y="51"/>
                </a:lnTo>
                <a:lnTo>
                  <a:pt x="170" y="51"/>
                </a:lnTo>
                <a:lnTo>
                  <a:pt x="177" y="14"/>
                </a:lnTo>
                <a:lnTo>
                  <a:pt x="177" y="14"/>
                </a:lnTo>
                <a:lnTo>
                  <a:pt x="112" y="0"/>
                </a:lnTo>
                <a:lnTo>
                  <a:pt x="67" y="241"/>
                </a:lnTo>
                <a:lnTo>
                  <a:pt x="67" y="241"/>
                </a:lnTo>
                <a:lnTo>
                  <a:pt x="67" y="241"/>
                </a:lnTo>
                <a:lnTo>
                  <a:pt x="70" y="246"/>
                </a:lnTo>
                <a:lnTo>
                  <a:pt x="73" y="249"/>
                </a:lnTo>
                <a:lnTo>
                  <a:pt x="77" y="260"/>
                </a:lnTo>
                <a:lnTo>
                  <a:pt x="77" y="260"/>
                </a:lnTo>
                <a:lnTo>
                  <a:pt x="77" y="261"/>
                </a:lnTo>
                <a:lnTo>
                  <a:pt x="77" y="265"/>
                </a:lnTo>
                <a:lnTo>
                  <a:pt x="77" y="265"/>
                </a:lnTo>
                <a:lnTo>
                  <a:pt x="80" y="268"/>
                </a:lnTo>
                <a:lnTo>
                  <a:pt x="84" y="270"/>
                </a:lnTo>
                <a:lnTo>
                  <a:pt x="84" y="270"/>
                </a:lnTo>
                <a:lnTo>
                  <a:pt x="85" y="272"/>
                </a:lnTo>
                <a:lnTo>
                  <a:pt x="85" y="275"/>
                </a:lnTo>
                <a:lnTo>
                  <a:pt x="85" y="275"/>
                </a:lnTo>
                <a:lnTo>
                  <a:pt x="87" y="282"/>
                </a:lnTo>
                <a:lnTo>
                  <a:pt x="87" y="282"/>
                </a:lnTo>
                <a:lnTo>
                  <a:pt x="85" y="287"/>
                </a:lnTo>
                <a:lnTo>
                  <a:pt x="85" y="287"/>
                </a:lnTo>
                <a:lnTo>
                  <a:pt x="84" y="290"/>
                </a:lnTo>
                <a:lnTo>
                  <a:pt x="84" y="290"/>
                </a:lnTo>
                <a:lnTo>
                  <a:pt x="82" y="292"/>
                </a:lnTo>
                <a:lnTo>
                  <a:pt x="79" y="294"/>
                </a:lnTo>
                <a:lnTo>
                  <a:pt x="79" y="294"/>
                </a:lnTo>
                <a:lnTo>
                  <a:pt x="75" y="295"/>
                </a:lnTo>
                <a:lnTo>
                  <a:pt x="73" y="299"/>
                </a:lnTo>
                <a:lnTo>
                  <a:pt x="73" y="299"/>
                </a:lnTo>
                <a:lnTo>
                  <a:pt x="70" y="304"/>
                </a:lnTo>
                <a:lnTo>
                  <a:pt x="68" y="309"/>
                </a:lnTo>
                <a:lnTo>
                  <a:pt x="68" y="309"/>
                </a:lnTo>
                <a:lnTo>
                  <a:pt x="68" y="314"/>
                </a:lnTo>
                <a:lnTo>
                  <a:pt x="67" y="317"/>
                </a:lnTo>
                <a:lnTo>
                  <a:pt x="63" y="319"/>
                </a:lnTo>
                <a:lnTo>
                  <a:pt x="63" y="319"/>
                </a:lnTo>
                <a:lnTo>
                  <a:pt x="63" y="319"/>
                </a:lnTo>
                <a:lnTo>
                  <a:pt x="55" y="328"/>
                </a:lnTo>
                <a:lnTo>
                  <a:pt x="55" y="328"/>
                </a:lnTo>
                <a:lnTo>
                  <a:pt x="53" y="331"/>
                </a:lnTo>
                <a:lnTo>
                  <a:pt x="53" y="333"/>
                </a:lnTo>
                <a:lnTo>
                  <a:pt x="53" y="339"/>
                </a:lnTo>
                <a:lnTo>
                  <a:pt x="53" y="339"/>
                </a:lnTo>
                <a:lnTo>
                  <a:pt x="53" y="341"/>
                </a:lnTo>
                <a:lnTo>
                  <a:pt x="51" y="343"/>
                </a:lnTo>
                <a:lnTo>
                  <a:pt x="51" y="343"/>
                </a:lnTo>
                <a:lnTo>
                  <a:pt x="48" y="345"/>
                </a:lnTo>
                <a:lnTo>
                  <a:pt x="48" y="345"/>
                </a:lnTo>
                <a:lnTo>
                  <a:pt x="43" y="348"/>
                </a:lnTo>
                <a:lnTo>
                  <a:pt x="43" y="348"/>
                </a:lnTo>
                <a:lnTo>
                  <a:pt x="40" y="351"/>
                </a:lnTo>
                <a:lnTo>
                  <a:pt x="40" y="351"/>
                </a:lnTo>
                <a:lnTo>
                  <a:pt x="40" y="353"/>
                </a:lnTo>
                <a:lnTo>
                  <a:pt x="38" y="356"/>
                </a:lnTo>
                <a:lnTo>
                  <a:pt x="38" y="356"/>
                </a:lnTo>
                <a:lnTo>
                  <a:pt x="38" y="360"/>
                </a:lnTo>
                <a:lnTo>
                  <a:pt x="38" y="363"/>
                </a:lnTo>
                <a:lnTo>
                  <a:pt x="38" y="363"/>
                </a:lnTo>
                <a:lnTo>
                  <a:pt x="36" y="367"/>
                </a:lnTo>
                <a:lnTo>
                  <a:pt x="34" y="370"/>
                </a:lnTo>
                <a:lnTo>
                  <a:pt x="36" y="377"/>
                </a:lnTo>
                <a:lnTo>
                  <a:pt x="36" y="377"/>
                </a:lnTo>
                <a:lnTo>
                  <a:pt x="38" y="384"/>
                </a:lnTo>
                <a:lnTo>
                  <a:pt x="38" y="384"/>
                </a:lnTo>
                <a:lnTo>
                  <a:pt x="38" y="387"/>
                </a:lnTo>
                <a:lnTo>
                  <a:pt x="36" y="390"/>
                </a:lnTo>
                <a:lnTo>
                  <a:pt x="36" y="390"/>
                </a:lnTo>
                <a:lnTo>
                  <a:pt x="34" y="394"/>
                </a:lnTo>
                <a:lnTo>
                  <a:pt x="34" y="394"/>
                </a:lnTo>
                <a:lnTo>
                  <a:pt x="34" y="401"/>
                </a:lnTo>
                <a:lnTo>
                  <a:pt x="34" y="401"/>
                </a:lnTo>
                <a:lnTo>
                  <a:pt x="36" y="404"/>
                </a:lnTo>
                <a:lnTo>
                  <a:pt x="34" y="407"/>
                </a:lnTo>
                <a:lnTo>
                  <a:pt x="34" y="407"/>
                </a:lnTo>
                <a:lnTo>
                  <a:pt x="33" y="411"/>
                </a:lnTo>
                <a:lnTo>
                  <a:pt x="0" y="575"/>
                </a:lnTo>
                <a:lnTo>
                  <a:pt x="0" y="575"/>
                </a:lnTo>
                <a:lnTo>
                  <a:pt x="85" y="591"/>
                </a:lnTo>
                <a:lnTo>
                  <a:pt x="175" y="606"/>
                </a:lnTo>
                <a:lnTo>
                  <a:pt x="175" y="606"/>
                </a:lnTo>
                <a:lnTo>
                  <a:pt x="263" y="618"/>
                </a:lnTo>
                <a:lnTo>
                  <a:pt x="355" y="628"/>
                </a:lnTo>
                <a:lnTo>
                  <a:pt x="387" y="418"/>
                </a:lnTo>
                <a:lnTo>
                  <a:pt x="387" y="418"/>
                </a:lnTo>
                <a:lnTo>
                  <a:pt x="387" y="418"/>
                </a:lnTo>
                <a:lnTo>
                  <a:pt x="367" y="414"/>
                </a:lnTo>
                <a:lnTo>
                  <a:pt x="367" y="414"/>
                </a:lnTo>
                <a:lnTo>
                  <a:pt x="357" y="414"/>
                </a:lnTo>
                <a:lnTo>
                  <a:pt x="347" y="416"/>
                </a:lnTo>
                <a:lnTo>
                  <a:pt x="347" y="416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57997" y="2807770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9002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Idaho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230</cp:revision>
  <dcterms:created xsi:type="dcterms:W3CDTF">2012-10-11T16:07:59Z</dcterms:created>
  <dcterms:modified xsi:type="dcterms:W3CDTF">2024-02-23T20:36:48Z</dcterms:modified>
  <cp:category/>
</cp:coreProperties>
</file>