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Indiana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$32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16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9CFB738-4DE1-4379-A0BA-6BC15A1885CE}"/>
              </a:ext>
            </a:extLst>
          </p:cNvPr>
          <p:cNvSpPr>
            <a:spLocks/>
          </p:cNvSpPr>
          <p:nvPr/>
        </p:nvSpPr>
        <p:spPr bwMode="auto">
          <a:xfrm>
            <a:off x="6442954" y="1747112"/>
            <a:ext cx="1594551" cy="2818247"/>
          </a:xfrm>
          <a:custGeom>
            <a:avLst/>
            <a:gdLst>
              <a:gd name="T0" fmla="*/ 197 w 207"/>
              <a:gd name="T1" fmla="*/ 261 h 363"/>
              <a:gd name="T2" fmla="*/ 183 w 207"/>
              <a:gd name="T3" fmla="*/ 263 h 363"/>
              <a:gd name="T4" fmla="*/ 177 w 207"/>
              <a:gd name="T5" fmla="*/ 268 h 363"/>
              <a:gd name="T6" fmla="*/ 168 w 207"/>
              <a:gd name="T7" fmla="*/ 268 h 363"/>
              <a:gd name="T8" fmla="*/ 161 w 207"/>
              <a:gd name="T9" fmla="*/ 273 h 363"/>
              <a:gd name="T10" fmla="*/ 160 w 207"/>
              <a:gd name="T11" fmla="*/ 290 h 363"/>
              <a:gd name="T12" fmla="*/ 151 w 207"/>
              <a:gd name="T13" fmla="*/ 302 h 363"/>
              <a:gd name="T14" fmla="*/ 143 w 207"/>
              <a:gd name="T15" fmla="*/ 316 h 363"/>
              <a:gd name="T16" fmla="*/ 143 w 207"/>
              <a:gd name="T17" fmla="*/ 328 h 363"/>
              <a:gd name="T18" fmla="*/ 138 w 207"/>
              <a:gd name="T19" fmla="*/ 331 h 363"/>
              <a:gd name="T20" fmla="*/ 132 w 207"/>
              <a:gd name="T21" fmla="*/ 328 h 363"/>
              <a:gd name="T22" fmla="*/ 124 w 207"/>
              <a:gd name="T23" fmla="*/ 331 h 363"/>
              <a:gd name="T24" fmla="*/ 114 w 207"/>
              <a:gd name="T25" fmla="*/ 324 h 363"/>
              <a:gd name="T26" fmla="*/ 105 w 207"/>
              <a:gd name="T27" fmla="*/ 319 h 363"/>
              <a:gd name="T28" fmla="*/ 100 w 207"/>
              <a:gd name="T29" fmla="*/ 323 h 363"/>
              <a:gd name="T30" fmla="*/ 98 w 207"/>
              <a:gd name="T31" fmla="*/ 328 h 363"/>
              <a:gd name="T32" fmla="*/ 100 w 207"/>
              <a:gd name="T33" fmla="*/ 336 h 363"/>
              <a:gd name="T34" fmla="*/ 83 w 207"/>
              <a:gd name="T35" fmla="*/ 348 h 363"/>
              <a:gd name="T36" fmla="*/ 73 w 207"/>
              <a:gd name="T37" fmla="*/ 346 h 363"/>
              <a:gd name="T38" fmla="*/ 66 w 207"/>
              <a:gd name="T39" fmla="*/ 348 h 363"/>
              <a:gd name="T40" fmla="*/ 59 w 207"/>
              <a:gd name="T41" fmla="*/ 350 h 363"/>
              <a:gd name="T42" fmla="*/ 41 w 207"/>
              <a:gd name="T43" fmla="*/ 346 h 363"/>
              <a:gd name="T44" fmla="*/ 14 w 207"/>
              <a:gd name="T45" fmla="*/ 350 h 363"/>
              <a:gd name="T46" fmla="*/ 7 w 207"/>
              <a:gd name="T47" fmla="*/ 360 h 363"/>
              <a:gd name="T48" fmla="*/ 3 w 207"/>
              <a:gd name="T49" fmla="*/ 355 h 363"/>
              <a:gd name="T50" fmla="*/ 7 w 207"/>
              <a:gd name="T51" fmla="*/ 340 h 363"/>
              <a:gd name="T52" fmla="*/ 7 w 207"/>
              <a:gd name="T53" fmla="*/ 331 h 363"/>
              <a:gd name="T54" fmla="*/ 5 w 207"/>
              <a:gd name="T55" fmla="*/ 323 h 363"/>
              <a:gd name="T56" fmla="*/ 12 w 207"/>
              <a:gd name="T57" fmla="*/ 312 h 363"/>
              <a:gd name="T58" fmla="*/ 15 w 207"/>
              <a:gd name="T59" fmla="*/ 300 h 363"/>
              <a:gd name="T60" fmla="*/ 22 w 207"/>
              <a:gd name="T61" fmla="*/ 277 h 363"/>
              <a:gd name="T62" fmla="*/ 26 w 207"/>
              <a:gd name="T63" fmla="*/ 270 h 363"/>
              <a:gd name="T64" fmla="*/ 27 w 207"/>
              <a:gd name="T65" fmla="*/ 263 h 363"/>
              <a:gd name="T66" fmla="*/ 19 w 207"/>
              <a:gd name="T67" fmla="*/ 255 h 363"/>
              <a:gd name="T68" fmla="*/ 17 w 207"/>
              <a:gd name="T69" fmla="*/ 246 h 363"/>
              <a:gd name="T70" fmla="*/ 20 w 207"/>
              <a:gd name="T71" fmla="*/ 236 h 363"/>
              <a:gd name="T72" fmla="*/ 17 w 207"/>
              <a:gd name="T73" fmla="*/ 185 h 363"/>
              <a:gd name="T74" fmla="*/ 0 w 207"/>
              <a:gd name="T75" fmla="*/ 7 h 363"/>
              <a:gd name="T76" fmla="*/ 9 w 207"/>
              <a:gd name="T77" fmla="*/ 22 h 363"/>
              <a:gd name="T78" fmla="*/ 22 w 207"/>
              <a:gd name="T79" fmla="*/ 29 h 363"/>
              <a:gd name="T80" fmla="*/ 46 w 207"/>
              <a:gd name="T81" fmla="*/ 20 h 363"/>
              <a:gd name="T82" fmla="*/ 54 w 207"/>
              <a:gd name="T83" fmla="*/ 15 h 363"/>
              <a:gd name="T84" fmla="*/ 121 w 207"/>
              <a:gd name="T85" fmla="*/ 5 h 363"/>
              <a:gd name="T86" fmla="*/ 173 w 207"/>
              <a:gd name="T87" fmla="*/ 7 h 363"/>
              <a:gd name="T88" fmla="*/ 207 w 207"/>
              <a:gd name="T89" fmla="*/ 238 h 363"/>
              <a:gd name="T90" fmla="*/ 200 w 207"/>
              <a:gd name="T91" fmla="*/ 243 h 363"/>
              <a:gd name="T92" fmla="*/ 202 w 207"/>
              <a:gd name="T93" fmla="*/ 255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7" h="363">
                <a:moveTo>
                  <a:pt x="200" y="258"/>
                </a:moveTo>
                <a:lnTo>
                  <a:pt x="200" y="258"/>
                </a:lnTo>
                <a:lnTo>
                  <a:pt x="197" y="261"/>
                </a:lnTo>
                <a:lnTo>
                  <a:pt x="192" y="261"/>
                </a:lnTo>
                <a:lnTo>
                  <a:pt x="187" y="261"/>
                </a:lnTo>
                <a:lnTo>
                  <a:pt x="183" y="263"/>
                </a:lnTo>
                <a:lnTo>
                  <a:pt x="183" y="263"/>
                </a:lnTo>
                <a:lnTo>
                  <a:pt x="180" y="265"/>
                </a:lnTo>
                <a:lnTo>
                  <a:pt x="177" y="268"/>
                </a:lnTo>
                <a:lnTo>
                  <a:pt x="177" y="268"/>
                </a:lnTo>
                <a:lnTo>
                  <a:pt x="171" y="268"/>
                </a:lnTo>
                <a:lnTo>
                  <a:pt x="168" y="268"/>
                </a:lnTo>
                <a:lnTo>
                  <a:pt x="168" y="268"/>
                </a:lnTo>
                <a:lnTo>
                  <a:pt x="163" y="270"/>
                </a:lnTo>
                <a:lnTo>
                  <a:pt x="161" y="273"/>
                </a:lnTo>
                <a:lnTo>
                  <a:pt x="161" y="282"/>
                </a:lnTo>
                <a:lnTo>
                  <a:pt x="161" y="282"/>
                </a:lnTo>
                <a:lnTo>
                  <a:pt x="160" y="290"/>
                </a:lnTo>
                <a:lnTo>
                  <a:pt x="156" y="300"/>
                </a:lnTo>
                <a:lnTo>
                  <a:pt x="156" y="300"/>
                </a:lnTo>
                <a:lnTo>
                  <a:pt x="151" y="302"/>
                </a:lnTo>
                <a:lnTo>
                  <a:pt x="146" y="306"/>
                </a:lnTo>
                <a:lnTo>
                  <a:pt x="144" y="309"/>
                </a:lnTo>
                <a:lnTo>
                  <a:pt x="143" y="316"/>
                </a:lnTo>
                <a:lnTo>
                  <a:pt x="143" y="316"/>
                </a:lnTo>
                <a:lnTo>
                  <a:pt x="143" y="321"/>
                </a:lnTo>
                <a:lnTo>
                  <a:pt x="143" y="328"/>
                </a:lnTo>
                <a:lnTo>
                  <a:pt x="143" y="328"/>
                </a:lnTo>
                <a:lnTo>
                  <a:pt x="139" y="329"/>
                </a:lnTo>
                <a:lnTo>
                  <a:pt x="138" y="331"/>
                </a:lnTo>
                <a:lnTo>
                  <a:pt x="136" y="329"/>
                </a:lnTo>
                <a:lnTo>
                  <a:pt x="132" y="328"/>
                </a:lnTo>
                <a:lnTo>
                  <a:pt x="132" y="328"/>
                </a:lnTo>
                <a:lnTo>
                  <a:pt x="129" y="331"/>
                </a:lnTo>
                <a:lnTo>
                  <a:pt x="124" y="331"/>
                </a:lnTo>
                <a:lnTo>
                  <a:pt x="124" y="331"/>
                </a:lnTo>
                <a:lnTo>
                  <a:pt x="119" y="329"/>
                </a:lnTo>
                <a:lnTo>
                  <a:pt x="114" y="324"/>
                </a:lnTo>
                <a:lnTo>
                  <a:pt x="114" y="324"/>
                </a:lnTo>
                <a:lnTo>
                  <a:pt x="110" y="321"/>
                </a:lnTo>
                <a:lnTo>
                  <a:pt x="107" y="319"/>
                </a:lnTo>
                <a:lnTo>
                  <a:pt x="105" y="319"/>
                </a:lnTo>
                <a:lnTo>
                  <a:pt x="105" y="319"/>
                </a:lnTo>
                <a:lnTo>
                  <a:pt x="102" y="321"/>
                </a:lnTo>
                <a:lnTo>
                  <a:pt x="100" y="323"/>
                </a:lnTo>
                <a:lnTo>
                  <a:pt x="98" y="326"/>
                </a:lnTo>
                <a:lnTo>
                  <a:pt x="98" y="328"/>
                </a:lnTo>
                <a:lnTo>
                  <a:pt x="98" y="328"/>
                </a:lnTo>
                <a:lnTo>
                  <a:pt x="100" y="329"/>
                </a:lnTo>
                <a:lnTo>
                  <a:pt x="100" y="329"/>
                </a:lnTo>
                <a:lnTo>
                  <a:pt x="100" y="336"/>
                </a:lnTo>
                <a:lnTo>
                  <a:pt x="97" y="343"/>
                </a:lnTo>
                <a:lnTo>
                  <a:pt x="90" y="346"/>
                </a:lnTo>
                <a:lnTo>
                  <a:pt x="83" y="348"/>
                </a:lnTo>
                <a:lnTo>
                  <a:pt x="83" y="348"/>
                </a:lnTo>
                <a:lnTo>
                  <a:pt x="76" y="346"/>
                </a:lnTo>
                <a:lnTo>
                  <a:pt x="73" y="346"/>
                </a:lnTo>
                <a:lnTo>
                  <a:pt x="70" y="346"/>
                </a:lnTo>
                <a:lnTo>
                  <a:pt x="70" y="346"/>
                </a:lnTo>
                <a:lnTo>
                  <a:pt x="66" y="348"/>
                </a:lnTo>
                <a:lnTo>
                  <a:pt x="63" y="350"/>
                </a:lnTo>
                <a:lnTo>
                  <a:pt x="63" y="350"/>
                </a:lnTo>
                <a:lnTo>
                  <a:pt x="59" y="350"/>
                </a:lnTo>
                <a:lnTo>
                  <a:pt x="54" y="348"/>
                </a:lnTo>
                <a:lnTo>
                  <a:pt x="54" y="348"/>
                </a:lnTo>
                <a:lnTo>
                  <a:pt x="41" y="346"/>
                </a:lnTo>
                <a:lnTo>
                  <a:pt x="27" y="348"/>
                </a:lnTo>
                <a:lnTo>
                  <a:pt x="27" y="348"/>
                </a:lnTo>
                <a:lnTo>
                  <a:pt x="14" y="350"/>
                </a:lnTo>
                <a:lnTo>
                  <a:pt x="9" y="353"/>
                </a:lnTo>
                <a:lnTo>
                  <a:pt x="7" y="360"/>
                </a:lnTo>
                <a:lnTo>
                  <a:pt x="7" y="360"/>
                </a:lnTo>
                <a:lnTo>
                  <a:pt x="7" y="363"/>
                </a:lnTo>
                <a:lnTo>
                  <a:pt x="7" y="363"/>
                </a:lnTo>
                <a:lnTo>
                  <a:pt x="3" y="355"/>
                </a:lnTo>
                <a:lnTo>
                  <a:pt x="3" y="346"/>
                </a:lnTo>
                <a:lnTo>
                  <a:pt x="3" y="346"/>
                </a:lnTo>
                <a:lnTo>
                  <a:pt x="7" y="340"/>
                </a:lnTo>
                <a:lnTo>
                  <a:pt x="7" y="333"/>
                </a:lnTo>
                <a:lnTo>
                  <a:pt x="7" y="333"/>
                </a:lnTo>
                <a:lnTo>
                  <a:pt x="7" y="331"/>
                </a:lnTo>
                <a:lnTo>
                  <a:pt x="5" y="329"/>
                </a:lnTo>
                <a:lnTo>
                  <a:pt x="5" y="326"/>
                </a:lnTo>
                <a:lnTo>
                  <a:pt x="5" y="323"/>
                </a:lnTo>
                <a:lnTo>
                  <a:pt x="5" y="323"/>
                </a:lnTo>
                <a:lnTo>
                  <a:pt x="9" y="317"/>
                </a:lnTo>
                <a:lnTo>
                  <a:pt x="12" y="312"/>
                </a:lnTo>
                <a:lnTo>
                  <a:pt x="12" y="312"/>
                </a:lnTo>
                <a:lnTo>
                  <a:pt x="15" y="300"/>
                </a:lnTo>
                <a:lnTo>
                  <a:pt x="15" y="300"/>
                </a:lnTo>
                <a:lnTo>
                  <a:pt x="20" y="289"/>
                </a:lnTo>
                <a:lnTo>
                  <a:pt x="22" y="277"/>
                </a:lnTo>
                <a:lnTo>
                  <a:pt x="22" y="277"/>
                </a:lnTo>
                <a:lnTo>
                  <a:pt x="26" y="275"/>
                </a:lnTo>
                <a:lnTo>
                  <a:pt x="26" y="275"/>
                </a:lnTo>
                <a:lnTo>
                  <a:pt x="26" y="270"/>
                </a:lnTo>
                <a:lnTo>
                  <a:pt x="26" y="270"/>
                </a:lnTo>
                <a:lnTo>
                  <a:pt x="27" y="263"/>
                </a:lnTo>
                <a:lnTo>
                  <a:pt x="27" y="263"/>
                </a:lnTo>
                <a:lnTo>
                  <a:pt x="24" y="260"/>
                </a:lnTo>
                <a:lnTo>
                  <a:pt x="22" y="258"/>
                </a:lnTo>
                <a:lnTo>
                  <a:pt x="19" y="255"/>
                </a:lnTo>
                <a:lnTo>
                  <a:pt x="17" y="251"/>
                </a:lnTo>
                <a:lnTo>
                  <a:pt x="17" y="251"/>
                </a:lnTo>
                <a:lnTo>
                  <a:pt x="17" y="246"/>
                </a:lnTo>
                <a:lnTo>
                  <a:pt x="17" y="243"/>
                </a:lnTo>
                <a:lnTo>
                  <a:pt x="20" y="236"/>
                </a:lnTo>
                <a:lnTo>
                  <a:pt x="20" y="236"/>
                </a:lnTo>
                <a:lnTo>
                  <a:pt x="22" y="224"/>
                </a:lnTo>
                <a:lnTo>
                  <a:pt x="20" y="211"/>
                </a:lnTo>
                <a:lnTo>
                  <a:pt x="17" y="185"/>
                </a:lnTo>
                <a:lnTo>
                  <a:pt x="17" y="185"/>
                </a:lnTo>
                <a:lnTo>
                  <a:pt x="0" y="7"/>
                </a:lnTo>
                <a:lnTo>
                  <a:pt x="0" y="7"/>
                </a:lnTo>
                <a:lnTo>
                  <a:pt x="3" y="15"/>
                </a:lnTo>
                <a:lnTo>
                  <a:pt x="9" y="22"/>
                </a:lnTo>
                <a:lnTo>
                  <a:pt x="9" y="22"/>
                </a:lnTo>
                <a:lnTo>
                  <a:pt x="12" y="25"/>
                </a:lnTo>
                <a:lnTo>
                  <a:pt x="17" y="27"/>
                </a:lnTo>
                <a:lnTo>
                  <a:pt x="22" y="29"/>
                </a:lnTo>
                <a:lnTo>
                  <a:pt x="27" y="29"/>
                </a:lnTo>
                <a:lnTo>
                  <a:pt x="37" y="25"/>
                </a:lnTo>
                <a:lnTo>
                  <a:pt x="46" y="20"/>
                </a:lnTo>
                <a:lnTo>
                  <a:pt x="46" y="20"/>
                </a:lnTo>
                <a:lnTo>
                  <a:pt x="54" y="15"/>
                </a:lnTo>
                <a:lnTo>
                  <a:pt x="54" y="15"/>
                </a:lnTo>
                <a:lnTo>
                  <a:pt x="58" y="12"/>
                </a:lnTo>
                <a:lnTo>
                  <a:pt x="58" y="12"/>
                </a:lnTo>
                <a:lnTo>
                  <a:pt x="121" y="5"/>
                </a:lnTo>
                <a:lnTo>
                  <a:pt x="173" y="0"/>
                </a:lnTo>
                <a:lnTo>
                  <a:pt x="173" y="7"/>
                </a:lnTo>
                <a:lnTo>
                  <a:pt x="173" y="7"/>
                </a:lnTo>
                <a:lnTo>
                  <a:pt x="173" y="5"/>
                </a:lnTo>
                <a:lnTo>
                  <a:pt x="207" y="238"/>
                </a:lnTo>
                <a:lnTo>
                  <a:pt x="207" y="238"/>
                </a:lnTo>
                <a:lnTo>
                  <a:pt x="204" y="239"/>
                </a:lnTo>
                <a:lnTo>
                  <a:pt x="200" y="243"/>
                </a:lnTo>
                <a:lnTo>
                  <a:pt x="200" y="243"/>
                </a:lnTo>
                <a:lnTo>
                  <a:pt x="200" y="246"/>
                </a:lnTo>
                <a:lnTo>
                  <a:pt x="202" y="250"/>
                </a:lnTo>
                <a:lnTo>
                  <a:pt x="202" y="255"/>
                </a:lnTo>
                <a:lnTo>
                  <a:pt x="200" y="258"/>
                </a:lnTo>
                <a:lnTo>
                  <a:pt x="200" y="25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7162" y="2507231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9028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Indiana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231</cp:revision>
  <dcterms:created xsi:type="dcterms:W3CDTF">2012-10-11T16:07:59Z</dcterms:created>
  <dcterms:modified xsi:type="dcterms:W3CDTF">2024-02-23T20:44:39Z</dcterms:modified>
  <cp:category/>
</cp:coreProperties>
</file>