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90" autoAdjust="0"/>
  </p:normalViewPr>
  <p:slideViewPr>
    <p:cSldViewPr snapToGrid="0" snapToObjects="1">
      <p:cViewPr varScale="1">
        <p:scale>
          <a:sx n="60" d="100"/>
          <a:sy n="60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=""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</a:t>
            </a:r>
            <a:r>
              <a:rPr lang="en-US" sz="3800" dirty="0" smtClean="0"/>
              <a:t>Iowa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</a:t>
            </a:r>
            <a:r>
              <a:rPr lang="en-US" sz="5200" b="1" dirty="0" smtClean="0">
                <a:solidFill>
                  <a:schemeClr val="accent1"/>
                </a:solidFill>
              </a:rPr>
              <a:t>13</a:t>
            </a:r>
            <a:r>
              <a:rPr lang="en-US" sz="5200" b="1" dirty="0" smtClean="0">
                <a:solidFill>
                  <a:schemeClr val="accent1"/>
                </a:solidFill>
              </a:rPr>
              <a:t>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8</a:t>
            </a:r>
            <a:r>
              <a:rPr lang="en-US" sz="5200" b="1" dirty="0" smtClean="0">
                <a:solidFill>
                  <a:schemeClr val="accent1"/>
                </a:solidFill>
              </a:rPr>
              <a:t> </a:t>
            </a:r>
            <a:r>
              <a:rPr lang="en-US" sz="5200" b="1" dirty="0">
                <a:solidFill>
                  <a:schemeClr val="accent1"/>
                </a:solidFill>
              </a:rPr>
              <a:t>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0A447F35-89F1-485D-ACD9-0E8DF79B7527}"/>
              </a:ext>
            </a:extLst>
          </p:cNvPr>
          <p:cNvSpPr>
            <a:spLocks/>
          </p:cNvSpPr>
          <p:nvPr/>
        </p:nvSpPr>
        <p:spPr bwMode="auto">
          <a:xfrm>
            <a:off x="5881894" y="1894407"/>
            <a:ext cx="2716674" cy="1981610"/>
          </a:xfrm>
          <a:custGeom>
            <a:avLst/>
            <a:gdLst>
              <a:gd name="T0" fmla="*/ 382 w 383"/>
              <a:gd name="T1" fmla="*/ 146 h 255"/>
              <a:gd name="T2" fmla="*/ 376 w 383"/>
              <a:gd name="T3" fmla="*/ 158 h 255"/>
              <a:gd name="T4" fmla="*/ 370 w 383"/>
              <a:gd name="T5" fmla="*/ 163 h 255"/>
              <a:gd name="T6" fmla="*/ 356 w 383"/>
              <a:gd name="T7" fmla="*/ 172 h 255"/>
              <a:gd name="T8" fmla="*/ 339 w 383"/>
              <a:gd name="T9" fmla="*/ 180 h 255"/>
              <a:gd name="T10" fmla="*/ 332 w 383"/>
              <a:gd name="T11" fmla="*/ 197 h 255"/>
              <a:gd name="T12" fmla="*/ 336 w 383"/>
              <a:gd name="T13" fmla="*/ 219 h 255"/>
              <a:gd name="T14" fmla="*/ 334 w 383"/>
              <a:gd name="T15" fmla="*/ 231 h 255"/>
              <a:gd name="T16" fmla="*/ 317 w 383"/>
              <a:gd name="T17" fmla="*/ 245 h 255"/>
              <a:gd name="T18" fmla="*/ 310 w 383"/>
              <a:gd name="T19" fmla="*/ 255 h 255"/>
              <a:gd name="T20" fmla="*/ 305 w 383"/>
              <a:gd name="T21" fmla="*/ 251 h 255"/>
              <a:gd name="T22" fmla="*/ 304 w 383"/>
              <a:gd name="T23" fmla="*/ 248 h 255"/>
              <a:gd name="T24" fmla="*/ 298 w 383"/>
              <a:gd name="T25" fmla="*/ 243 h 255"/>
              <a:gd name="T26" fmla="*/ 56 w 383"/>
              <a:gd name="T27" fmla="*/ 250 h 255"/>
              <a:gd name="T28" fmla="*/ 47 w 383"/>
              <a:gd name="T29" fmla="*/ 236 h 255"/>
              <a:gd name="T30" fmla="*/ 42 w 383"/>
              <a:gd name="T31" fmla="*/ 229 h 255"/>
              <a:gd name="T32" fmla="*/ 41 w 383"/>
              <a:gd name="T33" fmla="*/ 214 h 255"/>
              <a:gd name="T34" fmla="*/ 41 w 383"/>
              <a:gd name="T35" fmla="*/ 204 h 255"/>
              <a:gd name="T36" fmla="*/ 39 w 383"/>
              <a:gd name="T37" fmla="*/ 195 h 255"/>
              <a:gd name="T38" fmla="*/ 34 w 383"/>
              <a:gd name="T39" fmla="*/ 187 h 255"/>
              <a:gd name="T40" fmla="*/ 34 w 383"/>
              <a:gd name="T41" fmla="*/ 178 h 255"/>
              <a:gd name="T42" fmla="*/ 25 w 383"/>
              <a:gd name="T43" fmla="*/ 165 h 255"/>
              <a:gd name="T44" fmla="*/ 25 w 383"/>
              <a:gd name="T45" fmla="*/ 150 h 255"/>
              <a:gd name="T46" fmla="*/ 20 w 383"/>
              <a:gd name="T47" fmla="*/ 138 h 255"/>
              <a:gd name="T48" fmla="*/ 18 w 383"/>
              <a:gd name="T49" fmla="*/ 131 h 255"/>
              <a:gd name="T50" fmla="*/ 15 w 383"/>
              <a:gd name="T51" fmla="*/ 126 h 255"/>
              <a:gd name="T52" fmla="*/ 15 w 383"/>
              <a:gd name="T53" fmla="*/ 119 h 255"/>
              <a:gd name="T54" fmla="*/ 15 w 383"/>
              <a:gd name="T55" fmla="*/ 114 h 255"/>
              <a:gd name="T56" fmla="*/ 10 w 383"/>
              <a:gd name="T57" fmla="*/ 102 h 255"/>
              <a:gd name="T58" fmla="*/ 8 w 383"/>
              <a:gd name="T59" fmla="*/ 92 h 255"/>
              <a:gd name="T60" fmla="*/ 5 w 383"/>
              <a:gd name="T61" fmla="*/ 83 h 255"/>
              <a:gd name="T62" fmla="*/ 3 w 383"/>
              <a:gd name="T63" fmla="*/ 80 h 255"/>
              <a:gd name="T64" fmla="*/ 1 w 383"/>
              <a:gd name="T65" fmla="*/ 71 h 255"/>
              <a:gd name="T66" fmla="*/ 3 w 383"/>
              <a:gd name="T67" fmla="*/ 60 h 255"/>
              <a:gd name="T68" fmla="*/ 1 w 383"/>
              <a:gd name="T69" fmla="*/ 51 h 255"/>
              <a:gd name="T70" fmla="*/ 1 w 383"/>
              <a:gd name="T71" fmla="*/ 43 h 255"/>
              <a:gd name="T72" fmla="*/ 3 w 383"/>
              <a:gd name="T73" fmla="*/ 36 h 255"/>
              <a:gd name="T74" fmla="*/ 5 w 383"/>
              <a:gd name="T75" fmla="*/ 31 h 255"/>
              <a:gd name="T76" fmla="*/ 1 w 383"/>
              <a:gd name="T77" fmla="*/ 26 h 255"/>
              <a:gd name="T78" fmla="*/ 0 w 383"/>
              <a:gd name="T79" fmla="*/ 19 h 255"/>
              <a:gd name="T80" fmla="*/ 1 w 383"/>
              <a:gd name="T81" fmla="*/ 14 h 255"/>
              <a:gd name="T82" fmla="*/ 15 w 383"/>
              <a:gd name="T83" fmla="*/ 9 h 255"/>
              <a:gd name="T84" fmla="*/ 258 w 383"/>
              <a:gd name="T85" fmla="*/ 5 h 255"/>
              <a:gd name="T86" fmla="*/ 319 w 383"/>
              <a:gd name="T87" fmla="*/ 0 h 255"/>
              <a:gd name="T88" fmla="*/ 322 w 383"/>
              <a:gd name="T89" fmla="*/ 15 h 255"/>
              <a:gd name="T90" fmla="*/ 326 w 383"/>
              <a:gd name="T91" fmla="*/ 27 h 255"/>
              <a:gd name="T92" fmla="*/ 320 w 383"/>
              <a:gd name="T93" fmla="*/ 36 h 255"/>
              <a:gd name="T94" fmla="*/ 320 w 383"/>
              <a:gd name="T95" fmla="*/ 43 h 255"/>
              <a:gd name="T96" fmla="*/ 329 w 383"/>
              <a:gd name="T97" fmla="*/ 58 h 255"/>
              <a:gd name="T98" fmla="*/ 331 w 383"/>
              <a:gd name="T99" fmla="*/ 66 h 255"/>
              <a:gd name="T100" fmla="*/ 336 w 383"/>
              <a:gd name="T101" fmla="*/ 70 h 255"/>
              <a:gd name="T102" fmla="*/ 346 w 383"/>
              <a:gd name="T103" fmla="*/ 71 h 255"/>
              <a:gd name="T104" fmla="*/ 354 w 383"/>
              <a:gd name="T105" fmla="*/ 80 h 255"/>
              <a:gd name="T106" fmla="*/ 360 w 383"/>
              <a:gd name="T107" fmla="*/ 88 h 255"/>
              <a:gd name="T108" fmla="*/ 368 w 383"/>
              <a:gd name="T109" fmla="*/ 95 h 255"/>
              <a:gd name="T110" fmla="*/ 373 w 383"/>
              <a:gd name="T111" fmla="*/ 105 h 255"/>
              <a:gd name="T112" fmla="*/ 380 w 383"/>
              <a:gd name="T113" fmla="*/ 112 h 255"/>
              <a:gd name="T114" fmla="*/ 382 w 383"/>
              <a:gd name="T115" fmla="*/ 121 h 255"/>
              <a:gd name="T116" fmla="*/ 383 w 383"/>
              <a:gd name="T117" fmla="*/ 13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3" h="255">
                <a:moveTo>
                  <a:pt x="383" y="141"/>
                </a:moveTo>
                <a:lnTo>
                  <a:pt x="383" y="141"/>
                </a:lnTo>
                <a:lnTo>
                  <a:pt x="382" y="146"/>
                </a:lnTo>
                <a:lnTo>
                  <a:pt x="380" y="150"/>
                </a:lnTo>
                <a:lnTo>
                  <a:pt x="380" y="150"/>
                </a:lnTo>
                <a:lnTo>
                  <a:pt x="376" y="158"/>
                </a:lnTo>
                <a:lnTo>
                  <a:pt x="373" y="161"/>
                </a:lnTo>
                <a:lnTo>
                  <a:pt x="370" y="163"/>
                </a:lnTo>
                <a:lnTo>
                  <a:pt x="370" y="163"/>
                </a:lnTo>
                <a:lnTo>
                  <a:pt x="363" y="168"/>
                </a:lnTo>
                <a:lnTo>
                  <a:pt x="360" y="170"/>
                </a:lnTo>
                <a:lnTo>
                  <a:pt x="356" y="172"/>
                </a:lnTo>
                <a:lnTo>
                  <a:pt x="356" y="172"/>
                </a:lnTo>
                <a:lnTo>
                  <a:pt x="346" y="175"/>
                </a:lnTo>
                <a:lnTo>
                  <a:pt x="339" y="180"/>
                </a:lnTo>
                <a:lnTo>
                  <a:pt x="336" y="187"/>
                </a:lnTo>
                <a:lnTo>
                  <a:pt x="332" y="197"/>
                </a:lnTo>
                <a:lnTo>
                  <a:pt x="332" y="197"/>
                </a:lnTo>
                <a:lnTo>
                  <a:pt x="337" y="202"/>
                </a:lnTo>
                <a:lnTo>
                  <a:pt x="337" y="207"/>
                </a:lnTo>
                <a:lnTo>
                  <a:pt x="336" y="219"/>
                </a:lnTo>
                <a:lnTo>
                  <a:pt x="336" y="219"/>
                </a:lnTo>
                <a:lnTo>
                  <a:pt x="336" y="226"/>
                </a:lnTo>
                <a:lnTo>
                  <a:pt x="334" y="231"/>
                </a:lnTo>
                <a:lnTo>
                  <a:pt x="326" y="238"/>
                </a:lnTo>
                <a:lnTo>
                  <a:pt x="326" y="238"/>
                </a:lnTo>
                <a:lnTo>
                  <a:pt x="317" y="245"/>
                </a:lnTo>
                <a:lnTo>
                  <a:pt x="314" y="250"/>
                </a:lnTo>
                <a:lnTo>
                  <a:pt x="310" y="255"/>
                </a:lnTo>
                <a:lnTo>
                  <a:pt x="310" y="255"/>
                </a:lnTo>
                <a:lnTo>
                  <a:pt x="310" y="253"/>
                </a:lnTo>
                <a:lnTo>
                  <a:pt x="310" y="253"/>
                </a:lnTo>
                <a:lnTo>
                  <a:pt x="305" y="251"/>
                </a:lnTo>
                <a:lnTo>
                  <a:pt x="305" y="251"/>
                </a:lnTo>
                <a:lnTo>
                  <a:pt x="304" y="248"/>
                </a:lnTo>
                <a:lnTo>
                  <a:pt x="304" y="248"/>
                </a:lnTo>
                <a:lnTo>
                  <a:pt x="300" y="245"/>
                </a:lnTo>
                <a:lnTo>
                  <a:pt x="300" y="245"/>
                </a:lnTo>
                <a:lnTo>
                  <a:pt x="298" y="243"/>
                </a:lnTo>
                <a:lnTo>
                  <a:pt x="56" y="251"/>
                </a:lnTo>
                <a:lnTo>
                  <a:pt x="56" y="251"/>
                </a:lnTo>
                <a:lnTo>
                  <a:pt x="56" y="250"/>
                </a:lnTo>
                <a:lnTo>
                  <a:pt x="56" y="250"/>
                </a:lnTo>
                <a:lnTo>
                  <a:pt x="52" y="243"/>
                </a:lnTo>
                <a:lnTo>
                  <a:pt x="47" y="236"/>
                </a:lnTo>
                <a:lnTo>
                  <a:pt x="47" y="236"/>
                </a:lnTo>
                <a:lnTo>
                  <a:pt x="44" y="233"/>
                </a:lnTo>
                <a:lnTo>
                  <a:pt x="42" y="229"/>
                </a:lnTo>
                <a:lnTo>
                  <a:pt x="44" y="221"/>
                </a:lnTo>
                <a:lnTo>
                  <a:pt x="44" y="221"/>
                </a:lnTo>
                <a:lnTo>
                  <a:pt x="41" y="214"/>
                </a:lnTo>
                <a:lnTo>
                  <a:pt x="41" y="214"/>
                </a:lnTo>
                <a:lnTo>
                  <a:pt x="41" y="209"/>
                </a:lnTo>
                <a:lnTo>
                  <a:pt x="41" y="204"/>
                </a:lnTo>
                <a:lnTo>
                  <a:pt x="41" y="200"/>
                </a:lnTo>
                <a:lnTo>
                  <a:pt x="39" y="195"/>
                </a:lnTo>
                <a:lnTo>
                  <a:pt x="39" y="195"/>
                </a:lnTo>
                <a:lnTo>
                  <a:pt x="35" y="192"/>
                </a:lnTo>
                <a:lnTo>
                  <a:pt x="34" y="187"/>
                </a:lnTo>
                <a:lnTo>
                  <a:pt x="34" y="187"/>
                </a:lnTo>
                <a:lnTo>
                  <a:pt x="34" y="184"/>
                </a:lnTo>
                <a:lnTo>
                  <a:pt x="34" y="178"/>
                </a:lnTo>
                <a:lnTo>
                  <a:pt x="34" y="178"/>
                </a:lnTo>
                <a:lnTo>
                  <a:pt x="34" y="173"/>
                </a:lnTo>
                <a:lnTo>
                  <a:pt x="32" y="170"/>
                </a:lnTo>
                <a:lnTo>
                  <a:pt x="25" y="165"/>
                </a:lnTo>
                <a:lnTo>
                  <a:pt x="25" y="165"/>
                </a:lnTo>
                <a:lnTo>
                  <a:pt x="27" y="158"/>
                </a:lnTo>
                <a:lnTo>
                  <a:pt x="25" y="150"/>
                </a:lnTo>
                <a:lnTo>
                  <a:pt x="25" y="150"/>
                </a:lnTo>
                <a:lnTo>
                  <a:pt x="24" y="143"/>
                </a:lnTo>
                <a:lnTo>
                  <a:pt x="20" y="138"/>
                </a:lnTo>
                <a:lnTo>
                  <a:pt x="20" y="138"/>
                </a:lnTo>
                <a:lnTo>
                  <a:pt x="18" y="134"/>
                </a:lnTo>
                <a:lnTo>
                  <a:pt x="18" y="131"/>
                </a:lnTo>
                <a:lnTo>
                  <a:pt x="18" y="131"/>
                </a:lnTo>
                <a:lnTo>
                  <a:pt x="18" y="127"/>
                </a:lnTo>
                <a:lnTo>
                  <a:pt x="15" y="126"/>
                </a:lnTo>
                <a:lnTo>
                  <a:pt x="15" y="126"/>
                </a:lnTo>
                <a:lnTo>
                  <a:pt x="13" y="122"/>
                </a:lnTo>
                <a:lnTo>
                  <a:pt x="15" y="119"/>
                </a:lnTo>
                <a:lnTo>
                  <a:pt x="15" y="117"/>
                </a:lnTo>
                <a:lnTo>
                  <a:pt x="15" y="114"/>
                </a:lnTo>
                <a:lnTo>
                  <a:pt x="15" y="114"/>
                </a:lnTo>
                <a:lnTo>
                  <a:pt x="15" y="111"/>
                </a:lnTo>
                <a:lnTo>
                  <a:pt x="13" y="107"/>
                </a:lnTo>
                <a:lnTo>
                  <a:pt x="10" y="102"/>
                </a:lnTo>
                <a:lnTo>
                  <a:pt x="10" y="102"/>
                </a:lnTo>
                <a:lnTo>
                  <a:pt x="8" y="92"/>
                </a:lnTo>
                <a:lnTo>
                  <a:pt x="8" y="92"/>
                </a:lnTo>
                <a:lnTo>
                  <a:pt x="7" y="87"/>
                </a:lnTo>
                <a:lnTo>
                  <a:pt x="5" y="83"/>
                </a:lnTo>
                <a:lnTo>
                  <a:pt x="5" y="83"/>
                </a:lnTo>
                <a:lnTo>
                  <a:pt x="3" y="80"/>
                </a:lnTo>
                <a:lnTo>
                  <a:pt x="3" y="80"/>
                </a:lnTo>
                <a:lnTo>
                  <a:pt x="3" y="80"/>
                </a:lnTo>
                <a:lnTo>
                  <a:pt x="3" y="77"/>
                </a:lnTo>
                <a:lnTo>
                  <a:pt x="3" y="77"/>
                </a:lnTo>
                <a:lnTo>
                  <a:pt x="1" y="71"/>
                </a:lnTo>
                <a:lnTo>
                  <a:pt x="1" y="65"/>
                </a:lnTo>
                <a:lnTo>
                  <a:pt x="1" y="65"/>
                </a:lnTo>
                <a:lnTo>
                  <a:pt x="3" y="60"/>
                </a:lnTo>
                <a:lnTo>
                  <a:pt x="3" y="53"/>
                </a:lnTo>
                <a:lnTo>
                  <a:pt x="3" y="53"/>
                </a:lnTo>
                <a:lnTo>
                  <a:pt x="1" y="51"/>
                </a:lnTo>
                <a:lnTo>
                  <a:pt x="1" y="48"/>
                </a:lnTo>
                <a:lnTo>
                  <a:pt x="1" y="48"/>
                </a:lnTo>
                <a:lnTo>
                  <a:pt x="1" y="43"/>
                </a:lnTo>
                <a:lnTo>
                  <a:pt x="1" y="43"/>
                </a:lnTo>
                <a:lnTo>
                  <a:pt x="3" y="36"/>
                </a:lnTo>
                <a:lnTo>
                  <a:pt x="3" y="36"/>
                </a:lnTo>
                <a:lnTo>
                  <a:pt x="5" y="32"/>
                </a:lnTo>
                <a:lnTo>
                  <a:pt x="5" y="31"/>
                </a:lnTo>
                <a:lnTo>
                  <a:pt x="5" y="31"/>
                </a:lnTo>
                <a:lnTo>
                  <a:pt x="3" y="27"/>
                </a:lnTo>
                <a:lnTo>
                  <a:pt x="1" y="26"/>
                </a:lnTo>
                <a:lnTo>
                  <a:pt x="1" y="26"/>
                </a:lnTo>
                <a:lnTo>
                  <a:pt x="0" y="22"/>
                </a:lnTo>
                <a:lnTo>
                  <a:pt x="0" y="19"/>
                </a:lnTo>
                <a:lnTo>
                  <a:pt x="0" y="19"/>
                </a:lnTo>
                <a:lnTo>
                  <a:pt x="1" y="15"/>
                </a:lnTo>
                <a:lnTo>
                  <a:pt x="1" y="14"/>
                </a:lnTo>
                <a:lnTo>
                  <a:pt x="1" y="14"/>
                </a:lnTo>
                <a:lnTo>
                  <a:pt x="1" y="9"/>
                </a:lnTo>
                <a:lnTo>
                  <a:pt x="1" y="9"/>
                </a:lnTo>
                <a:lnTo>
                  <a:pt x="15" y="9"/>
                </a:lnTo>
                <a:lnTo>
                  <a:pt x="15" y="9"/>
                </a:lnTo>
                <a:lnTo>
                  <a:pt x="169" y="9"/>
                </a:lnTo>
                <a:lnTo>
                  <a:pt x="258" y="5"/>
                </a:lnTo>
                <a:lnTo>
                  <a:pt x="293" y="4"/>
                </a:lnTo>
                <a:lnTo>
                  <a:pt x="319" y="0"/>
                </a:lnTo>
                <a:lnTo>
                  <a:pt x="319" y="0"/>
                </a:lnTo>
                <a:lnTo>
                  <a:pt x="319" y="9"/>
                </a:lnTo>
                <a:lnTo>
                  <a:pt x="322" y="15"/>
                </a:lnTo>
                <a:lnTo>
                  <a:pt x="322" y="15"/>
                </a:lnTo>
                <a:lnTo>
                  <a:pt x="326" y="22"/>
                </a:lnTo>
                <a:lnTo>
                  <a:pt x="326" y="27"/>
                </a:lnTo>
                <a:lnTo>
                  <a:pt x="326" y="27"/>
                </a:lnTo>
                <a:lnTo>
                  <a:pt x="326" y="31"/>
                </a:lnTo>
                <a:lnTo>
                  <a:pt x="324" y="32"/>
                </a:lnTo>
                <a:lnTo>
                  <a:pt x="320" y="36"/>
                </a:lnTo>
                <a:lnTo>
                  <a:pt x="320" y="36"/>
                </a:lnTo>
                <a:lnTo>
                  <a:pt x="320" y="39"/>
                </a:lnTo>
                <a:lnTo>
                  <a:pt x="320" y="43"/>
                </a:lnTo>
                <a:lnTo>
                  <a:pt x="322" y="48"/>
                </a:lnTo>
                <a:lnTo>
                  <a:pt x="326" y="53"/>
                </a:lnTo>
                <a:lnTo>
                  <a:pt x="329" y="58"/>
                </a:lnTo>
                <a:lnTo>
                  <a:pt x="329" y="58"/>
                </a:lnTo>
                <a:lnTo>
                  <a:pt x="331" y="63"/>
                </a:lnTo>
                <a:lnTo>
                  <a:pt x="331" y="66"/>
                </a:lnTo>
                <a:lnTo>
                  <a:pt x="334" y="68"/>
                </a:lnTo>
                <a:lnTo>
                  <a:pt x="334" y="68"/>
                </a:lnTo>
                <a:lnTo>
                  <a:pt x="336" y="70"/>
                </a:lnTo>
                <a:lnTo>
                  <a:pt x="339" y="70"/>
                </a:lnTo>
                <a:lnTo>
                  <a:pt x="346" y="71"/>
                </a:lnTo>
                <a:lnTo>
                  <a:pt x="346" y="71"/>
                </a:lnTo>
                <a:lnTo>
                  <a:pt x="349" y="71"/>
                </a:lnTo>
                <a:lnTo>
                  <a:pt x="351" y="75"/>
                </a:lnTo>
                <a:lnTo>
                  <a:pt x="354" y="80"/>
                </a:lnTo>
                <a:lnTo>
                  <a:pt x="354" y="80"/>
                </a:lnTo>
                <a:lnTo>
                  <a:pt x="356" y="83"/>
                </a:lnTo>
                <a:lnTo>
                  <a:pt x="360" y="88"/>
                </a:lnTo>
                <a:lnTo>
                  <a:pt x="360" y="88"/>
                </a:lnTo>
                <a:lnTo>
                  <a:pt x="365" y="92"/>
                </a:lnTo>
                <a:lnTo>
                  <a:pt x="368" y="95"/>
                </a:lnTo>
                <a:lnTo>
                  <a:pt x="368" y="95"/>
                </a:lnTo>
                <a:lnTo>
                  <a:pt x="371" y="100"/>
                </a:lnTo>
                <a:lnTo>
                  <a:pt x="373" y="105"/>
                </a:lnTo>
                <a:lnTo>
                  <a:pt x="373" y="105"/>
                </a:lnTo>
                <a:lnTo>
                  <a:pt x="378" y="111"/>
                </a:lnTo>
                <a:lnTo>
                  <a:pt x="380" y="112"/>
                </a:lnTo>
                <a:lnTo>
                  <a:pt x="382" y="114"/>
                </a:lnTo>
                <a:lnTo>
                  <a:pt x="382" y="114"/>
                </a:lnTo>
                <a:lnTo>
                  <a:pt x="382" y="121"/>
                </a:lnTo>
                <a:lnTo>
                  <a:pt x="382" y="127"/>
                </a:lnTo>
                <a:lnTo>
                  <a:pt x="382" y="127"/>
                </a:lnTo>
                <a:lnTo>
                  <a:pt x="383" y="134"/>
                </a:lnTo>
                <a:lnTo>
                  <a:pt x="383" y="141"/>
                </a:lnTo>
                <a:lnTo>
                  <a:pt x="383" y="141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97162" y="2332638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I</a:t>
            </a:r>
            <a:r>
              <a:rPr lang="en-US" sz="5200" b="1" dirty="0" smtClean="0">
                <a:solidFill>
                  <a:schemeClr val="bg1"/>
                </a:solidFill>
              </a:rPr>
              <a:t>A</a:t>
            </a:r>
            <a:endParaRPr lang="en-US" sz="5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9000</TotalTime>
  <Words>61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in Iowa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217</cp:revision>
  <dcterms:created xsi:type="dcterms:W3CDTF">2012-10-11T16:07:59Z</dcterms:created>
  <dcterms:modified xsi:type="dcterms:W3CDTF">2020-11-17T16:59:43Z</dcterms:modified>
  <cp:category/>
</cp:coreProperties>
</file>