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Kansas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$2.6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A174ACF-9908-4E7E-9DBA-29DB0F2084AC}"/>
              </a:ext>
            </a:extLst>
          </p:cNvPr>
          <p:cNvSpPr>
            <a:spLocks/>
          </p:cNvSpPr>
          <p:nvPr/>
        </p:nvSpPr>
        <p:spPr bwMode="auto">
          <a:xfrm>
            <a:off x="5967159" y="2210666"/>
            <a:ext cx="2801126" cy="1486586"/>
          </a:xfrm>
          <a:custGeom>
            <a:avLst/>
            <a:gdLst>
              <a:gd name="T0" fmla="*/ 470 w 487"/>
              <a:gd name="T1" fmla="*/ 73 h 264"/>
              <a:gd name="T2" fmla="*/ 470 w 487"/>
              <a:gd name="T3" fmla="*/ 73 h 264"/>
              <a:gd name="T4" fmla="*/ 462 w 487"/>
              <a:gd name="T5" fmla="*/ 67 h 264"/>
              <a:gd name="T6" fmla="*/ 462 w 487"/>
              <a:gd name="T7" fmla="*/ 67 h 264"/>
              <a:gd name="T8" fmla="*/ 459 w 487"/>
              <a:gd name="T9" fmla="*/ 63 h 264"/>
              <a:gd name="T10" fmla="*/ 455 w 487"/>
              <a:gd name="T11" fmla="*/ 60 h 264"/>
              <a:gd name="T12" fmla="*/ 455 w 487"/>
              <a:gd name="T13" fmla="*/ 60 h 264"/>
              <a:gd name="T14" fmla="*/ 453 w 487"/>
              <a:gd name="T15" fmla="*/ 55 h 264"/>
              <a:gd name="T16" fmla="*/ 455 w 487"/>
              <a:gd name="T17" fmla="*/ 50 h 264"/>
              <a:gd name="T18" fmla="*/ 455 w 487"/>
              <a:gd name="T19" fmla="*/ 50 h 264"/>
              <a:gd name="T20" fmla="*/ 453 w 487"/>
              <a:gd name="T21" fmla="*/ 46 h 264"/>
              <a:gd name="T22" fmla="*/ 455 w 487"/>
              <a:gd name="T23" fmla="*/ 41 h 264"/>
              <a:gd name="T24" fmla="*/ 455 w 487"/>
              <a:gd name="T25" fmla="*/ 41 h 264"/>
              <a:gd name="T26" fmla="*/ 459 w 487"/>
              <a:gd name="T27" fmla="*/ 33 h 264"/>
              <a:gd name="T28" fmla="*/ 460 w 487"/>
              <a:gd name="T29" fmla="*/ 28 h 264"/>
              <a:gd name="T30" fmla="*/ 459 w 487"/>
              <a:gd name="T31" fmla="*/ 23 h 264"/>
              <a:gd name="T32" fmla="*/ 459 w 487"/>
              <a:gd name="T33" fmla="*/ 23 h 264"/>
              <a:gd name="T34" fmla="*/ 455 w 487"/>
              <a:gd name="T35" fmla="*/ 21 h 264"/>
              <a:gd name="T36" fmla="*/ 450 w 487"/>
              <a:gd name="T37" fmla="*/ 21 h 264"/>
              <a:gd name="T38" fmla="*/ 445 w 487"/>
              <a:gd name="T39" fmla="*/ 21 h 264"/>
              <a:gd name="T40" fmla="*/ 442 w 487"/>
              <a:gd name="T41" fmla="*/ 17 h 264"/>
              <a:gd name="T42" fmla="*/ 442 w 487"/>
              <a:gd name="T43" fmla="*/ 17 h 264"/>
              <a:gd name="T44" fmla="*/ 438 w 487"/>
              <a:gd name="T45" fmla="*/ 12 h 264"/>
              <a:gd name="T46" fmla="*/ 438 w 487"/>
              <a:gd name="T47" fmla="*/ 12 h 264"/>
              <a:gd name="T48" fmla="*/ 389 w 487"/>
              <a:gd name="T49" fmla="*/ 14 h 264"/>
              <a:gd name="T50" fmla="*/ 331 w 487"/>
              <a:gd name="T51" fmla="*/ 14 h 264"/>
              <a:gd name="T52" fmla="*/ 269 w 487"/>
              <a:gd name="T53" fmla="*/ 14 h 264"/>
              <a:gd name="T54" fmla="*/ 206 w 487"/>
              <a:gd name="T55" fmla="*/ 11 h 264"/>
              <a:gd name="T56" fmla="*/ 89 w 487"/>
              <a:gd name="T57" fmla="*/ 6 h 264"/>
              <a:gd name="T58" fmla="*/ 12 w 487"/>
              <a:gd name="T59" fmla="*/ 0 h 264"/>
              <a:gd name="T60" fmla="*/ 0 w 487"/>
              <a:gd name="T61" fmla="*/ 252 h 264"/>
              <a:gd name="T62" fmla="*/ 0 w 487"/>
              <a:gd name="T63" fmla="*/ 252 h 264"/>
              <a:gd name="T64" fmla="*/ 95 w 487"/>
              <a:gd name="T65" fmla="*/ 255 h 264"/>
              <a:gd name="T66" fmla="*/ 182 w 487"/>
              <a:gd name="T67" fmla="*/ 258 h 264"/>
              <a:gd name="T68" fmla="*/ 331 w 487"/>
              <a:gd name="T69" fmla="*/ 262 h 264"/>
              <a:gd name="T70" fmla="*/ 435 w 487"/>
              <a:gd name="T71" fmla="*/ 264 h 264"/>
              <a:gd name="T72" fmla="*/ 487 w 487"/>
              <a:gd name="T73" fmla="*/ 262 h 264"/>
              <a:gd name="T74" fmla="*/ 481 w 487"/>
              <a:gd name="T75" fmla="*/ 87 h 264"/>
              <a:gd name="T76" fmla="*/ 481 w 487"/>
              <a:gd name="T77" fmla="*/ 87 h 264"/>
              <a:gd name="T78" fmla="*/ 481 w 487"/>
              <a:gd name="T79" fmla="*/ 84 h 264"/>
              <a:gd name="T80" fmla="*/ 477 w 487"/>
              <a:gd name="T81" fmla="*/ 80 h 264"/>
              <a:gd name="T82" fmla="*/ 470 w 487"/>
              <a:gd name="T83" fmla="*/ 73 h 264"/>
              <a:gd name="T84" fmla="*/ 470 w 487"/>
              <a:gd name="T85" fmla="*/ 73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7" h="264">
                <a:moveTo>
                  <a:pt x="470" y="73"/>
                </a:moveTo>
                <a:lnTo>
                  <a:pt x="470" y="73"/>
                </a:lnTo>
                <a:lnTo>
                  <a:pt x="462" y="67"/>
                </a:lnTo>
                <a:lnTo>
                  <a:pt x="462" y="67"/>
                </a:lnTo>
                <a:lnTo>
                  <a:pt x="459" y="63"/>
                </a:lnTo>
                <a:lnTo>
                  <a:pt x="455" y="60"/>
                </a:lnTo>
                <a:lnTo>
                  <a:pt x="455" y="60"/>
                </a:lnTo>
                <a:lnTo>
                  <a:pt x="453" y="55"/>
                </a:lnTo>
                <a:lnTo>
                  <a:pt x="455" y="50"/>
                </a:lnTo>
                <a:lnTo>
                  <a:pt x="455" y="50"/>
                </a:lnTo>
                <a:lnTo>
                  <a:pt x="453" y="46"/>
                </a:lnTo>
                <a:lnTo>
                  <a:pt x="455" y="41"/>
                </a:lnTo>
                <a:lnTo>
                  <a:pt x="455" y="41"/>
                </a:lnTo>
                <a:lnTo>
                  <a:pt x="459" y="33"/>
                </a:lnTo>
                <a:lnTo>
                  <a:pt x="460" y="28"/>
                </a:lnTo>
                <a:lnTo>
                  <a:pt x="459" y="23"/>
                </a:lnTo>
                <a:lnTo>
                  <a:pt x="459" y="23"/>
                </a:lnTo>
                <a:lnTo>
                  <a:pt x="455" y="21"/>
                </a:lnTo>
                <a:lnTo>
                  <a:pt x="450" y="21"/>
                </a:lnTo>
                <a:lnTo>
                  <a:pt x="445" y="21"/>
                </a:lnTo>
                <a:lnTo>
                  <a:pt x="442" y="17"/>
                </a:lnTo>
                <a:lnTo>
                  <a:pt x="442" y="17"/>
                </a:lnTo>
                <a:lnTo>
                  <a:pt x="438" y="12"/>
                </a:lnTo>
                <a:lnTo>
                  <a:pt x="438" y="12"/>
                </a:lnTo>
                <a:lnTo>
                  <a:pt x="389" y="14"/>
                </a:lnTo>
                <a:lnTo>
                  <a:pt x="331" y="14"/>
                </a:lnTo>
                <a:lnTo>
                  <a:pt x="269" y="14"/>
                </a:lnTo>
                <a:lnTo>
                  <a:pt x="206" y="11"/>
                </a:lnTo>
                <a:lnTo>
                  <a:pt x="89" y="6"/>
                </a:lnTo>
                <a:lnTo>
                  <a:pt x="12" y="0"/>
                </a:lnTo>
                <a:lnTo>
                  <a:pt x="0" y="252"/>
                </a:lnTo>
                <a:lnTo>
                  <a:pt x="0" y="252"/>
                </a:lnTo>
                <a:lnTo>
                  <a:pt x="95" y="255"/>
                </a:lnTo>
                <a:lnTo>
                  <a:pt x="182" y="258"/>
                </a:lnTo>
                <a:lnTo>
                  <a:pt x="331" y="262"/>
                </a:lnTo>
                <a:lnTo>
                  <a:pt x="435" y="264"/>
                </a:lnTo>
                <a:lnTo>
                  <a:pt x="487" y="262"/>
                </a:lnTo>
                <a:lnTo>
                  <a:pt x="481" y="87"/>
                </a:lnTo>
                <a:lnTo>
                  <a:pt x="481" y="87"/>
                </a:lnTo>
                <a:lnTo>
                  <a:pt x="481" y="84"/>
                </a:lnTo>
                <a:lnTo>
                  <a:pt x="477" y="80"/>
                </a:lnTo>
                <a:lnTo>
                  <a:pt x="470" y="73"/>
                </a:lnTo>
                <a:lnTo>
                  <a:pt x="470" y="7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80820" y="2522475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KS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9033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Calibri</vt:lpstr>
      <vt:lpstr>Titillium Web</vt:lpstr>
      <vt:lpstr>Arial</vt:lpstr>
      <vt:lpstr>Office Theme</vt:lpstr>
      <vt:lpstr>ARPA-E Impact in Kansas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233</cp:revision>
  <dcterms:created xsi:type="dcterms:W3CDTF">2012-10-11T16:07:59Z</dcterms:created>
  <dcterms:modified xsi:type="dcterms:W3CDTF">2024-02-23T21:01:45Z</dcterms:modified>
  <cp:category/>
</cp:coreProperties>
</file>