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Kansas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906" y="1646619"/>
            <a:ext cx="48006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$2.6 million </a:t>
            </a:r>
          </a:p>
          <a:p>
            <a:r>
              <a:rPr lang="en-US" sz="28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projects </a:t>
            </a:r>
          </a:p>
          <a:p>
            <a:r>
              <a:rPr lang="en-US" sz="2800" dirty="0">
                <a:solidFill>
                  <a:srgbClr val="666666"/>
                </a:solidFill>
              </a:rPr>
              <a:t>a</a:t>
            </a:r>
            <a:r>
              <a:rPr lang="en-US" sz="2800" dirty="0" smtClean="0">
                <a:solidFill>
                  <a:srgbClr val="666666"/>
                </a:solidFill>
              </a:rPr>
              <a:t>cross the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71853" y="3450710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06" y="1784978"/>
            <a:ext cx="685800" cy="6858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80218"/>
            <a:ext cx="3812702" cy="204873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80614" y="2558311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KS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May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0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Kansas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265</cp:revision>
  <cp:lastPrinted>2017-04-28T14:48:55Z</cp:lastPrinted>
  <dcterms:created xsi:type="dcterms:W3CDTF">2017-04-25T19:00:02Z</dcterms:created>
  <dcterms:modified xsi:type="dcterms:W3CDTF">2019-05-13T14:51:02Z</dcterms:modified>
</cp:coreProperties>
</file>