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Kentucky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$14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8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F743992-101A-4A88-B900-E89C9C1A13BB}"/>
              </a:ext>
            </a:extLst>
          </p:cNvPr>
          <p:cNvSpPr>
            <a:spLocks/>
          </p:cNvSpPr>
          <p:nvPr/>
        </p:nvSpPr>
        <p:spPr bwMode="auto">
          <a:xfrm>
            <a:off x="5970004" y="2160256"/>
            <a:ext cx="2581963" cy="1616989"/>
          </a:xfrm>
          <a:custGeom>
            <a:avLst/>
            <a:gdLst>
              <a:gd name="T0" fmla="*/ 458 w 458"/>
              <a:gd name="T1" fmla="*/ 114 h 243"/>
              <a:gd name="T2" fmla="*/ 450 w 458"/>
              <a:gd name="T3" fmla="*/ 124 h 243"/>
              <a:gd name="T4" fmla="*/ 443 w 458"/>
              <a:gd name="T5" fmla="*/ 128 h 243"/>
              <a:gd name="T6" fmla="*/ 441 w 458"/>
              <a:gd name="T7" fmla="*/ 129 h 243"/>
              <a:gd name="T8" fmla="*/ 435 w 458"/>
              <a:gd name="T9" fmla="*/ 136 h 243"/>
              <a:gd name="T10" fmla="*/ 426 w 458"/>
              <a:gd name="T11" fmla="*/ 150 h 243"/>
              <a:gd name="T12" fmla="*/ 418 w 458"/>
              <a:gd name="T13" fmla="*/ 163 h 243"/>
              <a:gd name="T14" fmla="*/ 416 w 458"/>
              <a:gd name="T15" fmla="*/ 165 h 243"/>
              <a:gd name="T16" fmla="*/ 413 w 458"/>
              <a:gd name="T17" fmla="*/ 167 h 243"/>
              <a:gd name="T18" fmla="*/ 408 w 458"/>
              <a:gd name="T19" fmla="*/ 168 h 243"/>
              <a:gd name="T20" fmla="*/ 404 w 458"/>
              <a:gd name="T21" fmla="*/ 168 h 243"/>
              <a:gd name="T22" fmla="*/ 402 w 458"/>
              <a:gd name="T23" fmla="*/ 170 h 243"/>
              <a:gd name="T24" fmla="*/ 397 w 458"/>
              <a:gd name="T25" fmla="*/ 173 h 243"/>
              <a:gd name="T26" fmla="*/ 397 w 458"/>
              <a:gd name="T27" fmla="*/ 175 h 243"/>
              <a:gd name="T28" fmla="*/ 392 w 458"/>
              <a:gd name="T29" fmla="*/ 177 h 243"/>
              <a:gd name="T30" fmla="*/ 384 w 458"/>
              <a:gd name="T31" fmla="*/ 182 h 243"/>
              <a:gd name="T32" fmla="*/ 375 w 458"/>
              <a:gd name="T33" fmla="*/ 185 h 243"/>
              <a:gd name="T34" fmla="*/ 367 w 458"/>
              <a:gd name="T35" fmla="*/ 189 h 243"/>
              <a:gd name="T36" fmla="*/ 360 w 458"/>
              <a:gd name="T37" fmla="*/ 194 h 243"/>
              <a:gd name="T38" fmla="*/ 358 w 458"/>
              <a:gd name="T39" fmla="*/ 195 h 243"/>
              <a:gd name="T40" fmla="*/ 357 w 458"/>
              <a:gd name="T41" fmla="*/ 197 h 243"/>
              <a:gd name="T42" fmla="*/ 341 w 458"/>
              <a:gd name="T43" fmla="*/ 201 h 243"/>
              <a:gd name="T44" fmla="*/ 313 w 458"/>
              <a:gd name="T45" fmla="*/ 204 h 243"/>
              <a:gd name="T46" fmla="*/ 250 w 458"/>
              <a:gd name="T47" fmla="*/ 211 h 243"/>
              <a:gd name="T48" fmla="*/ 229 w 458"/>
              <a:gd name="T49" fmla="*/ 212 h 243"/>
              <a:gd name="T50" fmla="*/ 184 w 458"/>
              <a:gd name="T51" fmla="*/ 216 h 243"/>
              <a:gd name="T52" fmla="*/ 145 w 458"/>
              <a:gd name="T53" fmla="*/ 219 h 243"/>
              <a:gd name="T54" fmla="*/ 124 w 458"/>
              <a:gd name="T55" fmla="*/ 219 h 243"/>
              <a:gd name="T56" fmla="*/ 2 w 458"/>
              <a:gd name="T57" fmla="*/ 240 h 243"/>
              <a:gd name="T58" fmla="*/ 2 w 458"/>
              <a:gd name="T59" fmla="*/ 238 h 243"/>
              <a:gd name="T60" fmla="*/ 9 w 458"/>
              <a:gd name="T61" fmla="*/ 235 h 243"/>
              <a:gd name="T62" fmla="*/ 17 w 458"/>
              <a:gd name="T63" fmla="*/ 216 h 243"/>
              <a:gd name="T64" fmla="*/ 27 w 458"/>
              <a:gd name="T65" fmla="*/ 187 h 243"/>
              <a:gd name="T66" fmla="*/ 58 w 458"/>
              <a:gd name="T67" fmla="*/ 185 h 243"/>
              <a:gd name="T68" fmla="*/ 66 w 458"/>
              <a:gd name="T69" fmla="*/ 170 h 243"/>
              <a:gd name="T70" fmla="*/ 78 w 458"/>
              <a:gd name="T71" fmla="*/ 160 h 243"/>
              <a:gd name="T72" fmla="*/ 78 w 458"/>
              <a:gd name="T73" fmla="*/ 141 h 243"/>
              <a:gd name="T74" fmla="*/ 87 w 458"/>
              <a:gd name="T75" fmla="*/ 126 h 243"/>
              <a:gd name="T76" fmla="*/ 134 w 458"/>
              <a:gd name="T77" fmla="*/ 114 h 243"/>
              <a:gd name="T78" fmla="*/ 150 w 458"/>
              <a:gd name="T79" fmla="*/ 112 h 243"/>
              <a:gd name="T80" fmla="*/ 180 w 458"/>
              <a:gd name="T81" fmla="*/ 102 h 243"/>
              <a:gd name="T82" fmla="*/ 182 w 458"/>
              <a:gd name="T83" fmla="*/ 87 h 243"/>
              <a:gd name="T84" fmla="*/ 199 w 458"/>
              <a:gd name="T85" fmla="*/ 95 h 243"/>
              <a:gd name="T86" fmla="*/ 218 w 458"/>
              <a:gd name="T87" fmla="*/ 97 h 243"/>
              <a:gd name="T88" fmla="*/ 224 w 458"/>
              <a:gd name="T89" fmla="*/ 75 h 243"/>
              <a:gd name="T90" fmla="*/ 241 w 458"/>
              <a:gd name="T91" fmla="*/ 48 h 243"/>
              <a:gd name="T92" fmla="*/ 257 w 458"/>
              <a:gd name="T93" fmla="*/ 34 h 243"/>
              <a:gd name="T94" fmla="*/ 280 w 458"/>
              <a:gd name="T95" fmla="*/ 24 h 243"/>
              <a:gd name="T96" fmla="*/ 284 w 458"/>
              <a:gd name="T97" fmla="*/ 5 h 243"/>
              <a:gd name="T98" fmla="*/ 302 w 458"/>
              <a:gd name="T99" fmla="*/ 4 h 243"/>
              <a:gd name="T100" fmla="*/ 336 w 458"/>
              <a:gd name="T101" fmla="*/ 17 h 243"/>
              <a:gd name="T102" fmla="*/ 389 w 458"/>
              <a:gd name="T103" fmla="*/ 17 h 243"/>
              <a:gd name="T104" fmla="*/ 418 w 458"/>
              <a:gd name="T105" fmla="*/ 34 h 243"/>
              <a:gd name="T106" fmla="*/ 419 w 458"/>
              <a:gd name="T107" fmla="*/ 43 h 243"/>
              <a:gd name="T108" fmla="*/ 438 w 458"/>
              <a:gd name="T109" fmla="*/ 80 h 243"/>
              <a:gd name="T110" fmla="*/ 452 w 458"/>
              <a:gd name="T111" fmla="*/ 9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8" h="243">
                <a:moveTo>
                  <a:pt x="458" y="114"/>
                </a:move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8" y="114"/>
                </a:lnTo>
                <a:lnTo>
                  <a:pt x="453" y="119"/>
                </a:lnTo>
                <a:lnTo>
                  <a:pt x="450" y="124"/>
                </a:lnTo>
                <a:lnTo>
                  <a:pt x="450" y="124"/>
                </a:lnTo>
                <a:lnTo>
                  <a:pt x="448" y="124"/>
                </a:lnTo>
                <a:lnTo>
                  <a:pt x="448" y="124"/>
                </a:lnTo>
                <a:lnTo>
                  <a:pt x="448" y="124"/>
                </a:lnTo>
                <a:lnTo>
                  <a:pt x="448" y="124"/>
                </a:lnTo>
                <a:lnTo>
                  <a:pt x="447" y="126"/>
                </a:lnTo>
                <a:lnTo>
                  <a:pt x="447" y="126"/>
                </a:lnTo>
                <a:lnTo>
                  <a:pt x="443" y="128"/>
                </a:lnTo>
                <a:lnTo>
                  <a:pt x="443" y="128"/>
                </a:lnTo>
                <a:lnTo>
                  <a:pt x="441" y="129"/>
                </a:lnTo>
                <a:lnTo>
                  <a:pt x="441" y="129"/>
                </a:lnTo>
                <a:lnTo>
                  <a:pt x="441" y="129"/>
                </a:lnTo>
                <a:lnTo>
                  <a:pt x="441" y="129"/>
                </a:lnTo>
                <a:lnTo>
                  <a:pt x="441" y="129"/>
                </a:lnTo>
                <a:lnTo>
                  <a:pt x="441" y="129"/>
                </a:lnTo>
                <a:lnTo>
                  <a:pt x="440" y="131"/>
                </a:lnTo>
                <a:lnTo>
                  <a:pt x="440" y="131"/>
                </a:lnTo>
                <a:lnTo>
                  <a:pt x="438" y="133"/>
                </a:lnTo>
                <a:lnTo>
                  <a:pt x="438" y="133"/>
                </a:lnTo>
                <a:lnTo>
                  <a:pt x="436" y="134"/>
                </a:lnTo>
                <a:lnTo>
                  <a:pt x="436" y="134"/>
                </a:lnTo>
                <a:lnTo>
                  <a:pt x="435" y="136"/>
                </a:lnTo>
                <a:lnTo>
                  <a:pt x="435" y="136"/>
                </a:lnTo>
                <a:lnTo>
                  <a:pt x="435" y="136"/>
                </a:lnTo>
                <a:lnTo>
                  <a:pt x="435" y="136"/>
                </a:lnTo>
                <a:lnTo>
                  <a:pt x="431" y="139"/>
                </a:lnTo>
                <a:lnTo>
                  <a:pt x="431" y="139"/>
                </a:lnTo>
                <a:lnTo>
                  <a:pt x="428" y="145"/>
                </a:lnTo>
                <a:lnTo>
                  <a:pt x="426" y="150"/>
                </a:lnTo>
                <a:lnTo>
                  <a:pt x="421" y="160"/>
                </a:lnTo>
                <a:lnTo>
                  <a:pt x="421" y="160"/>
                </a:lnTo>
                <a:lnTo>
                  <a:pt x="419" y="163"/>
                </a:lnTo>
                <a:lnTo>
                  <a:pt x="419" y="163"/>
                </a:lnTo>
                <a:lnTo>
                  <a:pt x="418" y="163"/>
                </a:lnTo>
                <a:lnTo>
                  <a:pt x="418" y="163"/>
                </a:lnTo>
                <a:lnTo>
                  <a:pt x="418" y="163"/>
                </a:lnTo>
                <a:lnTo>
                  <a:pt x="418" y="163"/>
                </a:lnTo>
                <a:lnTo>
                  <a:pt x="418" y="165"/>
                </a:lnTo>
                <a:lnTo>
                  <a:pt x="418" y="165"/>
                </a:lnTo>
                <a:lnTo>
                  <a:pt x="418" y="165"/>
                </a:lnTo>
                <a:lnTo>
                  <a:pt x="418" y="165"/>
                </a:lnTo>
                <a:lnTo>
                  <a:pt x="416" y="165"/>
                </a:lnTo>
                <a:lnTo>
                  <a:pt x="416" y="165"/>
                </a:lnTo>
                <a:lnTo>
                  <a:pt x="416" y="167"/>
                </a:lnTo>
                <a:lnTo>
                  <a:pt x="416" y="167"/>
                </a:lnTo>
                <a:lnTo>
                  <a:pt x="414" y="167"/>
                </a:lnTo>
                <a:lnTo>
                  <a:pt x="414" y="167"/>
                </a:lnTo>
                <a:lnTo>
                  <a:pt x="414" y="167"/>
                </a:lnTo>
                <a:lnTo>
                  <a:pt x="414" y="167"/>
                </a:lnTo>
                <a:lnTo>
                  <a:pt x="413" y="167"/>
                </a:lnTo>
                <a:lnTo>
                  <a:pt x="413" y="167"/>
                </a:lnTo>
                <a:lnTo>
                  <a:pt x="411" y="167"/>
                </a:lnTo>
                <a:lnTo>
                  <a:pt x="411" y="167"/>
                </a:lnTo>
                <a:lnTo>
                  <a:pt x="408" y="168"/>
                </a:lnTo>
                <a:lnTo>
                  <a:pt x="408" y="168"/>
                </a:lnTo>
                <a:lnTo>
                  <a:pt x="408" y="168"/>
                </a:lnTo>
                <a:lnTo>
                  <a:pt x="408" y="168"/>
                </a:lnTo>
                <a:lnTo>
                  <a:pt x="406" y="168"/>
                </a:lnTo>
                <a:lnTo>
                  <a:pt x="406" y="168"/>
                </a:lnTo>
                <a:lnTo>
                  <a:pt x="406" y="168"/>
                </a:lnTo>
                <a:lnTo>
                  <a:pt x="406" y="168"/>
                </a:lnTo>
                <a:lnTo>
                  <a:pt x="404" y="168"/>
                </a:lnTo>
                <a:lnTo>
                  <a:pt x="404" y="168"/>
                </a:lnTo>
                <a:lnTo>
                  <a:pt x="404" y="168"/>
                </a:lnTo>
                <a:lnTo>
                  <a:pt x="404" y="168"/>
                </a:lnTo>
                <a:lnTo>
                  <a:pt x="404" y="168"/>
                </a:lnTo>
                <a:lnTo>
                  <a:pt x="404" y="168"/>
                </a:lnTo>
                <a:lnTo>
                  <a:pt x="404" y="168"/>
                </a:lnTo>
                <a:lnTo>
                  <a:pt x="404" y="168"/>
                </a:lnTo>
                <a:lnTo>
                  <a:pt x="402" y="170"/>
                </a:lnTo>
                <a:lnTo>
                  <a:pt x="402" y="170"/>
                </a:lnTo>
                <a:lnTo>
                  <a:pt x="402" y="170"/>
                </a:lnTo>
                <a:lnTo>
                  <a:pt x="402" y="170"/>
                </a:lnTo>
                <a:lnTo>
                  <a:pt x="399" y="173"/>
                </a:lnTo>
                <a:lnTo>
                  <a:pt x="399" y="173"/>
                </a:lnTo>
                <a:lnTo>
                  <a:pt x="399" y="173"/>
                </a:lnTo>
                <a:lnTo>
                  <a:pt x="399" y="173"/>
                </a:lnTo>
                <a:lnTo>
                  <a:pt x="397" y="173"/>
                </a:lnTo>
                <a:lnTo>
                  <a:pt x="397" y="173"/>
                </a:lnTo>
                <a:lnTo>
                  <a:pt x="397" y="175"/>
                </a:lnTo>
                <a:lnTo>
                  <a:pt x="397" y="175"/>
                </a:lnTo>
                <a:lnTo>
                  <a:pt x="397" y="175"/>
                </a:lnTo>
                <a:lnTo>
                  <a:pt x="397" y="175"/>
                </a:lnTo>
                <a:lnTo>
                  <a:pt x="397" y="175"/>
                </a:lnTo>
                <a:lnTo>
                  <a:pt x="397" y="175"/>
                </a:lnTo>
                <a:lnTo>
                  <a:pt x="396" y="175"/>
                </a:lnTo>
                <a:lnTo>
                  <a:pt x="396" y="175"/>
                </a:lnTo>
                <a:lnTo>
                  <a:pt x="394" y="177"/>
                </a:lnTo>
                <a:lnTo>
                  <a:pt x="394" y="177"/>
                </a:lnTo>
                <a:lnTo>
                  <a:pt x="394" y="177"/>
                </a:lnTo>
                <a:lnTo>
                  <a:pt x="394" y="177"/>
                </a:lnTo>
                <a:lnTo>
                  <a:pt x="392" y="177"/>
                </a:lnTo>
                <a:lnTo>
                  <a:pt x="392" y="177"/>
                </a:lnTo>
                <a:lnTo>
                  <a:pt x="391" y="178"/>
                </a:lnTo>
                <a:lnTo>
                  <a:pt x="391" y="178"/>
                </a:lnTo>
                <a:lnTo>
                  <a:pt x="385" y="180"/>
                </a:lnTo>
                <a:lnTo>
                  <a:pt x="385" y="180"/>
                </a:lnTo>
                <a:lnTo>
                  <a:pt x="384" y="182"/>
                </a:lnTo>
                <a:lnTo>
                  <a:pt x="384" y="182"/>
                </a:lnTo>
                <a:lnTo>
                  <a:pt x="380" y="184"/>
                </a:lnTo>
                <a:lnTo>
                  <a:pt x="380" y="184"/>
                </a:lnTo>
                <a:lnTo>
                  <a:pt x="379" y="185"/>
                </a:lnTo>
                <a:lnTo>
                  <a:pt x="379" y="185"/>
                </a:lnTo>
                <a:lnTo>
                  <a:pt x="377" y="185"/>
                </a:lnTo>
                <a:lnTo>
                  <a:pt x="377" y="185"/>
                </a:lnTo>
                <a:lnTo>
                  <a:pt x="375" y="185"/>
                </a:lnTo>
                <a:lnTo>
                  <a:pt x="375" y="185"/>
                </a:lnTo>
                <a:lnTo>
                  <a:pt x="372" y="187"/>
                </a:lnTo>
                <a:lnTo>
                  <a:pt x="372" y="187"/>
                </a:lnTo>
                <a:lnTo>
                  <a:pt x="372" y="187"/>
                </a:lnTo>
                <a:lnTo>
                  <a:pt x="372" y="187"/>
                </a:lnTo>
                <a:lnTo>
                  <a:pt x="367" y="189"/>
                </a:lnTo>
                <a:lnTo>
                  <a:pt x="367" y="189"/>
                </a:lnTo>
                <a:lnTo>
                  <a:pt x="365" y="190"/>
                </a:lnTo>
                <a:lnTo>
                  <a:pt x="365" y="190"/>
                </a:lnTo>
                <a:lnTo>
                  <a:pt x="362" y="192"/>
                </a:lnTo>
                <a:lnTo>
                  <a:pt x="362" y="192"/>
                </a:lnTo>
                <a:lnTo>
                  <a:pt x="362" y="192"/>
                </a:lnTo>
                <a:lnTo>
                  <a:pt x="362" y="192"/>
                </a:lnTo>
                <a:lnTo>
                  <a:pt x="360" y="194"/>
                </a:lnTo>
                <a:lnTo>
                  <a:pt x="360" y="194"/>
                </a:lnTo>
                <a:lnTo>
                  <a:pt x="360" y="194"/>
                </a:lnTo>
                <a:lnTo>
                  <a:pt x="360" y="194"/>
                </a:lnTo>
                <a:lnTo>
                  <a:pt x="360" y="195"/>
                </a:lnTo>
                <a:lnTo>
                  <a:pt x="360" y="195"/>
                </a:lnTo>
                <a:lnTo>
                  <a:pt x="358" y="195"/>
                </a:lnTo>
                <a:lnTo>
                  <a:pt x="358" y="195"/>
                </a:lnTo>
                <a:lnTo>
                  <a:pt x="358" y="195"/>
                </a:lnTo>
                <a:lnTo>
                  <a:pt x="358" y="195"/>
                </a:lnTo>
                <a:lnTo>
                  <a:pt x="358" y="195"/>
                </a:lnTo>
                <a:lnTo>
                  <a:pt x="358" y="195"/>
                </a:lnTo>
                <a:lnTo>
                  <a:pt x="358" y="195"/>
                </a:lnTo>
                <a:lnTo>
                  <a:pt x="357" y="197"/>
                </a:lnTo>
                <a:lnTo>
                  <a:pt x="357" y="197"/>
                </a:lnTo>
                <a:lnTo>
                  <a:pt x="357" y="197"/>
                </a:lnTo>
                <a:lnTo>
                  <a:pt x="357" y="197"/>
                </a:lnTo>
                <a:lnTo>
                  <a:pt x="357" y="199"/>
                </a:lnTo>
                <a:lnTo>
                  <a:pt x="357" y="199"/>
                </a:lnTo>
                <a:lnTo>
                  <a:pt x="357" y="199"/>
                </a:lnTo>
                <a:lnTo>
                  <a:pt x="341" y="201"/>
                </a:lnTo>
                <a:lnTo>
                  <a:pt x="341" y="201"/>
                </a:lnTo>
                <a:lnTo>
                  <a:pt x="329" y="202"/>
                </a:lnTo>
                <a:lnTo>
                  <a:pt x="329" y="202"/>
                </a:lnTo>
                <a:lnTo>
                  <a:pt x="326" y="202"/>
                </a:lnTo>
                <a:lnTo>
                  <a:pt x="326" y="202"/>
                </a:lnTo>
                <a:lnTo>
                  <a:pt x="321" y="202"/>
                </a:lnTo>
                <a:lnTo>
                  <a:pt x="321" y="202"/>
                </a:lnTo>
                <a:lnTo>
                  <a:pt x="313" y="204"/>
                </a:lnTo>
                <a:lnTo>
                  <a:pt x="313" y="204"/>
                </a:lnTo>
                <a:lnTo>
                  <a:pt x="307" y="204"/>
                </a:lnTo>
                <a:lnTo>
                  <a:pt x="307" y="204"/>
                </a:lnTo>
                <a:lnTo>
                  <a:pt x="257" y="211"/>
                </a:lnTo>
                <a:lnTo>
                  <a:pt x="257" y="211"/>
                </a:lnTo>
                <a:lnTo>
                  <a:pt x="250" y="211"/>
                </a:lnTo>
                <a:lnTo>
                  <a:pt x="250" y="211"/>
                </a:lnTo>
                <a:lnTo>
                  <a:pt x="248" y="211"/>
                </a:lnTo>
                <a:lnTo>
                  <a:pt x="248" y="211"/>
                </a:lnTo>
                <a:lnTo>
                  <a:pt x="236" y="212"/>
                </a:lnTo>
                <a:lnTo>
                  <a:pt x="236" y="212"/>
                </a:lnTo>
                <a:lnTo>
                  <a:pt x="236" y="212"/>
                </a:lnTo>
                <a:lnTo>
                  <a:pt x="236" y="212"/>
                </a:lnTo>
                <a:lnTo>
                  <a:pt x="229" y="212"/>
                </a:lnTo>
                <a:lnTo>
                  <a:pt x="229" y="212"/>
                </a:lnTo>
                <a:lnTo>
                  <a:pt x="211" y="214"/>
                </a:lnTo>
                <a:lnTo>
                  <a:pt x="211" y="214"/>
                </a:lnTo>
                <a:lnTo>
                  <a:pt x="204" y="216"/>
                </a:lnTo>
                <a:lnTo>
                  <a:pt x="204" y="216"/>
                </a:lnTo>
                <a:lnTo>
                  <a:pt x="184" y="216"/>
                </a:lnTo>
                <a:lnTo>
                  <a:pt x="184" y="216"/>
                </a:lnTo>
                <a:lnTo>
                  <a:pt x="177" y="218"/>
                </a:lnTo>
                <a:lnTo>
                  <a:pt x="177" y="218"/>
                </a:lnTo>
                <a:lnTo>
                  <a:pt x="172" y="218"/>
                </a:lnTo>
                <a:lnTo>
                  <a:pt x="172" y="218"/>
                </a:lnTo>
                <a:lnTo>
                  <a:pt x="165" y="218"/>
                </a:lnTo>
                <a:lnTo>
                  <a:pt x="165" y="218"/>
                </a:lnTo>
                <a:lnTo>
                  <a:pt x="145" y="219"/>
                </a:lnTo>
                <a:lnTo>
                  <a:pt x="145" y="219"/>
                </a:lnTo>
                <a:lnTo>
                  <a:pt x="138" y="219"/>
                </a:lnTo>
                <a:lnTo>
                  <a:pt x="138" y="219"/>
                </a:lnTo>
                <a:lnTo>
                  <a:pt x="131" y="219"/>
                </a:lnTo>
                <a:lnTo>
                  <a:pt x="131" y="219"/>
                </a:lnTo>
                <a:lnTo>
                  <a:pt x="124" y="219"/>
                </a:lnTo>
                <a:lnTo>
                  <a:pt x="124" y="219"/>
                </a:lnTo>
                <a:lnTo>
                  <a:pt x="99" y="219"/>
                </a:lnTo>
                <a:lnTo>
                  <a:pt x="99" y="219"/>
                </a:lnTo>
                <a:lnTo>
                  <a:pt x="99" y="241"/>
                </a:lnTo>
                <a:lnTo>
                  <a:pt x="99" y="241"/>
                </a:lnTo>
                <a:lnTo>
                  <a:pt x="0" y="243"/>
                </a:lnTo>
                <a:lnTo>
                  <a:pt x="0" y="243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2" y="238"/>
                </a:lnTo>
                <a:lnTo>
                  <a:pt x="2" y="238"/>
                </a:lnTo>
                <a:lnTo>
                  <a:pt x="2" y="238"/>
                </a:lnTo>
                <a:lnTo>
                  <a:pt x="2" y="238"/>
                </a:lnTo>
                <a:lnTo>
                  <a:pt x="2" y="238"/>
                </a:lnTo>
                <a:lnTo>
                  <a:pt x="2" y="238"/>
                </a:lnTo>
                <a:lnTo>
                  <a:pt x="4" y="236"/>
                </a:lnTo>
                <a:lnTo>
                  <a:pt x="4" y="236"/>
                </a:lnTo>
                <a:lnTo>
                  <a:pt x="5" y="235"/>
                </a:lnTo>
                <a:lnTo>
                  <a:pt x="9" y="235"/>
                </a:lnTo>
                <a:lnTo>
                  <a:pt x="10" y="235"/>
                </a:lnTo>
                <a:lnTo>
                  <a:pt x="14" y="235"/>
                </a:lnTo>
                <a:lnTo>
                  <a:pt x="14" y="235"/>
                </a:lnTo>
                <a:lnTo>
                  <a:pt x="17" y="231"/>
                </a:lnTo>
                <a:lnTo>
                  <a:pt x="17" y="226"/>
                </a:lnTo>
                <a:lnTo>
                  <a:pt x="17" y="216"/>
                </a:lnTo>
                <a:lnTo>
                  <a:pt x="17" y="216"/>
                </a:lnTo>
                <a:lnTo>
                  <a:pt x="16" y="209"/>
                </a:lnTo>
                <a:lnTo>
                  <a:pt x="14" y="204"/>
                </a:lnTo>
                <a:lnTo>
                  <a:pt x="14" y="204"/>
                </a:lnTo>
                <a:lnTo>
                  <a:pt x="19" y="199"/>
                </a:lnTo>
                <a:lnTo>
                  <a:pt x="22" y="195"/>
                </a:lnTo>
                <a:lnTo>
                  <a:pt x="22" y="195"/>
                </a:lnTo>
                <a:lnTo>
                  <a:pt x="27" y="187"/>
                </a:lnTo>
                <a:lnTo>
                  <a:pt x="31" y="185"/>
                </a:lnTo>
                <a:lnTo>
                  <a:pt x="34" y="184"/>
                </a:lnTo>
                <a:lnTo>
                  <a:pt x="34" y="184"/>
                </a:lnTo>
                <a:lnTo>
                  <a:pt x="44" y="184"/>
                </a:lnTo>
                <a:lnTo>
                  <a:pt x="53" y="185"/>
                </a:lnTo>
                <a:lnTo>
                  <a:pt x="53" y="185"/>
                </a:lnTo>
                <a:lnTo>
                  <a:pt x="58" y="185"/>
                </a:lnTo>
                <a:lnTo>
                  <a:pt x="61" y="184"/>
                </a:lnTo>
                <a:lnTo>
                  <a:pt x="63" y="180"/>
                </a:lnTo>
                <a:lnTo>
                  <a:pt x="65" y="175"/>
                </a:lnTo>
                <a:lnTo>
                  <a:pt x="65" y="175"/>
                </a:lnTo>
                <a:lnTo>
                  <a:pt x="65" y="172"/>
                </a:lnTo>
                <a:lnTo>
                  <a:pt x="66" y="170"/>
                </a:lnTo>
                <a:lnTo>
                  <a:pt x="66" y="170"/>
                </a:lnTo>
                <a:lnTo>
                  <a:pt x="63" y="167"/>
                </a:lnTo>
                <a:lnTo>
                  <a:pt x="61" y="163"/>
                </a:lnTo>
                <a:lnTo>
                  <a:pt x="61" y="163"/>
                </a:lnTo>
                <a:lnTo>
                  <a:pt x="63" y="162"/>
                </a:lnTo>
                <a:lnTo>
                  <a:pt x="65" y="160"/>
                </a:lnTo>
                <a:lnTo>
                  <a:pt x="72" y="160"/>
                </a:lnTo>
                <a:lnTo>
                  <a:pt x="78" y="160"/>
                </a:lnTo>
                <a:lnTo>
                  <a:pt x="80" y="158"/>
                </a:lnTo>
                <a:lnTo>
                  <a:pt x="82" y="155"/>
                </a:lnTo>
                <a:lnTo>
                  <a:pt x="82" y="155"/>
                </a:lnTo>
                <a:lnTo>
                  <a:pt x="78" y="150"/>
                </a:lnTo>
                <a:lnTo>
                  <a:pt x="77" y="145"/>
                </a:lnTo>
                <a:lnTo>
                  <a:pt x="77" y="145"/>
                </a:lnTo>
                <a:lnTo>
                  <a:pt x="78" y="141"/>
                </a:lnTo>
                <a:lnTo>
                  <a:pt x="80" y="139"/>
                </a:lnTo>
                <a:lnTo>
                  <a:pt x="85" y="136"/>
                </a:lnTo>
                <a:lnTo>
                  <a:pt x="85" y="136"/>
                </a:lnTo>
                <a:lnTo>
                  <a:pt x="87" y="133"/>
                </a:lnTo>
                <a:lnTo>
                  <a:pt x="87" y="129"/>
                </a:lnTo>
                <a:lnTo>
                  <a:pt x="87" y="129"/>
                </a:lnTo>
                <a:lnTo>
                  <a:pt x="87" y="126"/>
                </a:lnTo>
                <a:lnTo>
                  <a:pt x="87" y="126"/>
                </a:lnTo>
                <a:lnTo>
                  <a:pt x="89" y="119"/>
                </a:lnTo>
                <a:lnTo>
                  <a:pt x="94" y="116"/>
                </a:lnTo>
                <a:lnTo>
                  <a:pt x="107" y="114"/>
                </a:lnTo>
                <a:lnTo>
                  <a:pt x="107" y="114"/>
                </a:lnTo>
                <a:lnTo>
                  <a:pt x="121" y="112"/>
                </a:lnTo>
                <a:lnTo>
                  <a:pt x="134" y="114"/>
                </a:lnTo>
                <a:lnTo>
                  <a:pt x="134" y="114"/>
                </a:lnTo>
                <a:lnTo>
                  <a:pt x="139" y="116"/>
                </a:lnTo>
                <a:lnTo>
                  <a:pt x="143" y="116"/>
                </a:lnTo>
                <a:lnTo>
                  <a:pt x="143" y="116"/>
                </a:lnTo>
                <a:lnTo>
                  <a:pt x="146" y="114"/>
                </a:lnTo>
                <a:lnTo>
                  <a:pt x="150" y="112"/>
                </a:lnTo>
                <a:lnTo>
                  <a:pt x="150" y="112"/>
                </a:lnTo>
                <a:lnTo>
                  <a:pt x="153" y="112"/>
                </a:lnTo>
                <a:lnTo>
                  <a:pt x="156" y="112"/>
                </a:lnTo>
                <a:lnTo>
                  <a:pt x="163" y="114"/>
                </a:lnTo>
                <a:lnTo>
                  <a:pt x="163" y="114"/>
                </a:lnTo>
                <a:lnTo>
                  <a:pt x="170" y="112"/>
                </a:lnTo>
                <a:lnTo>
                  <a:pt x="177" y="109"/>
                </a:lnTo>
                <a:lnTo>
                  <a:pt x="180" y="102"/>
                </a:lnTo>
                <a:lnTo>
                  <a:pt x="180" y="95"/>
                </a:lnTo>
                <a:lnTo>
                  <a:pt x="180" y="95"/>
                </a:lnTo>
                <a:lnTo>
                  <a:pt x="178" y="94"/>
                </a:lnTo>
                <a:lnTo>
                  <a:pt x="178" y="94"/>
                </a:lnTo>
                <a:lnTo>
                  <a:pt x="178" y="92"/>
                </a:lnTo>
                <a:lnTo>
                  <a:pt x="180" y="89"/>
                </a:lnTo>
                <a:lnTo>
                  <a:pt x="182" y="87"/>
                </a:lnTo>
                <a:lnTo>
                  <a:pt x="185" y="85"/>
                </a:lnTo>
                <a:lnTo>
                  <a:pt x="185" y="85"/>
                </a:lnTo>
                <a:lnTo>
                  <a:pt x="187" y="85"/>
                </a:lnTo>
                <a:lnTo>
                  <a:pt x="190" y="87"/>
                </a:lnTo>
                <a:lnTo>
                  <a:pt x="194" y="90"/>
                </a:lnTo>
                <a:lnTo>
                  <a:pt x="194" y="90"/>
                </a:lnTo>
                <a:lnTo>
                  <a:pt x="199" y="95"/>
                </a:lnTo>
                <a:lnTo>
                  <a:pt x="204" y="97"/>
                </a:lnTo>
                <a:lnTo>
                  <a:pt x="204" y="97"/>
                </a:lnTo>
                <a:lnTo>
                  <a:pt x="209" y="97"/>
                </a:lnTo>
                <a:lnTo>
                  <a:pt x="212" y="94"/>
                </a:lnTo>
                <a:lnTo>
                  <a:pt x="212" y="94"/>
                </a:lnTo>
                <a:lnTo>
                  <a:pt x="216" y="95"/>
                </a:lnTo>
                <a:lnTo>
                  <a:pt x="218" y="97"/>
                </a:lnTo>
                <a:lnTo>
                  <a:pt x="219" y="95"/>
                </a:lnTo>
                <a:lnTo>
                  <a:pt x="223" y="94"/>
                </a:lnTo>
                <a:lnTo>
                  <a:pt x="223" y="94"/>
                </a:lnTo>
                <a:lnTo>
                  <a:pt x="223" y="87"/>
                </a:lnTo>
                <a:lnTo>
                  <a:pt x="223" y="82"/>
                </a:lnTo>
                <a:lnTo>
                  <a:pt x="223" y="82"/>
                </a:lnTo>
                <a:lnTo>
                  <a:pt x="224" y="75"/>
                </a:lnTo>
                <a:lnTo>
                  <a:pt x="226" y="72"/>
                </a:lnTo>
                <a:lnTo>
                  <a:pt x="231" y="68"/>
                </a:lnTo>
                <a:lnTo>
                  <a:pt x="236" y="66"/>
                </a:lnTo>
                <a:lnTo>
                  <a:pt x="236" y="66"/>
                </a:lnTo>
                <a:lnTo>
                  <a:pt x="240" y="56"/>
                </a:lnTo>
                <a:lnTo>
                  <a:pt x="241" y="48"/>
                </a:lnTo>
                <a:lnTo>
                  <a:pt x="241" y="48"/>
                </a:lnTo>
                <a:lnTo>
                  <a:pt x="241" y="39"/>
                </a:lnTo>
                <a:lnTo>
                  <a:pt x="243" y="36"/>
                </a:lnTo>
                <a:lnTo>
                  <a:pt x="248" y="34"/>
                </a:lnTo>
                <a:lnTo>
                  <a:pt x="248" y="34"/>
                </a:lnTo>
                <a:lnTo>
                  <a:pt x="251" y="34"/>
                </a:lnTo>
                <a:lnTo>
                  <a:pt x="257" y="34"/>
                </a:lnTo>
                <a:lnTo>
                  <a:pt x="257" y="34"/>
                </a:lnTo>
                <a:lnTo>
                  <a:pt x="260" y="31"/>
                </a:lnTo>
                <a:lnTo>
                  <a:pt x="263" y="29"/>
                </a:lnTo>
                <a:lnTo>
                  <a:pt x="263" y="29"/>
                </a:lnTo>
                <a:lnTo>
                  <a:pt x="267" y="27"/>
                </a:lnTo>
                <a:lnTo>
                  <a:pt x="272" y="27"/>
                </a:lnTo>
                <a:lnTo>
                  <a:pt x="277" y="27"/>
                </a:lnTo>
                <a:lnTo>
                  <a:pt x="280" y="24"/>
                </a:lnTo>
                <a:lnTo>
                  <a:pt x="280" y="24"/>
                </a:lnTo>
                <a:lnTo>
                  <a:pt x="282" y="21"/>
                </a:lnTo>
                <a:lnTo>
                  <a:pt x="282" y="16"/>
                </a:lnTo>
                <a:lnTo>
                  <a:pt x="280" y="12"/>
                </a:lnTo>
                <a:lnTo>
                  <a:pt x="280" y="9"/>
                </a:lnTo>
                <a:lnTo>
                  <a:pt x="280" y="9"/>
                </a:lnTo>
                <a:lnTo>
                  <a:pt x="284" y="5"/>
                </a:lnTo>
                <a:lnTo>
                  <a:pt x="287" y="4"/>
                </a:lnTo>
                <a:lnTo>
                  <a:pt x="287" y="4"/>
                </a:lnTo>
                <a:lnTo>
                  <a:pt x="296" y="0"/>
                </a:lnTo>
                <a:lnTo>
                  <a:pt x="296" y="0"/>
                </a:lnTo>
                <a:lnTo>
                  <a:pt x="299" y="2"/>
                </a:lnTo>
                <a:lnTo>
                  <a:pt x="302" y="4"/>
                </a:lnTo>
                <a:lnTo>
                  <a:pt x="302" y="4"/>
                </a:lnTo>
                <a:lnTo>
                  <a:pt x="307" y="4"/>
                </a:lnTo>
                <a:lnTo>
                  <a:pt x="313" y="4"/>
                </a:lnTo>
                <a:lnTo>
                  <a:pt x="313" y="4"/>
                </a:lnTo>
                <a:lnTo>
                  <a:pt x="321" y="7"/>
                </a:lnTo>
                <a:lnTo>
                  <a:pt x="328" y="12"/>
                </a:lnTo>
                <a:lnTo>
                  <a:pt x="328" y="12"/>
                </a:lnTo>
                <a:lnTo>
                  <a:pt x="336" y="17"/>
                </a:lnTo>
                <a:lnTo>
                  <a:pt x="345" y="19"/>
                </a:lnTo>
                <a:lnTo>
                  <a:pt x="345" y="19"/>
                </a:lnTo>
                <a:lnTo>
                  <a:pt x="355" y="21"/>
                </a:lnTo>
                <a:lnTo>
                  <a:pt x="363" y="19"/>
                </a:lnTo>
                <a:lnTo>
                  <a:pt x="363" y="19"/>
                </a:lnTo>
                <a:lnTo>
                  <a:pt x="380" y="17"/>
                </a:lnTo>
                <a:lnTo>
                  <a:pt x="389" y="17"/>
                </a:lnTo>
                <a:lnTo>
                  <a:pt x="397" y="19"/>
                </a:lnTo>
                <a:lnTo>
                  <a:pt x="397" y="19"/>
                </a:lnTo>
                <a:lnTo>
                  <a:pt x="409" y="26"/>
                </a:lnTo>
                <a:lnTo>
                  <a:pt x="414" y="29"/>
                </a:lnTo>
                <a:lnTo>
                  <a:pt x="416" y="33"/>
                </a:lnTo>
                <a:lnTo>
                  <a:pt x="416" y="33"/>
                </a:lnTo>
                <a:lnTo>
                  <a:pt x="418" y="34"/>
                </a:lnTo>
                <a:lnTo>
                  <a:pt x="418" y="34"/>
                </a:lnTo>
                <a:lnTo>
                  <a:pt x="418" y="36"/>
                </a:lnTo>
                <a:lnTo>
                  <a:pt x="418" y="36"/>
                </a:lnTo>
                <a:lnTo>
                  <a:pt x="418" y="36"/>
                </a:lnTo>
                <a:lnTo>
                  <a:pt x="418" y="36"/>
                </a:lnTo>
                <a:lnTo>
                  <a:pt x="419" y="43"/>
                </a:lnTo>
                <a:lnTo>
                  <a:pt x="419" y="43"/>
                </a:lnTo>
                <a:lnTo>
                  <a:pt x="421" y="49"/>
                </a:lnTo>
                <a:lnTo>
                  <a:pt x="425" y="56"/>
                </a:lnTo>
                <a:lnTo>
                  <a:pt x="431" y="70"/>
                </a:lnTo>
                <a:lnTo>
                  <a:pt x="431" y="70"/>
                </a:lnTo>
                <a:lnTo>
                  <a:pt x="433" y="73"/>
                </a:lnTo>
                <a:lnTo>
                  <a:pt x="433" y="73"/>
                </a:lnTo>
                <a:lnTo>
                  <a:pt x="438" y="80"/>
                </a:lnTo>
                <a:lnTo>
                  <a:pt x="438" y="80"/>
                </a:lnTo>
                <a:lnTo>
                  <a:pt x="440" y="83"/>
                </a:lnTo>
                <a:lnTo>
                  <a:pt x="440" y="83"/>
                </a:lnTo>
                <a:lnTo>
                  <a:pt x="445" y="90"/>
                </a:lnTo>
                <a:lnTo>
                  <a:pt x="445" y="90"/>
                </a:lnTo>
                <a:lnTo>
                  <a:pt x="452" y="99"/>
                </a:lnTo>
                <a:lnTo>
                  <a:pt x="452" y="99"/>
                </a:lnTo>
                <a:lnTo>
                  <a:pt x="457" y="106"/>
                </a:lnTo>
                <a:lnTo>
                  <a:pt x="458" y="114"/>
                </a:lnTo>
                <a:lnTo>
                  <a:pt x="458" y="114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65830" y="2507231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KY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9036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Kentucky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234</cp:revision>
  <dcterms:created xsi:type="dcterms:W3CDTF">2012-10-11T16:07:59Z</dcterms:created>
  <dcterms:modified xsi:type="dcterms:W3CDTF">2024-02-23T21:04:53Z</dcterms:modified>
  <cp:category/>
</cp:coreProperties>
</file>