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Kentucky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543" y="1681513"/>
            <a:ext cx="48006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$8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5 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438518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772786"/>
            <a:ext cx="685800" cy="6858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6489">
            <a:off x="3982076" y="1971135"/>
            <a:ext cx="5032027" cy="216710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72231" y="2832592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KY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17895" y="6451240"/>
            <a:ext cx="220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May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61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Kentucky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268</cp:revision>
  <cp:lastPrinted>2017-04-28T14:48:55Z</cp:lastPrinted>
  <dcterms:created xsi:type="dcterms:W3CDTF">2017-04-25T19:00:02Z</dcterms:created>
  <dcterms:modified xsi:type="dcterms:W3CDTF">2019-05-13T14:52:49Z</dcterms:modified>
</cp:coreProperties>
</file>