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Louisiana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$7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3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397E65-40C9-4190-8908-6D69311F76E8}"/>
              </a:ext>
            </a:extLst>
          </p:cNvPr>
          <p:cNvSpPr>
            <a:spLocks/>
          </p:cNvSpPr>
          <p:nvPr/>
        </p:nvSpPr>
        <p:spPr bwMode="auto">
          <a:xfrm>
            <a:off x="5840951" y="1536084"/>
            <a:ext cx="2983501" cy="2802995"/>
          </a:xfrm>
          <a:custGeom>
            <a:avLst/>
            <a:gdLst>
              <a:gd name="T0" fmla="*/ 321 w 343"/>
              <a:gd name="T1" fmla="*/ 285 h 319"/>
              <a:gd name="T2" fmla="*/ 334 w 343"/>
              <a:gd name="T3" fmla="*/ 306 h 319"/>
              <a:gd name="T4" fmla="*/ 322 w 343"/>
              <a:gd name="T5" fmla="*/ 292 h 319"/>
              <a:gd name="T6" fmla="*/ 305 w 343"/>
              <a:gd name="T7" fmla="*/ 287 h 319"/>
              <a:gd name="T8" fmla="*/ 295 w 343"/>
              <a:gd name="T9" fmla="*/ 289 h 319"/>
              <a:gd name="T10" fmla="*/ 290 w 343"/>
              <a:gd name="T11" fmla="*/ 307 h 319"/>
              <a:gd name="T12" fmla="*/ 275 w 343"/>
              <a:gd name="T13" fmla="*/ 317 h 319"/>
              <a:gd name="T14" fmla="*/ 273 w 343"/>
              <a:gd name="T15" fmla="*/ 309 h 319"/>
              <a:gd name="T16" fmla="*/ 251 w 343"/>
              <a:gd name="T17" fmla="*/ 309 h 319"/>
              <a:gd name="T18" fmla="*/ 236 w 343"/>
              <a:gd name="T19" fmla="*/ 317 h 319"/>
              <a:gd name="T20" fmla="*/ 202 w 343"/>
              <a:gd name="T21" fmla="*/ 307 h 319"/>
              <a:gd name="T22" fmla="*/ 207 w 343"/>
              <a:gd name="T23" fmla="*/ 294 h 319"/>
              <a:gd name="T24" fmla="*/ 180 w 343"/>
              <a:gd name="T25" fmla="*/ 280 h 319"/>
              <a:gd name="T26" fmla="*/ 158 w 343"/>
              <a:gd name="T27" fmla="*/ 280 h 319"/>
              <a:gd name="T28" fmla="*/ 142 w 343"/>
              <a:gd name="T29" fmla="*/ 282 h 319"/>
              <a:gd name="T30" fmla="*/ 124 w 343"/>
              <a:gd name="T31" fmla="*/ 278 h 319"/>
              <a:gd name="T32" fmla="*/ 83 w 343"/>
              <a:gd name="T33" fmla="*/ 275 h 319"/>
              <a:gd name="T34" fmla="*/ 63 w 343"/>
              <a:gd name="T35" fmla="*/ 270 h 319"/>
              <a:gd name="T36" fmla="*/ 22 w 343"/>
              <a:gd name="T37" fmla="*/ 275 h 319"/>
              <a:gd name="T38" fmla="*/ 29 w 343"/>
              <a:gd name="T39" fmla="*/ 265 h 319"/>
              <a:gd name="T40" fmla="*/ 32 w 343"/>
              <a:gd name="T41" fmla="*/ 253 h 319"/>
              <a:gd name="T42" fmla="*/ 29 w 343"/>
              <a:gd name="T43" fmla="*/ 236 h 319"/>
              <a:gd name="T44" fmla="*/ 30 w 343"/>
              <a:gd name="T45" fmla="*/ 221 h 319"/>
              <a:gd name="T46" fmla="*/ 30 w 343"/>
              <a:gd name="T47" fmla="*/ 204 h 319"/>
              <a:gd name="T48" fmla="*/ 35 w 343"/>
              <a:gd name="T49" fmla="*/ 185 h 319"/>
              <a:gd name="T50" fmla="*/ 37 w 343"/>
              <a:gd name="T51" fmla="*/ 178 h 319"/>
              <a:gd name="T52" fmla="*/ 34 w 343"/>
              <a:gd name="T53" fmla="*/ 161 h 319"/>
              <a:gd name="T54" fmla="*/ 30 w 343"/>
              <a:gd name="T55" fmla="*/ 139 h 319"/>
              <a:gd name="T56" fmla="*/ 20 w 343"/>
              <a:gd name="T57" fmla="*/ 124 h 319"/>
              <a:gd name="T58" fmla="*/ 17 w 343"/>
              <a:gd name="T59" fmla="*/ 110 h 319"/>
              <a:gd name="T60" fmla="*/ 8 w 343"/>
              <a:gd name="T61" fmla="*/ 97 h 319"/>
              <a:gd name="T62" fmla="*/ 197 w 343"/>
              <a:gd name="T63" fmla="*/ 0 h 319"/>
              <a:gd name="T64" fmla="*/ 207 w 343"/>
              <a:gd name="T65" fmla="*/ 9 h 319"/>
              <a:gd name="T66" fmla="*/ 200 w 343"/>
              <a:gd name="T67" fmla="*/ 24 h 319"/>
              <a:gd name="T68" fmla="*/ 214 w 343"/>
              <a:gd name="T69" fmla="*/ 34 h 319"/>
              <a:gd name="T70" fmla="*/ 210 w 343"/>
              <a:gd name="T71" fmla="*/ 49 h 319"/>
              <a:gd name="T72" fmla="*/ 212 w 343"/>
              <a:gd name="T73" fmla="*/ 63 h 319"/>
              <a:gd name="T74" fmla="*/ 205 w 343"/>
              <a:gd name="T75" fmla="*/ 78 h 319"/>
              <a:gd name="T76" fmla="*/ 197 w 343"/>
              <a:gd name="T77" fmla="*/ 87 h 319"/>
              <a:gd name="T78" fmla="*/ 187 w 343"/>
              <a:gd name="T79" fmla="*/ 98 h 319"/>
              <a:gd name="T80" fmla="*/ 190 w 343"/>
              <a:gd name="T81" fmla="*/ 105 h 319"/>
              <a:gd name="T82" fmla="*/ 180 w 343"/>
              <a:gd name="T83" fmla="*/ 117 h 319"/>
              <a:gd name="T84" fmla="*/ 181 w 343"/>
              <a:gd name="T85" fmla="*/ 126 h 319"/>
              <a:gd name="T86" fmla="*/ 181 w 343"/>
              <a:gd name="T87" fmla="*/ 138 h 319"/>
              <a:gd name="T88" fmla="*/ 173 w 343"/>
              <a:gd name="T89" fmla="*/ 153 h 319"/>
              <a:gd name="T90" fmla="*/ 236 w 343"/>
              <a:gd name="T91" fmla="*/ 166 h 319"/>
              <a:gd name="T92" fmla="*/ 297 w 343"/>
              <a:gd name="T93" fmla="*/ 161 h 319"/>
              <a:gd name="T94" fmla="*/ 297 w 343"/>
              <a:gd name="T95" fmla="*/ 178 h 319"/>
              <a:gd name="T96" fmla="*/ 300 w 343"/>
              <a:gd name="T97" fmla="*/ 200 h 319"/>
              <a:gd name="T98" fmla="*/ 317 w 343"/>
              <a:gd name="T99" fmla="*/ 221 h 319"/>
              <a:gd name="T100" fmla="*/ 324 w 343"/>
              <a:gd name="T101" fmla="*/ 229 h 319"/>
              <a:gd name="T102" fmla="*/ 327 w 343"/>
              <a:gd name="T103" fmla="*/ 244 h 319"/>
              <a:gd name="T104" fmla="*/ 343 w 343"/>
              <a:gd name="T105" fmla="*/ 250 h 319"/>
              <a:gd name="T106" fmla="*/ 329 w 343"/>
              <a:gd name="T107" fmla="*/ 2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3" h="319">
                <a:moveTo>
                  <a:pt x="326" y="275"/>
                </a:moveTo>
                <a:lnTo>
                  <a:pt x="326" y="275"/>
                </a:lnTo>
                <a:lnTo>
                  <a:pt x="321" y="280"/>
                </a:lnTo>
                <a:lnTo>
                  <a:pt x="321" y="282"/>
                </a:lnTo>
                <a:lnTo>
                  <a:pt x="321" y="285"/>
                </a:lnTo>
                <a:lnTo>
                  <a:pt x="321" y="285"/>
                </a:lnTo>
                <a:lnTo>
                  <a:pt x="327" y="290"/>
                </a:lnTo>
                <a:lnTo>
                  <a:pt x="334" y="297"/>
                </a:lnTo>
                <a:lnTo>
                  <a:pt x="334" y="297"/>
                </a:lnTo>
                <a:lnTo>
                  <a:pt x="339" y="302"/>
                </a:lnTo>
                <a:lnTo>
                  <a:pt x="339" y="306"/>
                </a:lnTo>
                <a:lnTo>
                  <a:pt x="334" y="306"/>
                </a:lnTo>
                <a:lnTo>
                  <a:pt x="334" y="306"/>
                </a:lnTo>
                <a:lnTo>
                  <a:pt x="331" y="304"/>
                </a:lnTo>
                <a:lnTo>
                  <a:pt x="327" y="300"/>
                </a:lnTo>
                <a:lnTo>
                  <a:pt x="326" y="295"/>
                </a:lnTo>
                <a:lnTo>
                  <a:pt x="322" y="292"/>
                </a:lnTo>
                <a:lnTo>
                  <a:pt x="322" y="292"/>
                </a:lnTo>
                <a:lnTo>
                  <a:pt x="317" y="292"/>
                </a:lnTo>
                <a:lnTo>
                  <a:pt x="314" y="292"/>
                </a:lnTo>
                <a:lnTo>
                  <a:pt x="310" y="294"/>
                </a:lnTo>
                <a:lnTo>
                  <a:pt x="305" y="295"/>
                </a:lnTo>
                <a:lnTo>
                  <a:pt x="305" y="295"/>
                </a:lnTo>
                <a:lnTo>
                  <a:pt x="305" y="287"/>
                </a:lnTo>
                <a:lnTo>
                  <a:pt x="304" y="282"/>
                </a:lnTo>
                <a:lnTo>
                  <a:pt x="304" y="282"/>
                </a:lnTo>
                <a:lnTo>
                  <a:pt x="300" y="282"/>
                </a:lnTo>
                <a:lnTo>
                  <a:pt x="300" y="282"/>
                </a:lnTo>
                <a:lnTo>
                  <a:pt x="297" y="283"/>
                </a:lnTo>
                <a:lnTo>
                  <a:pt x="295" y="289"/>
                </a:lnTo>
                <a:lnTo>
                  <a:pt x="293" y="297"/>
                </a:lnTo>
                <a:lnTo>
                  <a:pt x="293" y="297"/>
                </a:lnTo>
                <a:lnTo>
                  <a:pt x="293" y="302"/>
                </a:lnTo>
                <a:lnTo>
                  <a:pt x="292" y="306"/>
                </a:lnTo>
                <a:lnTo>
                  <a:pt x="292" y="306"/>
                </a:lnTo>
                <a:lnTo>
                  <a:pt x="290" y="307"/>
                </a:lnTo>
                <a:lnTo>
                  <a:pt x="288" y="309"/>
                </a:lnTo>
                <a:lnTo>
                  <a:pt x="283" y="309"/>
                </a:lnTo>
                <a:lnTo>
                  <a:pt x="283" y="309"/>
                </a:lnTo>
                <a:lnTo>
                  <a:pt x="278" y="316"/>
                </a:lnTo>
                <a:lnTo>
                  <a:pt x="276" y="317"/>
                </a:lnTo>
                <a:lnTo>
                  <a:pt x="275" y="317"/>
                </a:lnTo>
                <a:lnTo>
                  <a:pt x="273" y="316"/>
                </a:lnTo>
                <a:lnTo>
                  <a:pt x="273" y="316"/>
                </a:lnTo>
                <a:lnTo>
                  <a:pt x="273" y="314"/>
                </a:lnTo>
                <a:lnTo>
                  <a:pt x="273" y="312"/>
                </a:lnTo>
                <a:lnTo>
                  <a:pt x="273" y="311"/>
                </a:lnTo>
                <a:lnTo>
                  <a:pt x="273" y="309"/>
                </a:lnTo>
                <a:lnTo>
                  <a:pt x="273" y="309"/>
                </a:lnTo>
                <a:lnTo>
                  <a:pt x="268" y="309"/>
                </a:lnTo>
                <a:lnTo>
                  <a:pt x="263" y="311"/>
                </a:lnTo>
                <a:lnTo>
                  <a:pt x="263" y="311"/>
                </a:lnTo>
                <a:lnTo>
                  <a:pt x="254" y="309"/>
                </a:lnTo>
                <a:lnTo>
                  <a:pt x="251" y="309"/>
                </a:lnTo>
                <a:lnTo>
                  <a:pt x="248" y="311"/>
                </a:lnTo>
                <a:lnTo>
                  <a:pt x="248" y="311"/>
                </a:lnTo>
                <a:lnTo>
                  <a:pt x="244" y="314"/>
                </a:lnTo>
                <a:lnTo>
                  <a:pt x="242" y="317"/>
                </a:lnTo>
                <a:lnTo>
                  <a:pt x="241" y="319"/>
                </a:lnTo>
                <a:lnTo>
                  <a:pt x="236" y="317"/>
                </a:lnTo>
                <a:lnTo>
                  <a:pt x="236" y="317"/>
                </a:lnTo>
                <a:lnTo>
                  <a:pt x="227" y="314"/>
                </a:lnTo>
                <a:lnTo>
                  <a:pt x="220" y="312"/>
                </a:lnTo>
                <a:lnTo>
                  <a:pt x="220" y="312"/>
                </a:lnTo>
                <a:lnTo>
                  <a:pt x="210" y="311"/>
                </a:lnTo>
                <a:lnTo>
                  <a:pt x="202" y="307"/>
                </a:lnTo>
                <a:lnTo>
                  <a:pt x="202" y="307"/>
                </a:lnTo>
                <a:lnTo>
                  <a:pt x="198" y="304"/>
                </a:lnTo>
                <a:lnTo>
                  <a:pt x="197" y="302"/>
                </a:lnTo>
                <a:lnTo>
                  <a:pt x="198" y="300"/>
                </a:lnTo>
                <a:lnTo>
                  <a:pt x="207" y="294"/>
                </a:lnTo>
                <a:lnTo>
                  <a:pt x="207" y="294"/>
                </a:lnTo>
                <a:lnTo>
                  <a:pt x="200" y="290"/>
                </a:lnTo>
                <a:lnTo>
                  <a:pt x="193" y="287"/>
                </a:lnTo>
                <a:lnTo>
                  <a:pt x="180" y="285"/>
                </a:lnTo>
                <a:lnTo>
                  <a:pt x="180" y="285"/>
                </a:lnTo>
                <a:lnTo>
                  <a:pt x="178" y="282"/>
                </a:lnTo>
                <a:lnTo>
                  <a:pt x="180" y="280"/>
                </a:lnTo>
                <a:lnTo>
                  <a:pt x="180" y="280"/>
                </a:lnTo>
                <a:lnTo>
                  <a:pt x="175" y="278"/>
                </a:lnTo>
                <a:lnTo>
                  <a:pt x="170" y="280"/>
                </a:lnTo>
                <a:lnTo>
                  <a:pt x="163" y="280"/>
                </a:lnTo>
                <a:lnTo>
                  <a:pt x="158" y="280"/>
                </a:lnTo>
                <a:lnTo>
                  <a:pt x="158" y="280"/>
                </a:lnTo>
                <a:lnTo>
                  <a:pt x="154" y="278"/>
                </a:lnTo>
                <a:lnTo>
                  <a:pt x="153" y="277"/>
                </a:lnTo>
                <a:lnTo>
                  <a:pt x="149" y="277"/>
                </a:lnTo>
                <a:lnTo>
                  <a:pt x="149" y="277"/>
                </a:lnTo>
                <a:lnTo>
                  <a:pt x="146" y="278"/>
                </a:lnTo>
                <a:lnTo>
                  <a:pt x="142" y="282"/>
                </a:lnTo>
                <a:lnTo>
                  <a:pt x="142" y="282"/>
                </a:lnTo>
                <a:lnTo>
                  <a:pt x="139" y="282"/>
                </a:lnTo>
                <a:lnTo>
                  <a:pt x="136" y="282"/>
                </a:lnTo>
                <a:lnTo>
                  <a:pt x="131" y="278"/>
                </a:lnTo>
                <a:lnTo>
                  <a:pt x="131" y="278"/>
                </a:lnTo>
                <a:lnTo>
                  <a:pt x="124" y="278"/>
                </a:lnTo>
                <a:lnTo>
                  <a:pt x="117" y="278"/>
                </a:lnTo>
                <a:lnTo>
                  <a:pt x="117" y="278"/>
                </a:lnTo>
                <a:lnTo>
                  <a:pt x="105" y="278"/>
                </a:lnTo>
                <a:lnTo>
                  <a:pt x="95" y="278"/>
                </a:lnTo>
                <a:lnTo>
                  <a:pt x="95" y="278"/>
                </a:lnTo>
                <a:lnTo>
                  <a:pt x="83" y="275"/>
                </a:lnTo>
                <a:lnTo>
                  <a:pt x="83" y="275"/>
                </a:lnTo>
                <a:lnTo>
                  <a:pt x="78" y="272"/>
                </a:lnTo>
                <a:lnTo>
                  <a:pt x="75" y="268"/>
                </a:lnTo>
                <a:lnTo>
                  <a:pt x="75" y="268"/>
                </a:lnTo>
                <a:lnTo>
                  <a:pt x="69" y="268"/>
                </a:lnTo>
                <a:lnTo>
                  <a:pt x="63" y="270"/>
                </a:lnTo>
                <a:lnTo>
                  <a:pt x="51" y="272"/>
                </a:lnTo>
                <a:lnTo>
                  <a:pt x="51" y="272"/>
                </a:lnTo>
                <a:lnTo>
                  <a:pt x="22" y="277"/>
                </a:lnTo>
                <a:lnTo>
                  <a:pt x="22" y="277"/>
                </a:lnTo>
                <a:lnTo>
                  <a:pt x="22" y="275"/>
                </a:lnTo>
                <a:lnTo>
                  <a:pt x="22" y="275"/>
                </a:lnTo>
                <a:lnTo>
                  <a:pt x="25" y="273"/>
                </a:lnTo>
                <a:lnTo>
                  <a:pt x="25" y="273"/>
                </a:lnTo>
                <a:lnTo>
                  <a:pt x="27" y="270"/>
                </a:lnTo>
                <a:lnTo>
                  <a:pt x="27" y="268"/>
                </a:lnTo>
                <a:lnTo>
                  <a:pt x="27" y="268"/>
                </a:lnTo>
                <a:lnTo>
                  <a:pt x="29" y="265"/>
                </a:lnTo>
                <a:lnTo>
                  <a:pt x="29" y="261"/>
                </a:lnTo>
                <a:lnTo>
                  <a:pt x="29" y="261"/>
                </a:lnTo>
                <a:lnTo>
                  <a:pt x="29" y="258"/>
                </a:lnTo>
                <a:lnTo>
                  <a:pt x="29" y="258"/>
                </a:lnTo>
                <a:lnTo>
                  <a:pt x="32" y="253"/>
                </a:lnTo>
                <a:lnTo>
                  <a:pt x="32" y="253"/>
                </a:lnTo>
                <a:lnTo>
                  <a:pt x="34" y="250"/>
                </a:lnTo>
                <a:lnTo>
                  <a:pt x="34" y="244"/>
                </a:lnTo>
                <a:lnTo>
                  <a:pt x="34" y="244"/>
                </a:lnTo>
                <a:lnTo>
                  <a:pt x="32" y="241"/>
                </a:lnTo>
                <a:lnTo>
                  <a:pt x="29" y="236"/>
                </a:lnTo>
                <a:lnTo>
                  <a:pt x="29" y="236"/>
                </a:lnTo>
                <a:lnTo>
                  <a:pt x="27" y="233"/>
                </a:lnTo>
                <a:lnTo>
                  <a:pt x="25" y="229"/>
                </a:lnTo>
                <a:lnTo>
                  <a:pt x="25" y="229"/>
                </a:lnTo>
                <a:lnTo>
                  <a:pt x="27" y="224"/>
                </a:lnTo>
                <a:lnTo>
                  <a:pt x="30" y="221"/>
                </a:lnTo>
                <a:lnTo>
                  <a:pt x="30" y="221"/>
                </a:lnTo>
                <a:lnTo>
                  <a:pt x="30" y="217"/>
                </a:lnTo>
                <a:lnTo>
                  <a:pt x="29" y="212"/>
                </a:lnTo>
                <a:lnTo>
                  <a:pt x="29" y="212"/>
                </a:lnTo>
                <a:lnTo>
                  <a:pt x="29" y="207"/>
                </a:lnTo>
                <a:lnTo>
                  <a:pt x="30" y="204"/>
                </a:lnTo>
                <a:lnTo>
                  <a:pt x="30" y="204"/>
                </a:lnTo>
                <a:lnTo>
                  <a:pt x="32" y="199"/>
                </a:lnTo>
                <a:lnTo>
                  <a:pt x="32" y="199"/>
                </a:lnTo>
                <a:lnTo>
                  <a:pt x="34" y="194"/>
                </a:lnTo>
                <a:lnTo>
                  <a:pt x="34" y="194"/>
                </a:lnTo>
                <a:lnTo>
                  <a:pt x="35" y="190"/>
                </a:lnTo>
                <a:lnTo>
                  <a:pt x="35" y="185"/>
                </a:lnTo>
                <a:lnTo>
                  <a:pt x="35" y="185"/>
                </a:lnTo>
                <a:lnTo>
                  <a:pt x="35" y="183"/>
                </a:lnTo>
                <a:lnTo>
                  <a:pt x="37" y="182"/>
                </a:lnTo>
                <a:lnTo>
                  <a:pt x="37" y="182"/>
                </a:lnTo>
                <a:lnTo>
                  <a:pt x="39" y="180"/>
                </a:lnTo>
                <a:lnTo>
                  <a:pt x="37" y="178"/>
                </a:lnTo>
                <a:lnTo>
                  <a:pt x="37" y="178"/>
                </a:lnTo>
                <a:lnTo>
                  <a:pt x="34" y="170"/>
                </a:lnTo>
                <a:lnTo>
                  <a:pt x="34" y="170"/>
                </a:lnTo>
                <a:lnTo>
                  <a:pt x="34" y="165"/>
                </a:lnTo>
                <a:lnTo>
                  <a:pt x="34" y="165"/>
                </a:lnTo>
                <a:lnTo>
                  <a:pt x="34" y="161"/>
                </a:lnTo>
                <a:lnTo>
                  <a:pt x="34" y="161"/>
                </a:lnTo>
                <a:lnTo>
                  <a:pt x="34" y="154"/>
                </a:lnTo>
                <a:lnTo>
                  <a:pt x="34" y="148"/>
                </a:lnTo>
                <a:lnTo>
                  <a:pt x="34" y="148"/>
                </a:lnTo>
                <a:lnTo>
                  <a:pt x="34" y="143"/>
                </a:lnTo>
                <a:lnTo>
                  <a:pt x="30" y="139"/>
                </a:lnTo>
                <a:lnTo>
                  <a:pt x="30" y="139"/>
                </a:lnTo>
                <a:lnTo>
                  <a:pt x="25" y="132"/>
                </a:lnTo>
                <a:lnTo>
                  <a:pt x="25" y="132"/>
                </a:lnTo>
                <a:lnTo>
                  <a:pt x="24" y="127"/>
                </a:lnTo>
                <a:lnTo>
                  <a:pt x="24" y="127"/>
                </a:lnTo>
                <a:lnTo>
                  <a:pt x="20" y="124"/>
                </a:lnTo>
                <a:lnTo>
                  <a:pt x="20" y="124"/>
                </a:lnTo>
                <a:lnTo>
                  <a:pt x="19" y="117"/>
                </a:lnTo>
                <a:lnTo>
                  <a:pt x="19" y="117"/>
                </a:lnTo>
                <a:lnTo>
                  <a:pt x="17" y="114"/>
                </a:lnTo>
                <a:lnTo>
                  <a:pt x="17" y="110"/>
                </a:lnTo>
                <a:lnTo>
                  <a:pt x="17" y="110"/>
                </a:lnTo>
                <a:lnTo>
                  <a:pt x="13" y="107"/>
                </a:lnTo>
                <a:lnTo>
                  <a:pt x="12" y="104"/>
                </a:lnTo>
                <a:lnTo>
                  <a:pt x="12" y="104"/>
                </a:lnTo>
                <a:lnTo>
                  <a:pt x="10" y="100"/>
                </a:lnTo>
                <a:lnTo>
                  <a:pt x="8" y="97"/>
                </a:lnTo>
                <a:lnTo>
                  <a:pt x="8" y="97"/>
                </a:lnTo>
                <a:lnTo>
                  <a:pt x="3" y="92"/>
                </a:lnTo>
                <a:lnTo>
                  <a:pt x="2" y="88"/>
                </a:lnTo>
                <a:lnTo>
                  <a:pt x="2" y="85"/>
                </a:lnTo>
                <a:lnTo>
                  <a:pt x="0" y="9"/>
                </a:lnTo>
                <a:lnTo>
                  <a:pt x="197" y="0"/>
                </a:lnTo>
                <a:lnTo>
                  <a:pt x="197" y="0"/>
                </a:lnTo>
                <a:lnTo>
                  <a:pt x="200" y="5"/>
                </a:lnTo>
                <a:lnTo>
                  <a:pt x="200" y="5"/>
                </a:lnTo>
                <a:lnTo>
                  <a:pt x="202" y="7"/>
                </a:lnTo>
                <a:lnTo>
                  <a:pt x="203" y="5"/>
                </a:lnTo>
                <a:lnTo>
                  <a:pt x="205" y="5"/>
                </a:lnTo>
                <a:lnTo>
                  <a:pt x="207" y="9"/>
                </a:lnTo>
                <a:lnTo>
                  <a:pt x="207" y="9"/>
                </a:lnTo>
                <a:lnTo>
                  <a:pt x="205" y="10"/>
                </a:lnTo>
                <a:lnTo>
                  <a:pt x="203" y="12"/>
                </a:lnTo>
                <a:lnTo>
                  <a:pt x="200" y="15"/>
                </a:lnTo>
                <a:lnTo>
                  <a:pt x="200" y="15"/>
                </a:lnTo>
                <a:lnTo>
                  <a:pt x="200" y="24"/>
                </a:lnTo>
                <a:lnTo>
                  <a:pt x="202" y="32"/>
                </a:lnTo>
                <a:lnTo>
                  <a:pt x="202" y="32"/>
                </a:lnTo>
                <a:lnTo>
                  <a:pt x="203" y="34"/>
                </a:lnTo>
                <a:lnTo>
                  <a:pt x="207" y="34"/>
                </a:lnTo>
                <a:lnTo>
                  <a:pt x="210" y="32"/>
                </a:lnTo>
                <a:lnTo>
                  <a:pt x="214" y="34"/>
                </a:lnTo>
                <a:lnTo>
                  <a:pt x="214" y="34"/>
                </a:lnTo>
                <a:lnTo>
                  <a:pt x="215" y="36"/>
                </a:lnTo>
                <a:lnTo>
                  <a:pt x="214" y="39"/>
                </a:lnTo>
                <a:lnTo>
                  <a:pt x="210" y="46"/>
                </a:lnTo>
                <a:lnTo>
                  <a:pt x="210" y="46"/>
                </a:lnTo>
                <a:lnTo>
                  <a:pt x="210" y="49"/>
                </a:lnTo>
                <a:lnTo>
                  <a:pt x="209" y="53"/>
                </a:lnTo>
                <a:lnTo>
                  <a:pt x="209" y="53"/>
                </a:lnTo>
                <a:lnTo>
                  <a:pt x="210" y="54"/>
                </a:lnTo>
                <a:lnTo>
                  <a:pt x="212" y="56"/>
                </a:lnTo>
                <a:lnTo>
                  <a:pt x="212" y="56"/>
                </a:lnTo>
                <a:lnTo>
                  <a:pt x="212" y="63"/>
                </a:lnTo>
                <a:lnTo>
                  <a:pt x="210" y="68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5"/>
                </a:lnTo>
                <a:lnTo>
                  <a:pt x="205" y="78"/>
                </a:lnTo>
                <a:lnTo>
                  <a:pt x="205" y="78"/>
                </a:lnTo>
                <a:lnTo>
                  <a:pt x="205" y="81"/>
                </a:lnTo>
                <a:lnTo>
                  <a:pt x="203" y="81"/>
                </a:lnTo>
                <a:lnTo>
                  <a:pt x="200" y="85"/>
                </a:lnTo>
                <a:lnTo>
                  <a:pt x="200" y="85"/>
                </a:lnTo>
                <a:lnTo>
                  <a:pt x="197" y="87"/>
                </a:lnTo>
                <a:lnTo>
                  <a:pt x="197" y="90"/>
                </a:lnTo>
                <a:lnTo>
                  <a:pt x="195" y="92"/>
                </a:lnTo>
                <a:lnTo>
                  <a:pt x="193" y="95"/>
                </a:lnTo>
                <a:lnTo>
                  <a:pt x="193" y="95"/>
                </a:lnTo>
                <a:lnTo>
                  <a:pt x="190" y="97"/>
                </a:lnTo>
                <a:lnTo>
                  <a:pt x="187" y="98"/>
                </a:lnTo>
                <a:lnTo>
                  <a:pt x="187" y="100"/>
                </a:lnTo>
                <a:lnTo>
                  <a:pt x="187" y="100"/>
                </a:lnTo>
                <a:lnTo>
                  <a:pt x="187" y="105"/>
                </a:lnTo>
                <a:lnTo>
                  <a:pt x="187" y="105"/>
                </a:lnTo>
                <a:lnTo>
                  <a:pt x="190" y="105"/>
                </a:lnTo>
                <a:lnTo>
                  <a:pt x="190" y="105"/>
                </a:lnTo>
                <a:lnTo>
                  <a:pt x="188" y="109"/>
                </a:lnTo>
                <a:lnTo>
                  <a:pt x="188" y="109"/>
                </a:lnTo>
                <a:lnTo>
                  <a:pt x="183" y="112"/>
                </a:lnTo>
                <a:lnTo>
                  <a:pt x="181" y="114"/>
                </a:lnTo>
                <a:lnTo>
                  <a:pt x="180" y="117"/>
                </a:lnTo>
                <a:lnTo>
                  <a:pt x="180" y="117"/>
                </a:lnTo>
                <a:lnTo>
                  <a:pt x="181" y="119"/>
                </a:lnTo>
                <a:lnTo>
                  <a:pt x="183" y="121"/>
                </a:lnTo>
                <a:lnTo>
                  <a:pt x="185" y="122"/>
                </a:lnTo>
                <a:lnTo>
                  <a:pt x="183" y="124"/>
                </a:lnTo>
                <a:lnTo>
                  <a:pt x="183" y="124"/>
                </a:lnTo>
                <a:lnTo>
                  <a:pt x="181" y="126"/>
                </a:lnTo>
                <a:lnTo>
                  <a:pt x="178" y="127"/>
                </a:lnTo>
                <a:lnTo>
                  <a:pt x="178" y="129"/>
                </a:lnTo>
                <a:lnTo>
                  <a:pt x="178" y="132"/>
                </a:lnTo>
                <a:lnTo>
                  <a:pt x="178" y="132"/>
                </a:lnTo>
                <a:lnTo>
                  <a:pt x="181" y="136"/>
                </a:lnTo>
                <a:lnTo>
                  <a:pt x="181" y="138"/>
                </a:lnTo>
                <a:lnTo>
                  <a:pt x="180" y="141"/>
                </a:lnTo>
                <a:lnTo>
                  <a:pt x="180" y="141"/>
                </a:lnTo>
                <a:lnTo>
                  <a:pt x="173" y="146"/>
                </a:lnTo>
                <a:lnTo>
                  <a:pt x="173" y="148"/>
                </a:lnTo>
                <a:lnTo>
                  <a:pt x="173" y="153"/>
                </a:lnTo>
                <a:lnTo>
                  <a:pt x="173" y="153"/>
                </a:lnTo>
                <a:lnTo>
                  <a:pt x="175" y="170"/>
                </a:lnTo>
                <a:lnTo>
                  <a:pt x="175" y="170"/>
                </a:lnTo>
                <a:lnTo>
                  <a:pt x="181" y="170"/>
                </a:lnTo>
                <a:lnTo>
                  <a:pt x="188" y="168"/>
                </a:lnTo>
                <a:lnTo>
                  <a:pt x="188" y="168"/>
                </a:lnTo>
                <a:lnTo>
                  <a:pt x="236" y="166"/>
                </a:lnTo>
                <a:lnTo>
                  <a:pt x="236" y="166"/>
                </a:lnTo>
                <a:lnTo>
                  <a:pt x="271" y="163"/>
                </a:lnTo>
                <a:lnTo>
                  <a:pt x="271" y="163"/>
                </a:lnTo>
                <a:lnTo>
                  <a:pt x="285" y="161"/>
                </a:lnTo>
                <a:lnTo>
                  <a:pt x="292" y="161"/>
                </a:lnTo>
                <a:lnTo>
                  <a:pt x="297" y="161"/>
                </a:lnTo>
                <a:lnTo>
                  <a:pt x="297" y="161"/>
                </a:lnTo>
                <a:lnTo>
                  <a:pt x="298" y="163"/>
                </a:lnTo>
                <a:lnTo>
                  <a:pt x="300" y="165"/>
                </a:lnTo>
                <a:lnTo>
                  <a:pt x="300" y="168"/>
                </a:lnTo>
                <a:lnTo>
                  <a:pt x="297" y="178"/>
                </a:lnTo>
                <a:lnTo>
                  <a:pt x="297" y="178"/>
                </a:lnTo>
                <a:lnTo>
                  <a:pt x="295" y="183"/>
                </a:lnTo>
                <a:lnTo>
                  <a:pt x="295" y="190"/>
                </a:lnTo>
                <a:lnTo>
                  <a:pt x="295" y="190"/>
                </a:lnTo>
                <a:lnTo>
                  <a:pt x="298" y="197"/>
                </a:lnTo>
                <a:lnTo>
                  <a:pt x="298" y="197"/>
                </a:lnTo>
                <a:lnTo>
                  <a:pt x="300" y="200"/>
                </a:lnTo>
                <a:lnTo>
                  <a:pt x="304" y="204"/>
                </a:lnTo>
                <a:lnTo>
                  <a:pt x="304" y="204"/>
                </a:lnTo>
                <a:lnTo>
                  <a:pt x="312" y="210"/>
                </a:lnTo>
                <a:lnTo>
                  <a:pt x="312" y="210"/>
                </a:lnTo>
                <a:lnTo>
                  <a:pt x="315" y="216"/>
                </a:lnTo>
                <a:lnTo>
                  <a:pt x="317" y="221"/>
                </a:lnTo>
                <a:lnTo>
                  <a:pt x="317" y="221"/>
                </a:lnTo>
                <a:lnTo>
                  <a:pt x="317" y="224"/>
                </a:lnTo>
                <a:lnTo>
                  <a:pt x="317" y="227"/>
                </a:lnTo>
                <a:lnTo>
                  <a:pt x="317" y="227"/>
                </a:lnTo>
                <a:lnTo>
                  <a:pt x="321" y="229"/>
                </a:lnTo>
                <a:lnTo>
                  <a:pt x="324" y="229"/>
                </a:lnTo>
                <a:lnTo>
                  <a:pt x="324" y="229"/>
                </a:lnTo>
                <a:lnTo>
                  <a:pt x="329" y="233"/>
                </a:lnTo>
                <a:lnTo>
                  <a:pt x="332" y="236"/>
                </a:lnTo>
                <a:lnTo>
                  <a:pt x="332" y="236"/>
                </a:lnTo>
                <a:lnTo>
                  <a:pt x="331" y="241"/>
                </a:lnTo>
                <a:lnTo>
                  <a:pt x="327" y="244"/>
                </a:lnTo>
                <a:lnTo>
                  <a:pt x="327" y="244"/>
                </a:lnTo>
                <a:lnTo>
                  <a:pt x="331" y="246"/>
                </a:lnTo>
                <a:lnTo>
                  <a:pt x="336" y="248"/>
                </a:lnTo>
                <a:lnTo>
                  <a:pt x="339" y="248"/>
                </a:lnTo>
                <a:lnTo>
                  <a:pt x="343" y="250"/>
                </a:lnTo>
                <a:lnTo>
                  <a:pt x="343" y="250"/>
                </a:lnTo>
                <a:lnTo>
                  <a:pt x="343" y="251"/>
                </a:lnTo>
                <a:lnTo>
                  <a:pt x="343" y="255"/>
                </a:lnTo>
                <a:lnTo>
                  <a:pt x="341" y="258"/>
                </a:lnTo>
                <a:lnTo>
                  <a:pt x="334" y="263"/>
                </a:lnTo>
                <a:lnTo>
                  <a:pt x="334" y="263"/>
                </a:lnTo>
                <a:lnTo>
                  <a:pt x="329" y="268"/>
                </a:lnTo>
                <a:lnTo>
                  <a:pt x="326" y="275"/>
                </a:lnTo>
                <a:lnTo>
                  <a:pt x="326" y="275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31715" y="1764390"/>
            <a:ext cx="12009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9035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Louisiana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236</cp:revision>
  <dcterms:created xsi:type="dcterms:W3CDTF">2012-10-11T16:07:59Z</dcterms:created>
  <dcterms:modified xsi:type="dcterms:W3CDTF">2024-02-23T21:06:26Z</dcterms:modified>
  <cp:category/>
</cp:coreProperties>
</file>