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Maine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$18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7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197B20B-C838-4925-9A52-E93A1594B81E}"/>
              </a:ext>
            </a:extLst>
          </p:cNvPr>
          <p:cNvSpPr>
            <a:spLocks/>
          </p:cNvSpPr>
          <p:nvPr/>
        </p:nvSpPr>
        <p:spPr bwMode="auto">
          <a:xfrm>
            <a:off x="6424293" y="1244958"/>
            <a:ext cx="2365375" cy="3087762"/>
          </a:xfrm>
          <a:custGeom>
            <a:avLst/>
            <a:gdLst>
              <a:gd name="T0" fmla="*/ 229 w 243"/>
              <a:gd name="T1" fmla="*/ 193 h 378"/>
              <a:gd name="T2" fmla="*/ 222 w 243"/>
              <a:gd name="T3" fmla="*/ 188 h 378"/>
              <a:gd name="T4" fmla="*/ 219 w 243"/>
              <a:gd name="T5" fmla="*/ 174 h 378"/>
              <a:gd name="T6" fmla="*/ 214 w 243"/>
              <a:gd name="T7" fmla="*/ 164 h 378"/>
              <a:gd name="T8" fmla="*/ 202 w 243"/>
              <a:gd name="T9" fmla="*/ 156 h 378"/>
              <a:gd name="T10" fmla="*/ 190 w 243"/>
              <a:gd name="T11" fmla="*/ 147 h 378"/>
              <a:gd name="T12" fmla="*/ 171 w 243"/>
              <a:gd name="T13" fmla="*/ 134 h 378"/>
              <a:gd name="T14" fmla="*/ 165 w 243"/>
              <a:gd name="T15" fmla="*/ 124 h 378"/>
              <a:gd name="T16" fmla="*/ 161 w 243"/>
              <a:gd name="T17" fmla="*/ 96 h 378"/>
              <a:gd name="T18" fmla="*/ 143 w 243"/>
              <a:gd name="T19" fmla="*/ 42 h 378"/>
              <a:gd name="T20" fmla="*/ 126 w 243"/>
              <a:gd name="T21" fmla="*/ 12 h 378"/>
              <a:gd name="T22" fmla="*/ 105 w 243"/>
              <a:gd name="T23" fmla="*/ 3 h 378"/>
              <a:gd name="T24" fmla="*/ 92 w 243"/>
              <a:gd name="T25" fmla="*/ 17 h 378"/>
              <a:gd name="T26" fmla="*/ 73 w 243"/>
              <a:gd name="T27" fmla="*/ 22 h 378"/>
              <a:gd name="T28" fmla="*/ 59 w 243"/>
              <a:gd name="T29" fmla="*/ 5 h 378"/>
              <a:gd name="T30" fmla="*/ 44 w 243"/>
              <a:gd name="T31" fmla="*/ 12 h 378"/>
              <a:gd name="T32" fmla="*/ 36 w 243"/>
              <a:gd name="T33" fmla="*/ 56 h 378"/>
              <a:gd name="T34" fmla="*/ 27 w 243"/>
              <a:gd name="T35" fmla="*/ 107 h 378"/>
              <a:gd name="T36" fmla="*/ 29 w 243"/>
              <a:gd name="T37" fmla="*/ 127 h 378"/>
              <a:gd name="T38" fmla="*/ 32 w 243"/>
              <a:gd name="T39" fmla="*/ 142 h 378"/>
              <a:gd name="T40" fmla="*/ 27 w 243"/>
              <a:gd name="T41" fmla="*/ 163 h 378"/>
              <a:gd name="T42" fmla="*/ 20 w 243"/>
              <a:gd name="T43" fmla="*/ 176 h 378"/>
              <a:gd name="T44" fmla="*/ 22 w 243"/>
              <a:gd name="T45" fmla="*/ 198 h 378"/>
              <a:gd name="T46" fmla="*/ 17 w 243"/>
              <a:gd name="T47" fmla="*/ 205 h 378"/>
              <a:gd name="T48" fmla="*/ 9 w 243"/>
              <a:gd name="T49" fmla="*/ 220 h 378"/>
              <a:gd name="T50" fmla="*/ 32 w 243"/>
              <a:gd name="T51" fmla="*/ 332 h 378"/>
              <a:gd name="T52" fmla="*/ 37 w 243"/>
              <a:gd name="T53" fmla="*/ 346 h 378"/>
              <a:gd name="T54" fmla="*/ 48 w 243"/>
              <a:gd name="T55" fmla="*/ 354 h 378"/>
              <a:gd name="T56" fmla="*/ 53 w 243"/>
              <a:gd name="T57" fmla="*/ 370 h 378"/>
              <a:gd name="T58" fmla="*/ 71 w 243"/>
              <a:gd name="T59" fmla="*/ 368 h 378"/>
              <a:gd name="T60" fmla="*/ 80 w 243"/>
              <a:gd name="T61" fmla="*/ 349 h 378"/>
              <a:gd name="T62" fmla="*/ 93 w 243"/>
              <a:gd name="T63" fmla="*/ 329 h 378"/>
              <a:gd name="T64" fmla="*/ 100 w 243"/>
              <a:gd name="T65" fmla="*/ 319 h 378"/>
              <a:gd name="T66" fmla="*/ 102 w 243"/>
              <a:gd name="T67" fmla="*/ 309 h 378"/>
              <a:gd name="T68" fmla="*/ 107 w 243"/>
              <a:gd name="T69" fmla="*/ 303 h 378"/>
              <a:gd name="T70" fmla="*/ 112 w 243"/>
              <a:gd name="T71" fmla="*/ 309 h 378"/>
              <a:gd name="T72" fmla="*/ 115 w 243"/>
              <a:gd name="T73" fmla="*/ 290 h 378"/>
              <a:gd name="T74" fmla="*/ 117 w 243"/>
              <a:gd name="T75" fmla="*/ 298 h 378"/>
              <a:gd name="T76" fmla="*/ 122 w 243"/>
              <a:gd name="T77" fmla="*/ 305 h 378"/>
              <a:gd name="T78" fmla="*/ 126 w 243"/>
              <a:gd name="T79" fmla="*/ 288 h 378"/>
              <a:gd name="T80" fmla="*/ 136 w 243"/>
              <a:gd name="T81" fmla="*/ 302 h 378"/>
              <a:gd name="T82" fmla="*/ 137 w 243"/>
              <a:gd name="T83" fmla="*/ 281 h 378"/>
              <a:gd name="T84" fmla="*/ 131 w 243"/>
              <a:gd name="T85" fmla="*/ 278 h 378"/>
              <a:gd name="T86" fmla="*/ 134 w 243"/>
              <a:gd name="T87" fmla="*/ 261 h 378"/>
              <a:gd name="T88" fmla="*/ 136 w 243"/>
              <a:gd name="T89" fmla="*/ 254 h 378"/>
              <a:gd name="T90" fmla="*/ 141 w 243"/>
              <a:gd name="T91" fmla="*/ 254 h 378"/>
              <a:gd name="T92" fmla="*/ 143 w 243"/>
              <a:gd name="T93" fmla="*/ 244 h 378"/>
              <a:gd name="T94" fmla="*/ 149 w 243"/>
              <a:gd name="T95" fmla="*/ 254 h 378"/>
              <a:gd name="T96" fmla="*/ 154 w 243"/>
              <a:gd name="T97" fmla="*/ 259 h 378"/>
              <a:gd name="T98" fmla="*/ 166 w 243"/>
              <a:gd name="T99" fmla="*/ 256 h 378"/>
              <a:gd name="T100" fmla="*/ 173 w 243"/>
              <a:gd name="T101" fmla="*/ 246 h 378"/>
              <a:gd name="T102" fmla="*/ 182 w 243"/>
              <a:gd name="T103" fmla="*/ 249 h 378"/>
              <a:gd name="T104" fmla="*/ 182 w 243"/>
              <a:gd name="T105" fmla="*/ 241 h 378"/>
              <a:gd name="T106" fmla="*/ 188 w 243"/>
              <a:gd name="T107" fmla="*/ 246 h 378"/>
              <a:gd name="T108" fmla="*/ 192 w 243"/>
              <a:gd name="T109" fmla="*/ 230 h 378"/>
              <a:gd name="T110" fmla="*/ 199 w 243"/>
              <a:gd name="T111" fmla="*/ 242 h 378"/>
              <a:gd name="T112" fmla="*/ 204 w 243"/>
              <a:gd name="T113" fmla="*/ 224 h 378"/>
              <a:gd name="T114" fmla="*/ 209 w 243"/>
              <a:gd name="T115" fmla="*/ 230 h 378"/>
              <a:gd name="T116" fmla="*/ 221 w 243"/>
              <a:gd name="T117" fmla="*/ 214 h 378"/>
              <a:gd name="T118" fmla="*/ 227 w 243"/>
              <a:gd name="T119" fmla="*/ 215 h 378"/>
              <a:gd name="T120" fmla="*/ 231 w 243"/>
              <a:gd name="T121" fmla="*/ 207 h 378"/>
              <a:gd name="T122" fmla="*/ 241 w 243"/>
              <a:gd name="T123" fmla="*/ 18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3" h="378">
                <a:moveTo>
                  <a:pt x="239" y="181"/>
                </a:moveTo>
                <a:lnTo>
                  <a:pt x="239" y="181"/>
                </a:lnTo>
                <a:lnTo>
                  <a:pt x="238" y="183"/>
                </a:lnTo>
                <a:lnTo>
                  <a:pt x="234" y="186"/>
                </a:lnTo>
                <a:lnTo>
                  <a:pt x="233" y="191"/>
                </a:lnTo>
                <a:lnTo>
                  <a:pt x="229" y="193"/>
                </a:lnTo>
                <a:lnTo>
                  <a:pt x="229" y="193"/>
                </a:lnTo>
                <a:lnTo>
                  <a:pt x="226" y="193"/>
                </a:lnTo>
                <a:lnTo>
                  <a:pt x="222" y="191"/>
                </a:lnTo>
                <a:lnTo>
                  <a:pt x="222" y="191"/>
                </a:lnTo>
                <a:lnTo>
                  <a:pt x="222" y="190"/>
                </a:lnTo>
                <a:lnTo>
                  <a:pt x="222" y="188"/>
                </a:lnTo>
                <a:lnTo>
                  <a:pt x="224" y="185"/>
                </a:lnTo>
                <a:lnTo>
                  <a:pt x="224" y="185"/>
                </a:lnTo>
                <a:lnTo>
                  <a:pt x="224" y="180"/>
                </a:lnTo>
                <a:lnTo>
                  <a:pt x="222" y="176"/>
                </a:lnTo>
                <a:lnTo>
                  <a:pt x="222" y="176"/>
                </a:lnTo>
                <a:lnTo>
                  <a:pt x="219" y="174"/>
                </a:lnTo>
                <a:lnTo>
                  <a:pt x="217" y="174"/>
                </a:lnTo>
                <a:lnTo>
                  <a:pt x="216" y="173"/>
                </a:lnTo>
                <a:lnTo>
                  <a:pt x="216" y="173"/>
                </a:lnTo>
                <a:lnTo>
                  <a:pt x="214" y="171"/>
                </a:lnTo>
                <a:lnTo>
                  <a:pt x="214" y="169"/>
                </a:lnTo>
                <a:lnTo>
                  <a:pt x="214" y="164"/>
                </a:lnTo>
                <a:lnTo>
                  <a:pt x="214" y="161"/>
                </a:lnTo>
                <a:lnTo>
                  <a:pt x="212" y="159"/>
                </a:lnTo>
                <a:lnTo>
                  <a:pt x="209" y="159"/>
                </a:lnTo>
                <a:lnTo>
                  <a:pt x="209" y="159"/>
                </a:lnTo>
                <a:lnTo>
                  <a:pt x="205" y="158"/>
                </a:lnTo>
                <a:lnTo>
                  <a:pt x="202" y="156"/>
                </a:lnTo>
                <a:lnTo>
                  <a:pt x="202" y="156"/>
                </a:lnTo>
                <a:lnTo>
                  <a:pt x="200" y="152"/>
                </a:lnTo>
                <a:lnTo>
                  <a:pt x="197" y="149"/>
                </a:lnTo>
                <a:lnTo>
                  <a:pt x="197" y="149"/>
                </a:lnTo>
                <a:lnTo>
                  <a:pt x="193" y="147"/>
                </a:lnTo>
                <a:lnTo>
                  <a:pt x="190" y="147"/>
                </a:lnTo>
                <a:lnTo>
                  <a:pt x="182" y="146"/>
                </a:lnTo>
                <a:lnTo>
                  <a:pt x="182" y="146"/>
                </a:lnTo>
                <a:lnTo>
                  <a:pt x="177" y="144"/>
                </a:lnTo>
                <a:lnTo>
                  <a:pt x="175" y="142"/>
                </a:lnTo>
                <a:lnTo>
                  <a:pt x="171" y="134"/>
                </a:lnTo>
                <a:lnTo>
                  <a:pt x="171" y="134"/>
                </a:lnTo>
                <a:lnTo>
                  <a:pt x="171" y="130"/>
                </a:lnTo>
                <a:lnTo>
                  <a:pt x="170" y="127"/>
                </a:lnTo>
                <a:lnTo>
                  <a:pt x="170" y="127"/>
                </a:lnTo>
                <a:lnTo>
                  <a:pt x="166" y="125"/>
                </a:lnTo>
                <a:lnTo>
                  <a:pt x="166" y="125"/>
                </a:lnTo>
                <a:lnTo>
                  <a:pt x="165" y="124"/>
                </a:lnTo>
                <a:lnTo>
                  <a:pt x="163" y="124"/>
                </a:lnTo>
                <a:lnTo>
                  <a:pt x="163" y="124"/>
                </a:lnTo>
                <a:lnTo>
                  <a:pt x="163" y="117"/>
                </a:lnTo>
                <a:lnTo>
                  <a:pt x="163" y="108"/>
                </a:lnTo>
                <a:lnTo>
                  <a:pt x="163" y="108"/>
                </a:lnTo>
                <a:lnTo>
                  <a:pt x="161" y="96"/>
                </a:lnTo>
                <a:lnTo>
                  <a:pt x="161" y="96"/>
                </a:lnTo>
                <a:lnTo>
                  <a:pt x="156" y="83"/>
                </a:lnTo>
                <a:lnTo>
                  <a:pt x="151" y="69"/>
                </a:lnTo>
                <a:lnTo>
                  <a:pt x="151" y="69"/>
                </a:lnTo>
                <a:lnTo>
                  <a:pt x="146" y="56"/>
                </a:lnTo>
                <a:lnTo>
                  <a:pt x="143" y="42"/>
                </a:lnTo>
                <a:lnTo>
                  <a:pt x="143" y="42"/>
                </a:lnTo>
                <a:lnTo>
                  <a:pt x="139" y="29"/>
                </a:lnTo>
                <a:lnTo>
                  <a:pt x="136" y="23"/>
                </a:lnTo>
                <a:lnTo>
                  <a:pt x="132" y="17"/>
                </a:lnTo>
                <a:lnTo>
                  <a:pt x="132" y="17"/>
                </a:lnTo>
                <a:lnTo>
                  <a:pt x="126" y="12"/>
                </a:lnTo>
                <a:lnTo>
                  <a:pt x="119" y="8"/>
                </a:lnTo>
                <a:lnTo>
                  <a:pt x="119" y="8"/>
                </a:lnTo>
                <a:lnTo>
                  <a:pt x="112" y="3"/>
                </a:lnTo>
                <a:lnTo>
                  <a:pt x="109" y="1"/>
                </a:lnTo>
                <a:lnTo>
                  <a:pt x="105" y="3"/>
                </a:lnTo>
                <a:lnTo>
                  <a:pt x="105" y="3"/>
                </a:lnTo>
                <a:lnTo>
                  <a:pt x="98" y="8"/>
                </a:lnTo>
                <a:lnTo>
                  <a:pt x="98" y="8"/>
                </a:lnTo>
                <a:lnTo>
                  <a:pt x="97" y="10"/>
                </a:lnTo>
                <a:lnTo>
                  <a:pt x="93" y="13"/>
                </a:lnTo>
                <a:lnTo>
                  <a:pt x="93" y="13"/>
                </a:lnTo>
                <a:lnTo>
                  <a:pt x="92" y="17"/>
                </a:lnTo>
                <a:lnTo>
                  <a:pt x="88" y="18"/>
                </a:lnTo>
                <a:lnTo>
                  <a:pt x="88" y="18"/>
                </a:lnTo>
                <a:lnTo>
                  <a:pt x="80" y="20"/>
                </a:lnTo>
                <a:lnTo>
                  <a:pt x="80" y="20"/>
                </a:lnTo>
                <a:lnTo>
                  <a:pt x="76" y="22"/>
                </a:lnTo>
                <a:lnTo>
                  <a:pt x="73" y="22"/>
                </a:lnTo>
                <a:lnTo>
                  <a:pt x="73" y="22"/>
                </a:lnTo>
                <a:lnTo>
                  <a:pt x="70" y="20"/>
                </a:lnTo>
                <a:lnTo>
                  <a:pt x="66" y="18"/>
                </a:lnTo>
                <a:lnTo>
                  <a:pt x="63" y="12"/>
                </a:lnTo>
                <a:lnTo>
                  <a:pt x="63" y="12"/>
                </a:lnTo>
                <a:lnTo>
                  <a:pt x="59" y="5"/>
                </a:lnTo>
                <a:lnTo>
                  <a:pt x="58" y="1"/>
                </a:lnTo>
                <a:lnTo>
                  <a:pt x="54" y="0"/>
                </a:lnTo>
                <a:lnTo>
                  <a:pt x="54" y="0"/>
                </a:lnTo>
                <a:lnTo>
                  <a:pt x="51" y="1"/>
                </a:lnTo>
                <a:lnTo>
                  <a:pt x="48" y="5"/>
                </a:lnTo>
                <a:lnTo>
                  <a:pt x="44" y="12"/>
                </a:lnTo>
                <a:lnTo>
                  <a:pt x="44" y="12"/>
                </a:lnTo>
                <a:lnTo>
                  <a:pt x="39" y="34"/>
                </a:lnTo>
                <a:lnTo>
                  <a:pt x="39" y="34"/>
                </a:lnTo>
                <a:lnTo>
                  <a:pt x="37" y="44"/>
                </a:lnTo>
                <a:lnTo>
                  <a:pt x="36" y="56"/>
                </a:lnTo>
                <a:lnTo>
                  <a:pt x="36" y="56"/>
                </a:lnTo>
                <a:lnTo>
                  <a:pt x="29" y="74"/>
                </a:lnTo>
                <a:lnTo>
                  <a:pt x="24" y="95"/>
                </a:lnTo>
                <a:lnTo>
                  <a:pt x="24" y="95"/>
                </a:lnTo>
                <a:lnTo>
                  <a:pt x="24" y="101"/>
                </a:lnTo>
                <a:lnTo>
                  <a:pt x="27" y="107"/>
                </a:lnTo>
                <a:lnTo>
                  <a:pt x="27" y="107"/>
                </a:lnTo>
                <a:lnTo>
                  <a:pt x="27" y="113"/>
                </a:lnTo>
                <a:lnTo>
                  <a:pt x="25" y="118"/>
                </a:lnTo>
                <a:lnTo>
                  <a:pt x="25" y="118"/>
                </a:lnTo>
                <a:lnTo>
                  <a:pt x="27" y="122"/>
                </a:lnTo>
                <a:lnTo>
                  <a:pt x="29" y="127"/>
                </a:lnTo>
                <a:lnTo>
                  <a:pt x="29" y="127"/>
                </a:lnTo>
                <a:lnTo>
                  <a:pt x="29" y="132"/>
                </a:lnTo>
                <a:lnTo>
                  <a:pt x="27" y="137"/>
                </a:lnTo>
                <a:lnTo>
                  <a:pt x="27" y="137"/>
                </a:lnTo>
                <a:lnTo>
                  <a:pt x="29" y="141"/>
                </a:lnTo>
                <a:lnTo>
                  <a:pt x="32" y="142"/>
                </a:lnTo>
                <a:lnTo>
                  <a:pt x="32" y="142"/>
                </a:lnTo>
                <a:lnTo>
                  <a:pt x="32" y="149"/>
                </a:lnTo>
                <a:lnTo>
                  <a:pt x="32" y="154"/>
                </a:lnTo>
                <a:lnTo>
                  <a:pt x="32" y="154"/>
                </a:lnTo>
                <a:lnTo>
                  <a:pt x="31" y="159"/>
                </a:lnTo>
                <a:lnTo>
                  <a:pt x="27" y="163"/>
                </a:lnTo>
                <a:lnTo>
                  <a:pt x="27" y="163"/>
                </a:lnTo>
                <a:lnTo>
                  <a:pt x="24" y="166"/>
                </a:lnTo>
                <a:lnTo>
                  <a:pt x="24" y="169"/>
                </a:lnTo>
                <a:lnTo>
                  <a:pt x="24" y="169"/>
                </a:lnTo>
                <a:lnTo>
                  <a:pt x="24" y="174"/>
                </a:lnTo>
                <a:lnTo>
                  <a:pt x="22" y="176"/>
                </a:lnTo>
                <a:lnTo>
                  <a:pt x="20" y="176"/>
                </a:lnTo>
                <a:lnTo>
                  <a:pt x="20" y="176"/>
                </a:lnTo>
                <a:lnTo>
                  <a:pt x="24" y="188"/>
                </a:lnTo>
                <a:lnTo>
                  <a:pt x="24" y="195"/>
                </a:lnTo>
                <a:lnTo>
                  <a:pt x="24" y="197"/>
                </a:lnTo>
                <a:lnTo>
                  <a:pt x="22" y="198"/>
                </a:lnTo>
                <a:lnTo>
                  <a:pt x="22" y="198"/>
                </a:lnTo>
                <a:lnTo>
                  <a:pt x="20" y="198"/>
                </a:lnTo>
                <a:lnTo>
                  <a:pt x="19" y="200"/>
                </a:lnTo>
                <a:lnTo>
                  <a:pt x="19" y="200"/>
                </a:lnTo>
                <a:lnTo>
                  <a:pt x="17" y="202"/>
                </a:lnTo>
                <a:lnTo>
                  <a:pt x="17" y="205"/>
                </a:lnTo>
                <a:lnTo>
                  <a:pt x="17" y="205"/>
                </a:lnTo>
                <a:lnTo>
                  <a:pt x="15" y="215"/>
                </a:lnTo>
                <a:lnTo>
                  <a:pt x="15" y="215"/>
                </a:lnTo>
                <a:lnTo>
                  <a:pt x="14" y="219"/>
                </a:lnTo>
                <a:lnTo>
                  <a:pt x="12" y="220"/>
                </a:lnTo>
                <a:lnTo>
                  <a:pt x="9" y="220"/>
                </a:lnTo>
                <a:lnTo>
                  <a:pt x="9" y="220"/>
                </a:lnTo>
                <a:lnTo>
                  <a:pt x="7" y="217"/>
                </a:lnTo>
                <a:lnTo>
                  <a:pt x="5" y="215"/>
                </a:lnTo>
                <a:lnTo>
                  <a:pt x="3" y="214"/>
                </a:lnTo>
                <a:lnTo>
                  <a:pt x="3" y="214"/>
                </a:lnTo>
                <a:lnTo>
                  <a:pt x="0" y="215"/>
                </a:lnTo>
                <a:lnTo>
                  <a:pt x="32" y="332"/>
                </a:lnTo>
                <a:lnTo>
                  <a:pt x="32" y="332"/>
                </a:lnTo>
                <a:lnTo>
                  <a:pt x="34" y="337"/>
                </a:lnTo>
                <a:lnTo>
                  <a:pt x="34" y="337"/>
                </a:lnTo>
                <a:lnTo>
                  <a:pt x="36" y="341"/>
                </a:lnTo>
                <a:lnTo>
                  <a:pt x="36" y="341"/>
                </a:lnTo>
                <a:lnTo>
                  <a:pt x="37" y="346"/>
                </a:lnTo>
                <a:lnTo>
                  <a:pt x="37" y="346"/>
                </a:lnTo>
                <a:lnTo>
                  <a:pt x="39" y="349"/>
                </a:lnTo>
                <a:lnTo>
                  <a:pt x="39" y="349"/>
                </a:lnTo>
                <a:lnTo>
                  <a:pt x="42" y="353"/>
                </a:lnTo>
                <a:lnTo>
                  <a:pt x="48" y="354"/>
                </a:lnTo>
                <a:lnTo>
                  <a:pt x="48" y="354"/>
                </a:lnTo>
                <a:lnTo>
                  <a:pt x="48" y="356"/>
                </a:lnTo>
                <a:lnTo>
                  <a:pt x="49" y="359"/>
                </a:lnTo>
                <a:lnTo>
                  <a:pt x="51" y="365"/>
                </a:lnTo>
                <a:lnTo>
                  <a:pt x="51" y="365"/>
                </a:lnTo>
                <a:lnTo>
                  <a:pt x="51" y="366"/>
                </a:lnTo>
                <a:lnTo>
                  <a:pt x="53" y="370"/>
                </a:lnTo>
                <a:lnTo>
                  <a:pt x="58" y="373"/>
                </a:lnTo>
                <a:lnTo>
                  <a:pt x="58" y="373"/>
                </a:lnTo>
                <a:lnTo>
                  <a:pt x="65" y="375"/>
                </a:lnTo>
                <a:lnTo>
                  <a:pt x="70" y="378"/>
                </a:lnTo>
                <a:lnTo>
                  <a:pt x="70" y="378"/>
                </a:lnTo>
                <a:lnTo>
                  <a:pt x="71" y="368"/>
                </a:lnTo>
                <a:lnTo>
                  <a:pt x="71" y="368"/>
                </a:lnTo>
                <a:lnTo>
                  <a:pt x="71" y="363"/>
                </a:lnTo>
                <a:lnTo>
                  <a:pt x="73" y="361"/>
                </a:lnTo>
                <a:lnTo>
                  <a:pt x="76" y="356"/>
                </a:lnTo>
                <a:lnTo>
                  <a:pt x="76" y="356"/>
                </a:lnTo>
                <a:lnTo>
                  <a:pt x="80" y="349"/>
                </a:lnTo>
                <a:lnTo>
                  <a:pt x="81" y="343"/>
                </a:lnTo>
                <a:lnTo>
                  <a:pt x="81" y="343"/>
                </a:lnTo>
                <a:lnTo>
                  <a:pt x="87" y="337"/>
                </a:lnTo>
                <a:lnTo>
                  <a:pt x="92" y="332"/>
                </a:lnTo>
                <a:lnTo>
                  <a:pt x="92" y="332"/>
                </a:lnTo>
                <a:lnTo>
                  <a:pt x="93" y="329"/>
                </a:lnTo>
                <a:lnTo>
                  <a:pt x="95" y="324"/>
                </a:lnTo>
                <a:lnTo>
                  <a:pt x="93" y="320"/>
                </a:lnTo>
                <a:lnTo>
                  <a:pt x="95" y="315"/>
                </a:lnTo>
                <a:lnTo>
                  <a:pt x="95" y="315"/>
                </a:lnTo>
                <a:lnTo>
                  <a:pt x="98" y="319"/>
                </a:lnTo>
                <a:lnTo>
                  <a:pt x="100" y="319"/>
                </a:lnTo>
                <a:lnTo>
                  <a:pt x="102" y="319"/>
                </a:lnTo>
                <a:lnTo>
                  <a:pt x="102" y="319"/>
                </a:lnTo>
                <a:lnTo>
                  <a:pt x="104" y="315"/>
                </a:lnTo>
                <a:lnTo>
                  <a:pt x="104" y="312"/>
                </a:lnTo>
                <a:lnTo>
                  <a:pt x="104" y="312"/>
                </a:lnTo>
                <a:lnTo>
                  <a:pt x="102" y="309"/>
                </a:lnTo>
                <a:lnTo>
                  <a:pt x="100" y="307"/>
                </a:lnTo>
                <a:lnTo>
                  <a:pt x="102" y="303"/>
                </a:lnTo>
                <a:lnTo>
                  <a:pt x="102" y="303"/>
                </a:lnTo>
                <a:lnTo>
                  <a:pt x="104" y="302"/>
                </a:lnTo>
                <a:lnTo>
                  <a:pt x="107" y="303"/>
                </a:lnTo>
                <a:lnTo>
                  <a:pt x="107" y="303"/>
                </a:lnTo>
                <a:lnTo>
                  <a:pt x="107" y="307"/>
                </a:lnTo>
                <a:lnTo>
                  <a:pt x="107" y="310"/>
                </a:lnTo>
                <a:lnTo>
                  <a:pt x="109" y="310"/>
                </a:lnTo>
                <a:lnTo>
                  <a:pt x="109" y="310"/>
                </a:lnTo>
                <a:lnTo>
                  <a:pt x="110" y="310"/>
                </a:lnTo>
                <a:lnTo>
                  <a:pt x="112" y="309"/>
                </a:lnTo>
                <a:lnTo>
                  <a:pt x="112" y="305"/>
                </a:lnTo>
                <a:lnTo>
                  <a:pt x="112" y="305"/>
                </a:lnTo>
                <a:lnTo>
                  <a:pt x="114" y="297"/>
                </a:lnTo>
                <a:lnTo>
                  <a:pt x="114" y="297"/>
                </a:lnTo>
                <a:lnTo>
                  <a:pt x="114" y="293"/>
                </a:lnTo>
                <a:lnTo>
                  <a:pt x="115" y="290"/>
                </a:lnTo>
                <a:lnTo>
                  <a:pt x="117" y="290"/>
                </a:lnTo>
                <a:lnTo>
                  <a:pt x="117" y="290"/>
                </a:lnTo>
                <a:lnTo>
                  <a:pt x="119" y="292"/>
                </a:lnTo>
                <a:lnTo>
                  <a:pt x="119" y="293"/>
                </a:lnTo>
                <a:lnTo>
                  <a:pt x="117" y="298"/>
                </a:lnTo>
                <a:lnTo>
                  <a:pt x="117" y="298"/>
                </a:lnTo>
                <a:lnTo>
                  <a:pt x="117" y="303"/>
                </a:lnTo>
                <a:lnTo>
                  <a:pt x="119" y="307"/>
                </a:lnTo>
                <a:lnTo>
                  <a:pt x="121" y="309"/>
                </a:lnTo>
                <a:lnTo>
                  <a:pt x="121" y="309"/>
                </a:lnTo>
                <a:lnTo>
                  <a:pt x="122" y="307"/>
                </a:lnTo>
                <a:lnTo>
                  <a:pt x="122" y="305"/>
                </a:lnTo>
                <a:lnTo>
                  <a:pt x="124" y="300"/>
                </a:lnTo>
                <a:lnTo>
                  <a:pt x="124" y="300"/>
                </a:lnTo>
                <a:lnTo>
                  <a:pt x="124" y="293"/>
                </a:lnTo>
                <a:lnTo>
                  <a:pt x="124" y="290"/>
                </a:lnTo>
                <a:lnTo>
                  <a:pt x="126" y="288"/>
                </a:lnTo>
                <a:lnTo>
                  <a:pt x="126" y="288"/>
                </a:lnTo>
                <a:lnTo>
                  <a:pt x="129" y="288"/>
                </a:lnTo>
                <a:lnTo>
                  <a:pt x="131" y="290"/>
                </a:lnTo>
                <a:lnTo>
                  <a:pt x="131" y="295"/>
                </a:lnTo>
                <a:lnTo>
                  <a:pt x="131" y="295"/>
                </a:lnTo>
                <a:lnTo>
                  <a:pt x="132" y="300"/>
                </a:lnTo>
                <a:lnTo>
                  <a:pt x="136" y="302"/>
                </a:lnTo>
                <a:lnTo>
                  <a:pt x="137" y="300"/>
                </a:lnTo>
                <a:lnTo>
                  <a:pt x="141" y="297"/>
                </a:lnTo>
                <a:lnTo>
                  <a:pt x="143" y="292"/>
                </a:lnTo>
                <a:lnTo>
                  <a:pt x="143" y="287"/>
                </a:lnTo>
                <a:lnTo>
                  <a:pt x="141" y="283"/>
                </a:lnTo>
                <a:lnTo>
                  <a:pt x="137" y="281"/>
                </a:lnTo>
                <a:lnTo>
                  <a:pt x="137" y="281"/>
                </a:lnTo>
                <a:lnTo>
                  <a:pt x="134" y="281"/>
                </a:lnTo>
                <a:lnTo>
                  <a:pt x="132" y="281"/>
                </a:lnTo>
                <a:lnTo>
                  <a:pt x="131" y="280"/>
                </a:lnTo>
                <a:lnTo>
                  <a:pt x="131" y="280"/>
                </a:lnTo>
                <a:lnTo>
                  <a:pt x="131" y="278"/>
                </a:lnTo>
                <a:lnTo>
                  <a:pt x="132" y="276"/>
                </a:lnTo>
                <a:lnTo>
                  <a:pt x="136" y="275"/>
                </a:lnTo>
                <a:lnTo>
                  <a:pt x="136" y="275"/>
                </a:lnTo>
                <a:lnTo>
                  <a:pt x="137" y="271"/>
                </a:lnTo>
                <a:lnTo>
                  <a:pt x="137" y="268"/>
                </a:lnTo>
                <a:lnTo>
                  <a:pt x="134" y="261"/>
                </a:lnTo>
                <a:lnTo>
                  <a:pt x="134" y="261"/>
                </a:lnTo>
                <a:lnTo>
                  <a:pt x="132" y="258"/>
                </a:lnTo>
                <a:lnTo>
                  <a:pt x="132" y="254"/>
                </a:lnTo>
                <a:lnTo>
                  <a:pt x="134" y="254"/>
                </a:lnTo>
                <a:lnTo>
                  <a:pt x="134" y="254"/>
                </a:lnTo>
                <a:lnTo>
                  <a:pt x="136" y="254"/>
                </a:lnTo>
                <a:lnTo>
                  <a:pt x="136" y="256"/>
                </a:lnTo>
                <a:lnTo>
                  <a:pt x="137" y="259"/>
                </a:lnTo>
                <a:lnTo>
                  <a:pt x="137" y="259"/>
                </a:lnTo>
                <a:lnTo>
                  <a:pt x="139" y="261"/>
                </a:lnTo>
                <a:lnTo>
                  <a:pt x="141" y="259"/>
                </a:lnTo>
                <a:lnTo>
                  <a:pt x="141" y="254"/>
                </a:lnTo>
                <a:lnTo>
                  <a:pt x="141" y="254"/>
                </a:lnTo>
                <a:lnTo>
                  <a:pt x="139" y="251"/>
                </a:lnTo>
                <a:lnTo>
                  <a:pt x="139" y="249"/>
                </a:lnTo>
                <a:lnTo>
                  <a:pt x="139" y="247"/>
                </a:lnTo>
                <a:lnTo>
                  <a:pt x="139" y="247"/>
                </a:lnTo>
                <a:lnTo>
                  <a:pt x="143" y="244"/>
                </a:lnTo>
                <a:lnTo>
                  <a:pt x="146" y="246"/>
                </a:lnTo>
                <a:lnTo>
                  <a:pt x="148" y="247"/>
                </a:lnTo>
                <a:lnTo>
                  <a:pt x="149" y="251"/>
                </a:lnTo>
                <a:lnTo>
                  <a:pt x="149" y="251"/>
                </a:lnTo>
                <a:lnTo>
                  <a:pt x="149" y="254"/>
                </a:lnTo>
                <a:lnTo>
                  <a:pt x="149" y="254"/>
                </a:lnTo>
                <a:lnTo>
                  <a:pt x="148" y="258"/>
                </a:lnTo>
                <a:lnTo>
                  <a:pt x="148" y="258"/>
                </a:lnTo>
                <a:lnTo>
                  <a:pt x="148" y="259"/>
                </a:lnTo>
                <a:lnTo>
                  <a:pt x="149" y="259"/>
                </a:lnTo>
                <a:lnTo>
                  <a:pt x="154" y="259"/>
                </a:lnTo>
                <a:lnTo>
                  <a:pt x="154" y="259"/>
                </a:lnTo>
                <a:lnTo>
                  <a:pt x="158" y="259"/>
                </a:lnTo>
                <a:lnTo>
                  <a:pt x="163" y="261"/>
                </a:lnTo>
                <a:lnTo>
                  <a:pt x="166" y="261"/>
                </a:lnTo>
                <a:lnTo>
                  <a:pt x="166" y="259"/>
                </a:lnTo>
                <a:lnTo>
                  <a:pt x="166" y="256"/>
                </a:lnTo>
                <a:lnTo>
                  <a:pt x="166" y="256"/>
                </a:lnTo>
                <a:lnTo>
                  <a:pt x="165" y="247"/>
                </a:lnTo>
                <a:lnTo>
                  <a:pt x="165" y="244"/>
                </a:lnTo>
                <a:lnTo>
                  <a:pt x="168" y="242"/>
                </a:lnTo>
                <a:lnTo>
                  <a:pt x="168" y="242"/>
                </a:lnTo>
                <a:lnTo>
                  <a:pt x="171" y="242"/>
                </a:lnTo>
                <a:lnTo>
                  <a:pt x="173" y="246"/>
                </a:lnTo>
                <a:lnTo>
                  <a:pt x="175" y="253"/>
                </a:lnTo>
                <a:lnTo>
                  <a:pt x="175" y="253"/>
                </a:lnTo>
                <a:lnTo>
                  <a:pt x="177" y="254"/>
                </a:lnTo>
                <a:lnTo>
                  <a:pt x="178" y="254"/>
                </a:lnTo>
                <a:lnTo>
                  <a:pt x="182" y="253"/>
                </a:lnTo>
                <a:lnTo>
                  <a:pt x="182" y="249"/>
                </a:lnTo>
                <a:lnTo>
                  <a:pt x="182" y="249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8" y="241"/>
                </a:lnTo>
                <a:lnTo>
                  <a:pt x="182" y="241"/>
                </a:lnTo>
                <a:lnTo>
                  <a:pt x="182" y="241"/>
                </a:lnTo>
                <a:lnTo>
                  <a:pt x="183" y="244"/>
                </a:lnTo>
                <a:lnTo>
                  <a:pt x="185" y="246"/>
                </a:lnTo>
                <a:lnTo>
                  <a:pt x="187" y="246"/>
                </a:lnTo>
                <a:lnTo>
                  <a:pt x="187" y="246"/>
                </a:lnTo>
                <a:lnTo>
                  <a:pt x="188" y="246"/>
                </a:lnTo>
                <a:lnTo>
                  <a:pt x="188" y="244"/>
                </a:lnTo>
                <a:lnTo>
                  <a:pt x="190" y="241"/>
                </a:lnTo>
                <a:lnTo>
                  <a:pt x="190" y="241"/>
                </a:lnTo>
                <a:lnTo>
                  <a:pt x="188" y="234"/>
                </a:lnTo>
                <a:lnTo>
                  <a:pt x="190" y="230"/>
                </a:lnTo>
                <a:lnTo>
                  <a:pt x="192" y="230"/>
                </a:lnTo>
                <a:lnTo>
                  <a:pt x="192" y="230"/>
                </a:lnTo>
                <a:lnTo>
                  <a:pt x="192" y="230"/>
                </a:lnTo>
                <a:lnTo>
                  <a:pt x="193" y="234"/>
                </a:lnTo>
                <a:lnTo>
                  <a:pt x="195" y="237"/>
                </a:lnTo>
                <a:lnTo>
                  <a:pt x="195" y="241"/>
                </a:lnTo>
                <a:lnTo>
                  <a:pt x="199" y="242"/>
                </a:lnTo>
                <a:lnTo>
                  <a:pt x="199" y="242"/>
                </a:lnTo>
                <a:lnTo>
                  <a:pt x="199" y="234"/>
                </a:lnTo>
                <a:lnTo>
                  <a:pt x="200" y="227"/>
                </a:lnTo>
                <a:lnTo>
                  <a:pt x="200" y="227"/>
                </a:lnTo>
                <a:lnTo>
                  <a:pt x="202" y="224"/>
                </a:lnTo>
                <a:lnTo>
                  <a:pt x="204" y="224"/>
                </a:lnTo>
                <a:lnTo>
                  <a:pt x="205" y="225"/>
                </a:lnTo>
                <a:lnTo>
                  <a:pt x="205" y="225"/>
                </a:lnTo>
                <a:lnTo>
                  <a:pt x="205" y="229"/>
                </a:lnTo>
                <a:lnTo>
                  <a:pt x="207" y="230"/>
                </a:lnTo>
                <a:lnTo>
                  <a:pt x="209" y="230"/>
                </a:lnTo>
                <a:lnTo>
                  <a:pt x="209" y="230"/>
                </a:lnTo>
                <a:lnTo>
                  <a:pt x="212" y="229"/>
                </a:lnTo>
                <a:lnTo>
                  <a:pt x="216" y="227"/>
                </a:lnTo>
                <a:lnTo>
                  <a:pt x="216" y="227"/>
                </a:lnTo>
                <a:lnTo>
                  <a:pt x="217" y="224"/>
                </a:lnTo>
                <a:lnTo>
                  <a:pt x="217" y="220"/>
                </a:lnTo>
                <a:lnTo>
                  <a:pt x="221" y="214"/>
                </a:lnTo>
                <a:lnTo>
                  <a:pt x="221" y="214"/>
                </a:lnTo>
                <a:lnTo>
                  <a:pt x="222" y="210"/>
                </a:lnTo>
                <a:lnTo>
                  <a:pt x="224" y="210"/>
                </a:lnTo>
                <a:lnTo>
                  <a:pt x="226" y="212"/>
                </a:lnTo>
                <a:lnTo>
                  <a:pt x="226" y="212"/>
                </a:lnTo>
                <a:lnTo>
                  <a:pt x="227" y="215"/>
                </a:lnTo>
                <a:lnTo>
                  <a:pt x="227" y="217"/>
                </a:lnTo>
                <a:lnTo>
                  <a:pt x="231" y="217"/>
                </a:lnTo>
                <a:lnTo>
                  <a:pt x="231" y="217"/>
                </a:lnTo>
                <a:lnTo>
                  <a:pt x="231" y="212"/>
                </a:lnTo>
                <a:lnTo>
                  <a:pt x="231" y="207"/>
                </a:lnTo>
                <a:lnTo>
                  <a:pt x="231" y="207"/>
                </a:lnTo>
                <a:lnTo>
                  <a:pt x="233" y="202"/>
                </a:lnTo>
                <a:lnTo>
                  <a:pt x="236" y="198"/>
                </a:lnTo>
                <a:lnTo>
                  <a:pt x="236" y="198"/>
                </a:lnTo>
                <a:lnTo>
                  <a:pt x="241" y="190"/>
                </a:lnTo>
                <a:lnTo>
                  <a:pt x="243" y="185"/>
                </a:lnTo>
                <a:lnTo>
                  <a:pt x="241" y="181"/>
                </a:lnTo>
                <a:lnTo>
                  <a:pt x="239" y="181"/>
                </a:lnTo>
                <a:lnTo>
                  <a:pt x="239" y="181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24293" y="2257244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9065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Maine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242</cp:revision>
  <dcterms:created xsi:type="dcterms:W3CDTF">2012-10-11T16:07:59Z</dcterms:created>
  <dcterms:modified xsi:type="dcterms:W3CDTF">2024-02-23T21:10:59Z</dcterms:modified>
  <cp:category/>
</cp:coreProperties>
</file>