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Maine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906" y="1608361"/>
            <a:ext cx="48006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$3.8 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projects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across the state 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365366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699634"/>
            <a:ext cx="685800" cy="685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73" y="975418"/>
            <a:ext cx="2628724" cy="394308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38592" y="2500685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ME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 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8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Maine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276</cp:revision>
  <cp:lastPrinted>2017-04-28T14:48:55Z</cp:lastPrinted>
  <dcterms:created xsi:type="dcterms:W3CDTF">2017-04-25T19:00:02Z</dcterms:created>
  <dcterms:modified xsi:type="dcterms:W3CDTF">2019-11-15T20:04:05Z</dcterms:modified>
</cp:coreProperties>
</file>