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Maryland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$129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52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821C6B1-90F6-47CF-A149-F6CAF18529BC}"/>
              </a:ext>
            </a:extLst>
          </p:cNvPr>
          <p:cNvSpPr>
            <a:spLocks/>
          </p:cNvSpPr>
          <p:nvPr/>
        </p:nvSpPr>
        <p:spPr bwMode="auto">
          <a:xfrm rot="957018">
            <a:off x="5746854" y="1141860"/>
            <a:ext cx="3084637" cy="3396842"/>
          </a:xfrm>
          <a:custGeom>
            <a:avLst/>
            <a:gdLst>
              <a:gd name="T0" fmla="*/ 295 w 300"/>
              <a:gd name="T1" fmla="*/ 110 h 205"/>
              <a:gd name="T2" fmla="*/ 290 w 300"/>
              <a:gd name="T3" fmla="*/ 114 h 205"/>
              <a:gd name="T4" fmla="*/ 283 w 300"/>
              <a:gd name="T5" fmla="*/ 124 h 205"/>
              <a:gd name="T6" fmla="*/ 276 w 300"/>
              <a:gd name="T7" fmla="*/ 122 h 205"/>
              <a:gd name="T8" fmla="*/ 285 w 300"/>
              <a:gd name="T9" fmla="*/ 129 h 205"/>
              <a:gd name="T10" fmla="*/ 291 w 300"/>
              <a:gd name="T11" fmla="*/ 132 h 205"/>
              <a:gd name="T12" fmla="*/ 281 w 300"/>
              <a:gd name="T13" fmla="*/ 154 h 205"/>
              <a:gd name="T14" fmla="*/ 269 w 300"/>
              <a:gd name="T15" fmla="*/ 170 h 205"/>
              <a:gd name="T16" fmla="*/ 266 w 300"/>
              <a:gd name="T17" fmla="*/ 183 h 205"/>
              <a:gd name="T18" fmla="*/ 266 w 300"/>
              <a:gd name="T19" fmla="*/ 204 h 205"/>
              <a:gd name="T20" fmla="*/ 258 w 300"/>
              <a:gd name="T21" fmla="*/ 193 h 205"/>
              <a:gd name="T22" fmla="*/ 254 w 300"/>
              <a:gd name="T23" fmla="*/ 178 h 205"/>
              <a:gd name="T24" fmla="*/ 256 w 300"/>
              <a:gd name="T25" fmla="*/ 170 h 205"/>
              <a:gd name="T26" fmla="*/ 256 w 300"/>
              <a:gd name="T27" fmla="*/ 159 h 205"/>
              <a:gd name="T28" fmla="*/ 259 w 300"/>
              <a:gd name="T29" fmla="*/ 154 h 205"/>
              <a:gd name="T30" fmla="*/ 266 w 300"/>
              <a:gd name="T31" fmla="*/ 148 h 205"/>
              <a:gd name="T32" fmla="*/ 263 w 300"/>
              <a:gd name="T33" fmla="*/ 144 h 205"/>
              <a:gd name="T34" fmla="*/ 256 w 300"/>
              <a:gd name="T35" fmla="*/ 142 h 205"/>
              <a:gd name="T36" fmla="*/ 249 w 300"/>
              <a:gd name="T37" fmla="*/ 131 h 205"/>
              <a:gd name="T38" fmla="*/ 246 w 300"/>
              <a:gd name="T39" fmla="*/ 122 h 205"/>
              <a:gd name="T40" fmla="*/ 247 w 300"/>
              <a:gd name="T41" fmla="*/ 107 h 205"/>
              <a:gd name="T42" fmla="*/ 234 w 300"/>
              <a:gd name="T43" fmla="*/ 117 h 205"/>
              <a:gd name="T44" fmla="*/ 222 w 300"/>
              <a:gd name="T45" fmla="*/ 103 h 205"/>
              <a:gd name="T46" fmla="*/ 212 w 300"/>
              <a:gd name="T47" fmla="*/ 86 h 205"/>
              <a:gd name="T48" fmla="*/ 198 w 300"/>
              <a:gd name="T49" fmla="*/ 71 h 205"/>
              <a:gd name="T50" fmla="*/ 213 w 300"/>
              <a:gd name="T51" fmla="*/ 124 h 205"/>
              <a:gd name="T52" fmla="*/ 200 w 300"/>
              <a:gd name="T53" fmla="*/ 127 h 205"/>
              <a:gd name="T54" fmla="*/ 185 w 300"/>
              <a:gd name="T55" fmla="*/ 124 h 205"/>
              <a:gd name="T56" fmla="*/ 161 w 300"/>
              <a:gd name="T57" fmla="*/ 120 h 205"/>
              <a:gd name="T58" fmla="*/ 154 w 300"/>
              <a:gd name="T59" fmla="*/ 126 h 205"/>
              <a:gd name="T60" fmla="*/ 152 w 300"/>
              <a:gd name="T61" fmla="*/ 124 h 205"/>
              <a:gd name="T62" fmla="*/ 159 w 300"/>
              <a:gd name="T63" fmla="*/ 114 h 205"/>
              <a:gd name="T64" fmla="*/ 161 w 300"/>
              <a:gd name="T65" fmla="*/ 102 h 205"/>
              <a:gd name="T66" fmla="*/ 159 w 300"/>
              <a:gd name="T67" fmla="*/ 98 h 205"/>
              <a:gd name="T68" fmla="*/ 159 w 300"/>
              <a:gd name="T69" fmla="*/ 97 h 205"/>
              <a:gd name="T70" fmla="*/ 159 w 300"/>
              <a:gd name="T71" fmla="*/ 88 h 205"/>
              <a:gd name="T72" fmla="*/ 157 w 300"/>
              <a:gd name="T73" fmla="*/ 86 h 205"/>
              <a:gd name="T74" fmla="*/ 142 w 300"/>
              <a:gd name="T75" fmla="*/ 76 h 205"/>
              <a:gd name="T76" fmla="*/ 135 w 300"/>
              <a:gd name="T77" fmla="*/ 75 h 205"/>
              <a:gd name="T78" fmla="*/ 134 w 300"/>
              <a:gd name="T79" fmla="*/ 75 h 205"/>
              <a:gd name="T80" fmla="*/ 132 w 300"/>
              <a:gd name="T81" fmla="*/ 71 h 205"/>
              <a:gd name="T82" fmla="*/ 130 w 300"/>
              <a:gd name="T83" fmla="*/ 68 h 205"/>
              <a:gd name="T84" fmla="*/ 129 w 300"/>
              <a:gd name="T85" fmla="*/ 64 h 205"/>
              <a:gd name="T86" fmla="*/ 129 w 300"/>
              <a:gd name="T87" fmla="*/ 61 h 205"/>
              <a:gd name="T88" fmla="*/ 125 w 300"/>
              <a:gd name="T89" fmla="*/ 59 h 205"/>
              <a:gd name="T90" fmla="*/ 117 w 300"/>
              <a:gd name="T91" fmla="*/ 59 h 205"/>
              <a:gd name="T92" fmla="*/ 115 w 300"/>
              <a:gd name="T93" fmla="*/ 59 h 205"/>
              <a:gd name="T94" fmla="*/ 113 w 300"/>
              <a:gd name="T95" fmla="*/ 56 h 205"/>
              <a:gd name="T96" fmla="*/ 110 w 300"/>
              <a:gd name="T97" fmla="*/ 53 h 205"/>
              <a:gd name="T98" fmla="*/ 106 w 300"/>
              <a:gd name="T99" fmla="*/ 51 h 205"/>
              <a:gd name="T100" fmla="*/ 98 w 300"/>
              <a:gd name="T101" fmla="*/ 49 h 205"/>
              <a:gd name="T102" fmla="*/ 79 w 300"/>
              <a:gd name="T103" fmla="*/ 44 h 205"/>
              <a:gd name="T104" fmla="*/ 73 w 300"/>
              <a:gd name="T105" fmla="*/ 46 h 205"/>
              <a:gd name="T106" fmla="*/ 67 w 300"/>
              <a:gd name="T107" fmla="*/ 46 h 205"/>
              <a:gd name="T108" fmla="*/ 61 w 300"/>
              <a:gd name="T109" fmla="*/ 44 h 205"/>
              <a:gd name="T110" fmla="*/ 37 w 300"/>
              <a:gd name="T111" fmla="*/ 53 h 205"/>
              <a:gd name="T112" fmla="*/ 22 w 300"/>
              <a:gd name="T113" fmla="*/ 66 h 205"/>
              <a:gd name="T114" fmla="*/ 10 w 300"/>
              <a:gd name="T115" fmla="*/ 83 h 205"/>
              <a:gd name="T116" fmla="*/ 3 w 300"/>
              <a:gd name="T117" fmla="*/ 76 h 205"/>
              <a:gd name="T118" fmla="*/ 230 w 300"/>
              <a:gd name="T119" fmla="*/ 0 h 205"/>
              <a:gd name="T120" fmla="*/ 298 w 300"/>
              <a:gd name="T121" fmla="*/ 10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0" h="205">
                <a:moveTo>
                  <a:pt x="298" y="100"/>
                </a:moveTo>
                <a:lnTo>
                  <a:pt x="298" y="100"/>
                </a:lnTo>
                <a:lnTo>
                  <a:pt x="297" y="103"/>
                </a:lnTo>
                <a:lnTo>
                  <a:pt x="297" y="107"/>
                </a:lnTo>
                <a:lnTo>
                  <a:pt x="297" y="107"/>
                </a:lnTo>
                <a:lnTo>
                  <a:pt x="297" y="110"/>
                </a:lnTo>
                <a:lnTo>
                  <a:pt x="295" y="110"/>
                </a:lnTo>
                <a:lnTo>
                  <a:pt x="293" y="110"/>
                </a:lnTo>
                <a:lnTo>
                  <a:pt x="293" y="110"/>
                </a:lnTo>
                <a:lnTo>
                  <a:pt x="293" y="109"/>
                </a:lnTo>
                <a:lnTo>
                  <a:pt x="293" y="109"/>
                </a:lnTo>
                <a:lnTo>
                  <a:pt x="291" y="110"/>
                </a:lnTo>
                <a:lnTo>
                  <a:pt x="290" y="114"/>
                </a:lnTo>
                <a:lnTo>
                  <a:pt x="290" y="114"/>
                </a:lnTo>
                <a:lnTo>
                  <a:pt x="288" y="117"/>
                </a:lnTo>
                <a:lnTo>
                  <a:pt x="288" y="117"/>
                </a:lnTo>
                <a:lnTo>
                  <a:pt x="285" y="120"/>
                </a:lnTo>
                <a:lnTo>
                  <a:pt x="285" y="120"/>
                </a:lnTo>
                <a:lnTo>
                  <a:pt x="285" y="122"/>
                </a:lnTo>
                <a:lnTo>
                  <a:pt x="283" y="124"/>
                </a:lnTo>
                <a:lnTo>
                  <a:pt x="283" y="124"/>
                </a:lnTo>
                <a:lnTo>
                  <a:pt x="283" y="120"/>
                </a:lnTo>
                <a:lnTo>
                  <a:pt x="281" y="119"/>
                </a:lnTo>
                <a:lnTo>
                  <a:pt x="281" y="117"/>
                </a:lnTo>
                <a:lnTo>
                  <a:pt x="281" y="117"/>
                </a:lnTo>
                <a:lnTo>
                  <a:pt x="278" y="117"/>
                </a:lnTo>
                <a:lnTo>
                  <a:pt x="278" y="119"/>
                </a:lnTo>
                <a:lnTo>
                  <a:pt x="276" y="122"/>
                </a:lnTo>
                <a:lnTo>
                  <a:pt x="276" y="122"/>
                </a:lnTo>
                <a:lnTo>
                  <a:pt x="276" y="126"/>
                </a:lnTo>
                <a:lnTo>
                  <a:pt x="280" y="129"/>
                </a:lnTo>
                <a:lnTo>
                  <a:pt x="280" y="129"/>
                </a:lnTo>
                <a:lnTo>
                  <a:pt x="285" y="132"/>
                </a:lnTo>
                <a:lnTo>
                  <a:pt x="285" y="132"/>
                </a:lnTo>
                <a:lnTo>
                  <a:pt x="285" y="129"/>
                </a:lnTo>
                <a:lnTo>
                  <a:pt x="286" y="126"/>
                </a:lnTo>
                <a:lnTo>
                  <a:pt x="286" y="126"/>
                </a:lnTo>
                <a:lnTo>
                  <a:pt x="288" y="124"/>
                </a:lnTo>
                <a:lnTo>
                  <a:pt x="290" y="126"/>
                </a:lnTo>
                <a:lnTo>
                  <a:pt x="291" y="129"/>
                </a:lnTo>
                <a:lnTo>
                  <a:pt x="291" y="129"/>
                </a:lnTo>
                <a:lnTo>
                  <a:pt x="291" y="132"/>
                </a:lnTo>
                <a:lnTo>
                  <a:pt x="290" y="134"/>
                </a:lnTo>
                <a:lnTo>
                  <a:pt x="285" y="139"/>
                </a:lnTo>
                <a:lnTo>
                  <a:pt x="285" y="139"/>
                </a:lnTo>
                <a:lnTo>
                  <a:pt x="281" y="142"/>
                </a:lnTo>
                <a:lnTo>
                  <a:pt x="281" y="146"/>
                </a:lnTo>
                <a:lnTo>
                  <a:pt x="281" y="151"/>
                </a:lnTo>
                <a:lnTo>
                  <a:pt x="281" y="154"/>
                </a:lnTo>
                <a:lnTo>
                  <a:pt x="281" y="154"/>
                </a:lnTo>
                <a:lnTo>
                  <a:pt x="278" y="161"/>
                </a:lnTo>
                <a:lnTo>
                  <a:pt x="271" y="165"/>
                </a:lnTo>
                <a:lnTo>
                  <a:pt x="271" y="165"/>
                </a:lnTo>
                <a:lnTo>
                  <a:pt x="269" y="166"/>
                </a:lnTo>
                <a:lnTo>
                  <a:pt x="269" y="166"/>
                </a:lnTo>
                <a:lnTo>
                  <a:pt x="269" y="170"/>
                </a:lnTo>
                <a:lnTo>
                  <a:pt x="273" y="173"/>
                </a:lnTo>
                <a:lnTo>
                  <a:pt x="274" y="176"/>
                </a:lnTo>
                <a:lnTo>
                  <a:pt x="274" y="176"/>
                </a:lnTo>
                <a:lnTo>
                  <a:pt x="271" y="176"/>
                </a:lnTo>
                <a:lnTo>
                  <a:pt x="268" y="176"/>
                </a:lnTo>
                <a:lnTo>
                  <a:pt x="266" y="180"/>
                </a:lnTo>
                <a:lnTo>
                  <a:pt x="266" y="183"/>
                </a:lnTo>
                <a:lnTo>
                  <a:pt x="266" y="183"/>
                </a:lnTo>
                <a:lnTo>
                  <a:pt x="269" y="190"/>
                </a:lnTo>
                <a:lnTo>
                  <a:pt x="269" y="190"/>
                </a:lnTo>
                <a:lnTo>
                  <a:pt x="269" y="193"/>
                </a:lnTo>
                <a:lnTo>
                  <a:pt x="268" y="197"/>
                </a:lnTo>
                <a:lnTo>
                  <a:pt x="268" y="197"/>
                </a:lnTo>
                <a:lnTo>
                  <a:pt x="266" y="204"/>
                </a:lnTo>
                <a:lnTo>
                  <a:pt x="263" y="205"/>
                </a:lnTo>
                <a:lnTo>
                  <a:pt x="259" y="205"/>
                </a:lnTo>
                <a:lnTo>
                  <a:pt x="259" y="205"/>
                </a:lnTo>
                <a:lnTo>
                  <a:pt x="258" y="204"/>
                </a:lnTo>
                <a:lnTo>
                  <a:pt x="256" y="200"/>
                </a:lnTo>
                <a:lnTo>
                  <a:pt x="258" y="193"/>
                </a:lnTo>
                <a:lnTo>
                  <a:pt x="258" y="193"/>
                </a:lnTo>
                <a:lnTo>
                  <a:pt x="256" y="187"/>
                </a:lnTo>
                <a:lnTo>
                  <a:pt x="252" y="182"/>
                </a:lnTo>
                <a:lnTo>
                  <a:pt x="252" y="182"/>
                </a:lnTo>
                <a:lnTo>
                  <a:pt x="254" y="182"/>
                </a:lnTo>
                <a:lnTo>
                  <a:pt x="254" y="182"/>
                </a:lnTo>
                <a:lnTo>
                  <a:pt x="254" y="178"/>
                </a:lnTo>
                <a:lnTo>
                  <a:pt x="254" y="178"/>
                </a:lnTo>
                <a:lnTo>
                  <a:pt x="252" y="176"/>
                </a:lnTo>
                <a:lnTo>
                  <a:pt x="252" y="175"/>
                </a:lnTo>
                <a:lnTo>
                  <a:pt x="252" y="173"/>
                </a:lnTo>
                <a:lnTo>
                  <a:pt x="252" y="173"/>
                </a:lnTo>
                <a:lnTo>
                  <a:pt x="256" y="171"/>
                </a:lnTo>
                <a:lnTo>
                  <a:pt x="256" y="170"/>
                </a:lnTo>
                <a:lnTo>
                  <a:pt x="256" y="170"/>
                </a:lnTo>
                <a:lnTo>
                  <a:pt x="254" y="166"/>
                </a:lnTo>
                <a:lnTo>
                  <a:pt x="252" y="163"/>
                </a:lnTo>
                <a:lnTo>
                  <a:pt x="252" y="163"/>
                </a:lnTo>
                <a:lnTo>
                  <a:pt x="254" y="161"/>
                </a:lnTo>
                <a:lnTo>
                  <a:pt x="254" y="161"/>
                </a:lnTo>
                <a:lnTo>
                  <a:pt x="256" y="161"/>
                </a:lnTo>
                <a:lnTo>
                  <a:pt x="256" y="159"/>
                </a:lnTo>
                <a:lnTo>
                  <a:pt x="256" y="159"/>
                </a:lnTo>
                <a:lnTo>
                  <a:pt x="254" y="156"/>
                </a:lnTo>
                <a:lnTo>
                  <a:pt x="254" y="156"/>
                </a:lnTo>
                <a:lnTo>
                  <a:pt x="256" y="154"/>
                </a:lnTo>
                <a:lnTo>
                  <a:pt x="256" y="154"/>
                </a:lnTo>
                <a:lnTo>
                  <a:pt x="258" y="154"/>
                </a:lnTo>
                <a:lnTo>
                  <a:pt x="259" y="154"/>
                </a:lnTo>
                <a:lnTo>
                  <a:pt x="259" y="154"/>
                </a:lnTo>
                <a:lnTo>
                  <a:pt x="261" y="151"/>
                </a:lnTo>
                <a:lnTo>
                  <a:pt x="261" y="151"/>
                </a:lnTo>
                <a:lnTo>
                  <a:pt x="264" y="151"/>
                </a:lnTo>
                <a:lnTo>
                  <a:pt x="264" y="151"/>
                </a:lnTo>
                <a:lnTo>
                  <a:pt x="266" y="148"/>
                </a:lnTo>
                <a:lnTo>
                  <a:pt x="266" y="148"/>
                </a:lnTo>
                <a:lnTo>
                  <a:pt x="269" y="146"/>
                </a:lnTo>
                <a:lnTo>
                  <a:pt x="271" y="146"/>
                </a:lnTo>
                <a:lnTo>
                  <a:pt x="271" y="144"/>
                </a:lnTo>
                <a:lnTo>
                  <a:pt x="271" y="144"/>
                </a:lnTo>
                <a:lnTo>
                  <a:pt x="269" y="142"/>
                </a:lnTo>
                <a:lnTo>
                  <a:pt x="266" y="142"/>
                </a:lnTo>
                <a:lnTo>
                  <a:pt x="263" y="144"/>
                </a:lnTo>
                <a:lnTo>
                  <a:pt x="263" y="144"/>
                </a:lnTo>
                <a:lnTo>
                  <a:pt x="263" y="139"/>
                </a:lnTo>
                <a:lnTo>
                  <a:pt x="263" y="139"/>
                </a:lnTo>
                <a:lnTo>
                  <a:pt x="259" y="139"/>
                </a:lnTo>
                <a:lnTo>
                  <a:pt x="258" y="142"/>
                </a:lnTo>
                <a:lnTo>
                  <a:pt x="258" y="142"/>
                </a:lnTo>
                <a:lnTo>
                  <a:pt x="256" y="142"/>
                </a:lnTo>
                <a:lnTo>
                  <a:pt x="256" y="142"/>
                </a:lnTo>
                <a:lnTo>
                  <a:pt x="254" y="137"/>
                </a:lnTo>
                <a:lnTo>
                  <a:pt x="254" y="137"/>
                </a:lnTo>
                <a:lnTo>
                  <a:pt x="254" y="134"/>
                </a:lnTo>
                <a:lnTo>
                  <a:pt x="254" y="134"/>
                </a:lnTo>
                <a:lnTo>
                  <a:pt x="252" y="132"/>
                </a:lnTo>
                <a:lnTo>
                  <a:pt x="249" y="131"/>
                </a:lnTo>
                <a:lnTo>
                  <a:pt x="249" y="131"/>
                </a:lnTo>
                <a:lnTo>
                  <a:pt x="251" y="127"/>
                </a:lnTo>
                <a:lnTo>
                  <a:pt x="251" y="124"/>
                </a:lnTo>
                <a:lnTo>
                  <a:pt x="251" y="124"/>
                </a:lnTo>
                <a:lnTo>
                  <a:pt x="246" y="124"/>
                </a:lnTo>
                <a:lnTo>
                  <a:pt x="246" y="124"/>
                </a:lnTo>
                <a:lnTo>
                  <a:pt x="246" y="122"/>
                </a:lnTo>
                <a:lnTo>
                  <a:pt x="247" y="120"/>
                </a:lnTo>
                <a:lnTo>
                  <a:pt x="249" y="119"/>
                </a:lnTo>
                <a:lnTo>
                  <a:pt x="249" y="119"/>
                </a:lnTo>
                <a:lnTo>
                  <a:pt x="249" y="114"/>
                </a:lnTo>
                <a:lnTo>
                  <a:pt x="247" y="110"/>
                </a:lnTo>
                <a:lnTo>
                  <a:pt x="247" y="110"/>
                </a:lnTo>
                <a:lnTo>
                  <a:pt x="247" y="107"/>
                </a:lnTo>
                <a:lnTo>
                  <a:pt x="244" y="105"/>
                </a:lnTo>
                <a:lnTo>
                  <a:pt x="244" y="105"/>
                </a:lnTo>
                <a:lnTo>
                  <a:pt x="241" y="105"/>
                </a:lnTo>
                <a:lnTo>
                  <a:pt x="237" y="107"/>
                </a:lnTo>
                <a:lnTo>
                  <a:pt x="237" y="110"/>
                </a:lnTo>
                <a:lnTo>
                  <a:pt x="235" y="115"/>
                </a:lnTo>
                <a:lnTo>
                  <a:pt x="234" y="117"/>
                </a:lnTo>
                <a:lnTo>
                  <a:pt x="230" y="115"/>
                </a:lnTo>
                <a:lnTo>
                  <a:pt x="230" y="115"/>
                </a:lnTo>
                <a:lnTo>
                  <a:pt x="227" y="115"/>
                </a:lnTo>
                <a:lnTo>
                  <a:pt x="225" y="114"/>
                </a:lnTo>
                <a:lnTo>
                  <a:pt x="224" y="109"/>
                </a:lnTo>
                <a:lnTo>
                  <a:pt x="224" y="109"/>
                </a:lnTo>
                <a:lnTo>
                  <a:pt x="222" y="103"/>
                </a:lnTo>
                <a:lnTo>
                  <a:pt x="220" y="100"/>
                </a:lnTo>
                <a:lnTo>
                  <a:pt x="220" y="100"/>
                </a:lnTo>
                <a:lnTo>
                  <a:pt x="217" y="98"/>
                </a:lnTo>
                <a:lnTo>
                  <a:pt x="213" y="97"/>
                </a:lnTo>
                <a:lnTo>
                  <a:pt x="213" y="97"/>
                </a:lnTo>
                <a:lnTo>
                  <a:pt x="212" y="92"/>
                </a:lnTo>
                <a:lnTo>
                  <a:pt x="212" y="86"/>
                </a:lnTo>
                <a:lnTo>
                  <a:pt x="212" y="86"/>
                </a:lnTo>
                <a:lnTo>
                  <a:pt x="210" y="78"/>
                </a:lnTo>
                <a:lnTo>
                  <a:pt x="207" y="73"/>
                </a:lnTo>
                <a:lnTo>
                  <a:pt x="203" y="71"/>
                </a:lnTo>
                <a:lnTo>
                  <a:pt x="203" y="71"/>
                </a:lnTo>
                <a:lnTo>
                  <a:pt x="200" y="69"/>
                </a:lnTo>
                <a:lnTo>
                  <a:pt x="198" y="71"/>
                </a:lnTo>
                <a:lnTo>
                  <a:pt x="195" y="75"/>
                </a:lnTo>
                <a:lnTo>
                  <a:pt x="193" y="81"/>
                </a:lnTo>
                <a:lnTo>
                  <a:pt x="195" y="86"/>
                </a:lnTo>
                <a:lnTo>
                  <a:pt x="195" y="86"/>
                </a:lnTo>
                <a:lnTo>
                  <a:pt x="212" y="120"/>
                </a:lnTo>
                <a:lnTo>
                  <a:pt x="212" y="120"/>
                </a:lnTo>
                <a:lnTo>
                  <a:pt x="213" y="124"/>
                </a:lnTo>
                <a:lnTo>
                  <a:pt x="215" y="127"/>
                </a:lnTo>
                <a:lnTo>
                  <a:pt x="213" y="131"/>
                </a:lnTo>
                <a:lnTo>
                  <a:pt x="208" y="132"/>
                </a:lnTo>
                <a:lnTo>
                  <a:pt x="208" y="132"/>
                </a:lnTo>
                <a:lnTo>
                  <a:pt x="205" y="132"/>
                </a:lnTo>
                <a:lnTo>
                  <a:pt x="203" y="131"/>
                </a:lnTo>
                <a:lnTo>
                  <a:pt x="200" y="127"/>
                </a:lnTo>
                <a:lnTo>
                  <a:pt x="198" y="122"/>
                </a:lnTo>
                <a:lnTo>
                  <a:pt x="195" y="120"/>
                </a:lnTo>
                <a:lnTo>
                  <a:pt x="195" y="120"/>
                </a:lnTo>
                <a:lnTo>
                  <a:pt x="191" y="119"/>
                </a:lnTo>
                <a:lnTo>
                  <a:pt x="190" y="120"/>
                </a:lnTo>
                <a:lnTo>
                  <a:pt x="185" y="124"/>
                </a:lnTo>
                <a:lnTo>
                  <a:pt x="185" y="124"/>
                </a:lnTo>
                <a:lnTo>
                  <a:pt x="181" y="124"/>
                </a:lnTo>
                <a:lnTo>
                  <a:pt x="179" y="122"/>
                </a:lnTo>
                <a:lnTo>
                  <a:pt x="179" y="122"/>
                </a:lnTo>
                <a:lnTo>
                  <a:pt x="174" y="122"/>
                </a:lnTo>
                <a:lnTo>
                  <a:pt x="169" y="122"/>
                </a:lnTo>
                <a:lnTo>
                  <a:pt x="166" y="122"/>
                </a:lnTo>
                <a:lnTo>
                  <a:pt x="161" y="120"/>
                </a:lnTo>
                <a:lnTo>
                  <a:pt x="161" y="120"/>
                </a:lnTo>
                <a:lnTo>
                  <a:pt x="161" y="124"/>
                </a:lnTo>
                <a:lnTo>
                  <a:pt x="162" y="127"/>
                </a:lnTo>
                <a:lnTo>
                  <a:pt x="162" y="127"/>
                </a:lnTo>
                <a:lnTo>
                  <a:pt x="159" y="127"/>
                </a:lnTo>
                <a:lnTo>
                  <a:pt x="159" y="127"/>
                </a:lnTo>
                <a:lnTo>
                  <a:pt x="154" y="126"/>
                </a:lnTo>
                <a:lnTo>
                  <a:pt x="154" y="126"/>
                </a:lnTo>
                <a:lnTo>
                  <a:pt x="154" y="126"/>
                </a:lnTo>
                <a:lnTo>
                  <a:pt x="154" y="126"/>
                </a:lnTo>
                <a:lnTo>
                  <a:pt x="154" y="126"/>
                </a:lnTo>
                <a:lnTo>
                  <a:pt x="154" y="126"/>
                </a:lnTo>
                <a:lnTo>
                  <a:pt x="154" y="126"/>
                </a:lnTo>
                <a:lnTo>
                  <a:pt x="152" y="124"/>
                </a:lnTo>
                <a:lnTo>
                  <a:pt x="152" y="124"/>
                </a:lnTo>
                <a:lnTo>
                  <a:pt x="152" y="122"/>
                </a:lnTo>
                <a:lnTo>
                  <a:pt x="152" y="122"/>
                </a:lnTo>
                <a:lnTo>
                  <a:pt x="156" y="117"/>
                </a:lnTo>
                <a:lnTo>
                  <a:pt x="159" y="114"/>
                </a:lnTo>
                <a:lnTo>
                  <a:pt x="159" y="114"/>
                </a:lnTo>
                <a:lnTo>
                  <a:pt x="159" y="114"/>
                </a:lnTo>
                <a:lnTo>
                  <a:pt x="159" y="114"/>
                </a:lnTo>
                <a:lnTo>
                  <a:pt x="161" y="112"/>
                </a:lnTo>
                <a:lnTo>
                  <a:pt x="161" y="112"/>
                </a:lnTo>
                <a:lnTo>
                  <a:pt x="161" y="110"/>
                </a:lnTo>
                <a:lnTo>
                  <a:pt x="161" y="110"/>
                </a:lnTo>
                <a:lnTo>
                  <a:pt x="161" y="109"/>
                </a:lnTo>
                <a:lnTo>
                  <a:pt x="161" y="102"/>
                </a:lnTo>
                <a:lnTo>
                  <a:pt x="161" y="102"/>
                </a:lnTo>
                <a:lnTo>
                  <a:pt x="161" y="100"/>
                </a:lnTo>
                <a:lnTo>
                  <a:pt x="161" y="100"/>
                </a:lnTo>
                <a:lnTo>
                  <a:pt x="159" y="100"/>
                </a:lnTo>
                <a:lnTo>
                  <a:pt x="159" y="100"/>
                </a:lnTo>
                <a:lnTo>
                  <a:pt x="159" y="100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98"/>
                </a:lnTo>
                <a:lnTo>
                  <a:pt x="159" y="97"/>
                </a:lnTo>
                <a:lnTo>
                  <a:pt x="159" y="97"/>
                </a:lnTo>
                <a:lnTo>
                  <a:pt x="159" y="97"/>
                </a:lnTo>
                <a:lnTo>
                  <a:pt x="159" y="97"/>
                </a:lnTo>
                <a:lnTo>
                  <a:pt x="161" y="95"/>
                </a:lnTo>
                <a:lnTo>
                  <a:pt x="161" y="95"/>
                </a:lnTo>
                <a:lnTo>
                  <a:pt x="161" y="92"/>
                </a:lnTo>
                <a:lnTo>
                  <a:pt x="161" y="92"/>
                </a:lnTo>
                <a:lnTo>
                  <a:pt x="161" y="90"/>
                </a:lnTo>
                <a:lnTo>
                  <a:pt x="161" y="90"/>
                </a:lnTo>
                <a:lnTo>
                  <a:pt x="159" y="88"/>
                </a:lnTo>
                <a:lnTo>
                  <a:pt x="159" y="88"/>
                </a:lnTo>
                <a:lnTo>
                  <a:pt x="159" y="88"/>
                </a:lnTo>
                <a:lnTo>
                  <a:pt x="159" y="88"/>
                </a:lnTo>
                <a:lnTo>
                  <a:pt x="159" y="88"/>
                </a:lnTo>
                <a:lnTo>
                  <a:pt x="159" y="88"/>
                </a:lnTo>
                <a:lnTo>
                  <a:pt x="159" y="88"/>
                </a:lnTo>
                <a:lnTo>
                  <a:pt x="157" y="86"/>
                </a:lnTo>
                <a:lnTo>
                  <a:pt x="157" y="86"/>
                </a:lnTo>
                <a:lnTo>
                  <a:pt x="156" y="85"/>
                </a:lnTo>
                <a:lnTo>
                  <a:pt x="156" y="85"/>
                </a:lnTo>
                <a:lnTo>
                  <a:pt x="149" y="83"/>
                </a:lnTo>
                <a:lnTo>
                  <a:pt x="149" y="83"/>
                </a:lnTo>
                <a:lnTo>
                  <a:pt x="144" y="78"/>
                </a:lnTo>
                <a:lnTo>
                  <a:pt x="142" y="76"/>
                </a:lnTo>
                <a:lnTo>
                  <a:pt x="139" y="75"/>
                </a:lnTo>
                <a:lnTo>
                  <a:pt x="139" y="75"/>
                </a:lnTo>
                <a:lnTo>
                  <a:pt x="135" y="75"/>
                </a:lnTo>
                <a:lnTo>
                  <a:pt x="135" y="75"/>
                </a:lnTo>
                <a:lnTo>
                  <a:pt x="135" y="75"/>
                </a:lnTo>
                <a:lnTo>
                  <a:pt x="135" y="75"/>
                </a:lnTo>
                <a:lnTo>
                  <a:pt x="135" y="75"/>
                </a:lnTo>
                <a:lnTo>
                  <a:pt x="135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5"/>
                </a:lnTo>
                <a:lnTo>
                  <a:pt x="134" y="73"/>
                </a:lnTo>
                <a:lnTo>
                  <a:pt x="134" y="73"/>
                </a:lnTo>
                <a:lnTo>
                  <a:pt x="132" y="73"/>
                </a:lnTo>
                <a:lnTo>
                  <a:pt x="132" y="73"/>
                </a:lnTo>
                <a:lnTo>
                  <a:pt x="132" y="71"/>
                </a:lnTo>
                <a:lnTo>
                  <a:pt x="132" y="71"/>
                </a:lnTo>
                <a:lnTo>
                  <a:pt x="132" y="71"/>
                </a:lnTo>
                <a:lnTo>
                  <a:pt x="130" y="71"/>
                </a:lnTo>
                <a:lnTo>
                  <a:pt x="130" y="71"/>
                </a:lnTo>
                <a:lnTo>
                  <a:pt x="130" y="71"/>
                </a:lnTo>
                <a:lnTo>
                  <a:pt x="130" y="69"/>
                </a:lnTo>
                <a:lnTo>
                  <a:pt x="130" y="69"/>
                </a:lnTo>
                <a:lnTo>
                  <a:pt x="130" y="68"/>
                </a:lnTo>
                <a:lnTo>
                  <a:pt x="130" y="68"/>
                </a:lnTo>
                <a:lnTo>
                  <a:pt x="130" y="68"/>
                </a:lnTo>
                <a:lnTo>
                  <a:pt x="130" y="68"/>
                </a:lnTo>
                <a:lnTo>
                  <a:pt x="129" y="66"/>
                </a:lnTo>
                <a:lnTo>
                  <a:pt x="129" y="66"/>
                </a:lnTo>
                <a:lnTo>
                  <a:pt x="129" y="66"/>
                </a:lnTo>
                <a:lnTo>
                  <a:pt x="129" y="64"/>
                </a:lnTo>
                <a:lnTo>
                  <a:pt x="129" y="64"/>
                </a:lnTo>
                <a:lnTo>
                  <a:pt x="129" y="63"/>
                </a:lnTo>
                <a:lnTo>
                  <a:pt x="129" y="63"/>
                </a:lnTo>
                <a:lnTo>
                  <a:pt x="129" y="63"/>
                </a:lnTo>
                <a:lnTo>
                  <a:pt x="129" y="63"/>
                </a:lnTo>
                <a:lnTo>
                  <a:pt x="129" y="63"/>
                </a:lnTo>
                <a:lnTo>
                  <a:pt x="129" y="61"/>
                </a:lnTo>
                <a:lnTo>
                  <a:pt x="129" y="61"/>
                </a:lnTo>
                <a:lnTo>
                  <a:pt x="129" y="61"/>
                </a:lnTo>
                <a:lnTo>
                  <a:pt x="127" y="61"/>
                </a:lnTo>
                <a:lnTo>
                  <a:pt x="127" y="61"/>
                </a:lnTo>
                <a:lnTo>
                  <a:pt x="127" y="59"/>
                </a:lnTo>
                <a:lnTo>
                  <a:pt x="127" y="59"/>
                </a:lnTo>
                <a:lnTo>
                  <a:pt x="127" y="59"/>
                </a:lnTo>
                <a:lnTo>
                  <a:pt x="125" y="59"/>
                </a:lnTo>
                <a:lnTo>
                  <a:pt x="125" y="59"/>
                </a:lnTo>
                <a:lnTo>
                  <a:pt x="125" y="59"/>
                </a:lnTo>
                <a:lnTo>
                  <a:pt x="123" y="59"/>
                </a:lnTo>
                <a:lnTo>
                  <a:pt x="123" y="59"/>
                </a:lnTo>
                <a:lnTo>
                  <a:pt x="120" y="58"/>
                </a:lnTo>
                <a:lnTo>
                  <a:pt x="117" y="59"/>
                </a:lnTo>
                <a:lnTo>
                  <a:pt x="117" y="59"/>
                </a:lnTo>
                <a:lnTo>
                  <a:pt x="117" y="59"/>
                </a:lnTo>
                <a:lnTo>
                  <a:pt x="117" y="59"/>
                </a:lnTo>
                <a:lnTo>
                  <a:pt x="117" y="59"/>
                </a:lnTo>
                <a:lnTo>
                  <a:pt x="117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5" y="59"/>
                </a:lnTo>
                <a:lnTo>
                  <a:pt x="113" y="56"/>
                </a:lnTo>
                <a:lnTo>
                  <a:pt x="113" y="56"/>
                </a:lnTo>
                <a:lnTo>
                  <a:pt x="113" y="56"/>
                </a:lnTo>
                <a:lnTo>
                  <a:pt x="113" y="56"/>
                </a:lnTo>
                <a:lnTo>
                  <a:pt x="112" y="54"/>
                </a:lnTo>
                <a:lnTo>
                  <a:pt x="112" y="54"/>
                </a:lnTo>
                <a:lnTo>
                  <a:pt x="112" y="54"/>
                </a:lnTo>
                <a:lnTo>
                  <a:pt x="112" y="54"/>
                </a:lnTo>
                <a:lnTo>
                  <a:pt x="110" y="53"/>
                </a:lnTo>
                <a:lnTo>
                  <a:pt x="110" y="53"/>
                </a:lnTo>
                <a:lnTo>
                  <a:pt x="108" y="51"/>
                </a:lnTo>
                <a:lnTo>
                  <a:pt x="108" y="51"/>
                </a:lnTo>
                <a:lnTo>
                  <a:pt x="106" y="51"/>
                </a:lnTo>
                <a:lnTo>
                  <a:pt x="106" y="51"/>
                </a:lnTo>
                <a:lnTo>
                  <a:pt x="106" y="51"/>
                </a:lnTo>
                <a:lnTo>
                  <a:pt x="106" y="51"/>
                </a:lnTo>
                <a:lnTo>
                  <a:pt x="100" y="49"/>
                </a:lnTo>
                <a:lnTo>
                  <a:pt x="100" y="49"/>
                </a:lnTo>
                <a:lnTo>
                  <a:pt x="100" y="49"/>
                </a:lnTo>
                <a:lnTo>
                  <a:pt x="100" y="49"/>
                </a:lnTo>
                <a:lnTo>
                  <a:pt x="98" y="49"/>
                </a:lnTo>
                <a:lnTo>
                  <a:pt x="98" y="49"/>
                </a:lnTo>
                <a:lnTo>
                  <a:pt x="98" y="49"/>
                </a:lnTo>
                <a:lnTo>
                  <a:pt x="98" y="49"/>
                </a:lnTo>
                <a:lnTo>
                  <a:pt x="93" y="44"/>
                </a:lnTo>
                <a:lnTo>
                  <a:pt x="93" y="44"/>
                </a:lnTo>
                <a:lnTo>
                  <a:pt x="86" y="44"/>
                </a:lnTo>
                <a:lnTo>
                  <a:pt x="86" y="44"/>
                </a:lnTo>
                <a:lnTo>
                  <a:pt x="79" y="44"/>
                </a:lnTo>
                <a:lnTo>
                  <a:pt x="79" y="44"/>
                </a:lnTo>
                <a:lnTo>
                  <a:pt x="76" y="46"/>
                </a:lnTo>
                <a:lnTo>
                  <a:pt x="76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6"/>
                </a:lnTo>
                <a:lnTo>
                  <a:pt x="73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9" y="46"/>
                </a:lnTo>
                <a:lnTo>
                  <a:pt x="67" y="46"/>
                </a:lnTo>
                <a:lnTo>
                  <a:pt x="67" y="46"/>
                </a:lnTo>
                <a:lnTo>
                  <a:pt x="64" y="46"/>
                </a:lnTo>
                <a:lnTo>
                  <a:pt x="64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2" y="46"/>
                </a:lnTo>
                <a:lnTo>
                  <a:pt x="61" y="44"/>
                </a:lnTo>
                <a:lnTo>
                  <a:pt x="61" y="44"/>
                </a:lnTo>
                <a:lnTo>
                  <a:pt x="59" y="44"/>
                </a:lnTo>
                <a:lnTo>
                  <a:pt x="59" y="44"/>
                </a:lnTo>
                <a:lnTo>
                  <a:pt x="50" y="46"/>
                </a:lnTo>
                <a:lnTo>
                  <a:pt x="40" y="51"/>
                </a:lnTo>
                <a:lnTo>
                  <a:pt x="40" y="51"/>
                </a:lnTo>
                <a:lnTo>
                  <a:pt x="37" y="53"/>
                </a:lnTo>
                <a:lnTo>
                  <a:pt x="34" y="56"/>
                </a:lnTo>
                <a:lnTo>
                  <a:pt x="34" y="56"/>
                </a:lnTo>
                <a:lnTo>
                  <a:pt x="30" y="59"/>
                </a:lnTo>
                <a:lnTo>
                  <a:pt x="28" y="64"/>
                </a:lnTo>
                <a:lnTo>
                  <a:pt x="28" y="64"/>
                </a:lnTo>
                <a:lnTo>
                  <a:pt x="25" y="66"/>
                </a:lnTo>
                <a:lnTo>
                  <a:pt x="22" y="66"/>
                </a:lnTo>
                <a:lnTo>
                  <a:pt x="18" y="68"/>
                </a:lnTo>
                <a:lnTo>
                  <a:pt x="15" y="69"/>
                </a:lnTo>
                <a:lnTo>
                  <a:pt x="15" y="69"/>
                </a:lnTo>
                <a:lnTo>
                  <a:pt x="13" y="75"/>
                </a:lnTo>
                <a:lnTo>
                  <a:pt x="13" y="80"/>
                </a:lnTo>
                <a:lnTo>
                  <a:pt x="13" y="80"/>
                </a:lnTo>
                <a:lnTo>
                  <a:pt x="10" y="83"/>
                </a:lnTo>
                <a:lnTo>
                  <a:pt x="6" y="85"/>
                </a:lnTo>
                <a:lnTo>
                  <a:pt x="6" y="85"/>
                </a:lnTo>
                <a:lnTo>
                  <a:pt x="6" y="86"/>
                </a:lnTo>
                <a:lnTo>
                  <a:pt x="5" y="88"/>
                </a:lnTo>
                <a:lnTo>
                  <a:pt x="5" y="88"/>
                </a:lnTo>
                <a:lnTo>
                  <a:pt x="3" y="76"/>
                </a:lnTo>
                <a:lnTo>
                  <a:pt x="3" y="76"/>
                </a:lnTo>
                <a:lnTo>
                  <a:pt x="1" y="61"/>
                </a:lnTo>
                <a:lnTo>
                  <a:pt x="1" y="61"/>
                </a:lnTo>
                <a:lnTo>
                  <a:pt x="0" y="47"/>
                </a:lnTo>
                <a:lnTo>
                  <a:pt x="0" y="47"/>
                </a:lnTo>
                <a:lnTo>
                  <a:pt x="0" y="41"/>
                </a:lnTo>
                <a:lnTo>
                  <a:pt x="213" y="3"/>
                </a:lnTo>
                <a:lnTo>
                  <a:pt x="230" y="0"/>
                </a:lnTo>
                <a:lnTo>
                  <a:pt x="247" y="81"/>
                </a:lnTo>
                <a:lnTo>
                  <a:pt x="290" y="69"/>
                </a:lnTo>
                <a:lnTo>
                  <a:pt x="290" y="69"/>
                </a:lnTo>
                <a:lnTo>
                  <a:pt x="297" y="85"/>
                </a:lnTo>
                <a:lnTo>
                  <a:pt x="300" y="93"/>
                </a:lnTo>
                <a:lnTo>
                  <a:pt x="300" y="97"/>
                </a:lnTo>
                <a:lnTo>
                  <a:pt x="298" y="100"/>
                </a:lnTo>
                <a:lnTo>
                  <a:pt x="298" y="100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86044" y="1505828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MD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9060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Roboto</vt:lpstr>
      <vt:lpstr>Titillium Web</vt:lpstr>
      <vt:lpstr>Arial</vt:lpstr>
      <vt:lpstr>Office Theme</vt:lpstr>
      <vt:lpstr>ARPA-E Impact in Maryland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242</cp:revision>
  <dcterms:created xsi:type="dcterms:W3CDTF">2012-10-11T16:07:59Z</dcterms:created>
  <dcterms:modified xsi:type="dcterms:W3CDTF">2024-02-23T21:15:13Z</dcterms:modified>
  <cp:category/>
</cp:coreProperties>
</file>