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Maryland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994" y="1907157"/>
            <a:ext cx="44969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$</a:t>
            </a:r>
            <a:r>
              <a:rPr lang="en-US" sz="4800" b="1" dirty="0" smtClean="0">
                <a:solidFill>
                  <a:schemeClr val="tx2"/>
                </a:solidFill>
              </a:rPr>
              <a:t>45 </a:t>
            </a:r>
            <a:r>
              <a:rPr lang="en-US" sz="48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2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20 </a:t>
            </a:r>
            <a:r>
              <a:rPr lang="en-US" sz="4800" b="1" dirty="0" smtClean="0">
                <a:solidFill>
                  <a:schemeClr val="tx2"/>
                </a:solidFill>
              </a:rPr>
              <a:t>projects </a:t>
            </a:r>
          </a:p>
          <a:p>
            <a:r>
              <a:rPr lang="en-US" sz="2200" dirty="0" smtClean="0">
                <a:solidFill>
                  <a:srgbClr val="666666"/>
                </a:solidFill>
              </a:rPr>
              <a:t>across </a:t>
            </a:r>
            <a:r>
              <a:rPr lang="en-US" sz="2200" dirty="0">
                <a:solidFill>
                  <a:srgbClr val="666666"/>
                </a:solidFill>
              </a:rPr>
              <a:t>the </a:t>
            </a:r>
            <a:r>
              <a:rPr lang="en-US" sz="22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9338"/>
          <a:stretch/>
        </p:blipFill>
        <p:spPr>
          <a:xfrm>
            <a:off x="30420" y="3536054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2019257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1084" y="2241761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28464" y="2545774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UT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06072" y="2035264"/>
            <a:ext cx="180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142" y="1169147"/>
            <a:ext cx="5478310" cy="287985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66832" y="1238327"/>
            <a:ext cx="1808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MD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</a:t>
            </a:r>
            <a:r>
              <a:rPr lang="en-US" sz="1100" dirty="0" smtClean="0">
                <a:solidFill>
                  <a:srgbClr val="666666"/>
                </a:solidFill>
              </a:rPr>
              <a:t>2019 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99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RPA E COLOR PALETTE 112012">
    <a:dk1>
      <a:sysClr val="windowText" lastClr="000000"/>
    </a:dk1>
    <a:lt1>
      <a:sysClr val="window" lastClr="FFFFFF"/>
    </a:lt1>
    <a:dk2>
      <a:srgbClr val="1AB0E9"/>
    </a:dk2>
    <a:lt2>
      <a:srgbClr val="E79B38"/>
    </a:lt2>
    <a:accent1>
      <a:srgbClr val="1AB0E9"/>
    </a:accent1>
    <a:accent2>
      <a:srgbClr val="106D96"/>
    </a:accent2>
    <a:accent3>
      <a:srgbClr val="E49C3D"/>
    </a:accent3>
    <a:accent4>
      <a:srgbClr val="E7862A"/>
    </a:accent4>
    <a:accent5>
      <a:srgbClr val="9DA0A3"/>
    </a:accent5>
    <a:accent6>
      <a:srgbClr val="DADADA"/>
    </a:accent6>
    <a:hlink>
      <a:srgbClr val="1AB0E9"/>
    </a:hlink>
    <a:folHlink>
      <a:srgbClr val="E49C3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65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Maryland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277</cp:revision>
  <cp:lastPrinted>2017-04-28T14:48:55Z</cp:lastPrinted>
  <dcterms:created xsi:type="dcterms:W3CDTF">2017-04-25T19:00:02Z</dcterms:created>
  <dcterms:modified xsi:type="dcterms:W3CDTF">2019-08-08T17:52:11Z</dcterms:modified>
</cp:coreProperties>
</file>