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Massachusetts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$344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136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0DEB3CA-4DCE-4988-87FA-3EF351AE4B7D}"/>
              </a:ext>
            </a:extLst>
          </p:cNvPr>
          <p:cNvSpPr>
            <a:spLocks/>
          </p:cNvSpPr>
          <p:nvPr/>
        </p:nvSpPr>
        <p:spPr bwMode="auto">
          <a:xfrm>
            <a:off x="5990320" y="1122085"/>
            <a:ext cx="2777003" cy="2407554"/>
          </a:xfrm>
          <a:custGeom>
            <a:avLst/>
            <a:gdLst>
              <a:gd name="T0" fmla="*/ 198 w 198"/>
              <a:gd name="T1" fmla="*/ 98 h 119"/>
              <a:gd name="T2" fmla="*/ 190 w 198"/>
              <a:gd name="T3" fmla="*/ 108 h 119"/>
              <a:gd name="T4" fmla="*/ 186 w 198"/>
              <a:gd name="T5" fmla="*/ 110 h 119"/>
              <a:gd name="T6" fmla="*/ 179 w 198"/>
              <a:gd name="T7" fmla="*/ 102 h 119"/>
              <a:gd name="T8" fmla="*/ 178 w 198"/>
              <a:gd name="T9" fmla="*/ 98 h 119"/>
              <a:gd name="T10" fmla="*/ 174 w 198"/>
              <a:gd name="T11" fmla="*/ 97 h 119"/>
              <a:gd name="T12" fmla="*/ 171 w 198"/>
              <a:gd name="T13" fmla="*/ 100 h 119"/>
              <a:gd name="T14" fmla="*/ 162 w 198"/>
              <a:gd name="T15" fmla="*/ 112 h 119"/>
              <a:gd name="T16" fmla="*/ 161 w 198"/>
              <a:gd name="T17" fmla="*/ 119 h 119"/>
              <a:gd name="T18" fmla="*/ 154 w 198"/>
              <a:gd name="T19" fmla="*/ 112 h 119"/>
              <a:gd name="T20" fmla="*/ 140 w 198"/>
              <a:gd name="T21" fmla="*/ 95 h 119"/>
              <a:gd name="T22" fmla="*/ 134 w 198"/>
              <a:gd name="T23" fmla="*/ 83 h 119"/>
              <a:gd name="T24" fmla="*/ 105 w 198"/>
              <a:gd name="T25" fmla="*/ 88 h 119"/>
              <a:gd name="T26" fmla="*/ 0 w 198"/>
              <a:gd name="T27" fmla="*/ 112 h 119"/>
              <a:gd name="T28" fmla="*/ 0 w 198"/>
              <a:gd name="T29" fmla="*/ 108 h 119"/>
              <a:gd name="T30" fmla="*/ 0 w 198"/>
              <a:gd name="T31" fmla="*/ 103 h 119"/>
              <a:gd name="T32" fmla="*/ 1 w 198"/>
              <a:gd name="T33" fmla="*/ 90 h 119"/>
              <a:gd name="T34" fmla="*/ 1 w 198"/>
              <a:gd name="T35" fmla="*/ 75 h 119"/>
              <a:gd name="T36" fmla="*/ 1 w 198"/>
              <a:gd name="T37" fmla="*/ 58 h 119"/>
              <a:gd name="T38" fmla="*/ 1 w 198"/>
              <a:gd name="T39" fmla="*/ 58 h 119"/>
              <a:gd name="T40" fmla="*/ 47 w 198"/>
              <a:gd name="T41" fmla="*/ 49 h 119"/>
              <a:gd name="T42" fmla="*/ 113 w 198"/>
              <a:gd name="T43" fmla="*/ 32 h 119"/>
              <a:gd name="T44" fmla="*/ 117 w 198"/>
              <a:gd name="T45" fmla="*/ 30 h 119"/>
              <a:gd name="T46" fmla="*/ 120 w 198"/>
              <a:gd name="T47" fmla="*/ 29 h 119"/>
              <a:gd name="T48" fmla="*/ 130 w 198"/>
              <a:gd name="T49" fmla="*/ 17 h 119"/>
              <a:gd name="T50" fmla="*/ 140 w 198"/>
              <a:gd name="T51" fmla="*/ 7 h 119"/>
              <a:gd name="T52" fmla="*/ 149 w 198"/>
              <a:gd name="T53" fmla="*/ 0 h 119"/>
              <a:gd name="T54" fmla="*/ 149 w 198"/>
              <a:gd name="T55" fmla="*/ 5 h 119"/>
              <a:gd name="T56" fmla="*/ 149 w 198"/>
              <a:gd name="T57" fmla="*/ 8 h 119"/>
              <a:gd name="T58" fmla="*/ 152 w 198"/>
              <a:gd name="T59" fmla="*/ 19 h 119"/>
              <a:gd name="T60" fmla="*/ 156 w 198"/>
              <a:gd name="T61" fmla="*/ 22 h 119"/>
              <a:gd name="T62" fmla="*/ 162 w 198"/>
              <a:gd name="T63" fmla="*/ 25 h 119"/>
              <a:gd name="T64" fmla="*/ 159 w 198"/>
              <a:gd name="T65" fmla="*/ 27 h 119"/>
              <a:gd name="T66" fmla="*/ 151 w 198"/>
              <a:gd name="T67" fmla="*/ 35 h 119"/>
              <a:gd name="T68" fmla="*/ 149 w 198"/>
              <a:gd name="T69" fmla="*/ 39 h 119"/>
              <a:gd name="T70" fmla="*/ 147 w 198"/>
              <a:gd name="T71" fmla="*/ 49 h 119"/>
              <a:gd name="T72" fmla="*/ 149 w 198"/>
              <a:gd name="T73" fmla="*/ 52 h 119"/>
              <a:gd name="T74" fmla="*/ 156 w 198"/>
              <a:gd name="T75" fmla="*/ 56 h 119"/>
              <a:gd name="T76" fmla="*/ 164 w 198"/>
              <a:gd name="T77" fmla="*/ 58 h 119"/>
              <a:gd name="T78" fmla="*/ 166 w 198"/>
              <a:gd name="T79" fmla="*/ 61 h 119"/>
              <a:gd name="T80" fmla="*/ 171 w 198"/>
              <a:gd name="T81" fmla="*/ 71 h 119"/>
              <a:gd name="T82" fmla="*/ 173 w 198"/>
              <a:gd name="T83" fmla="*/ 73 h 119"/>
              <a:gd name="T84" fmla="*/ 183 w 198"/>
              <a:gd name="T85" fmla="*/ 78 h 119"/>
              <a:gd name="T86" fmla="*/ 186 w 198"/>
              <a:gd name="T87" fmla="*/ 85 h 119"/>
              <a:gd name="T88" fmla="*/ 191 w 198"/>
              <a:gd name="T89" fmla="*/ 90 h 119"/>
              <a:gd name="T90" fmla="*/ 196 w 198"/>
              <a:gd name="T91" fmla="*/ 91 h 119"/>
              <a:gd name="T92" fmla="*/ 198 w 198"/>
              <a:gd name="T93" fmla="*/ 9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8" h="119">
                <a:moveTo>
                  <a:pt x="198" y="98"/>
                </a:moveTo>
                <a:lnTo>
                  <a:pt x="198" y="98"/>
                </a:lnTo>
                <a:lnTo>
                  <a:pt x="195" y="105"/>
                </a:lnTo>
                <a:lnTo>
                  <a:pt x="190" y="108"/>
                </a:lnTo>
                <a:lnTo>
                  <a:pt x="190" y="108"/>
                </a:lnTo>
                <a:lnTo>
                  <a:pt x="186" y="110"/>
                </a:lnTo>
                <a:lnTo>
                  <a:pt x="183" y="108"/>
                </a:lnTo>
                <a:lnTo>
                  <a:pt x="179" y="102"/>
                </a:lnTo>
                <a:lnTo>
                  <a:pt x="179" y="102"/>
                </a:lnTo>
                <a:lnTo>
                  <a:pt x="178" y="98"/>
                </a:lnTo>
                <a:lnTo>
                  <a:pt x="176" y="97"/>
                </a:lnTo>
                <a:lnTo>
                  <a:pt x="174" y="97"/>
                </a:lnTo>
                <a:lnTo>
                  <a:pt x="171" y="100"/>
                </a:lnTo>
                <a:lnTo>
                  <a:pt x="171" y="100"/>
                </a:lnTo>
                <a:lnTo>
                  <a:pt x="166" y="105"/>
                </a:lnTo>
                <a:lnTo>
                  <a:pt x="162" y="112"/>
                </a:lnTo>
                <a:lnTo>
                  <a:pt x="162" y="112"/>
                </a:lnTo>
                <a:lnTo>
                  <a:pt x="161" y="119"/>
                </a:lnTo>
                <a:lnTo>
                  <a:pt x="161" y="119"/>
                </a:lnTo>
                <a:lnTo>
                  <a:pt x="154" y="112"/>
                </a:lnTo>
                <a:lnTo>
                  <a:pt x="149" y="105"/>
                </a:lnTo>
                <a:lnTo>
                  <a:pt x="140" y="95"/>
                </a:lnTo>
                <a:lnTo>
                  <a:pt x="135" y="86"/>
                </a:lnTo>
                <a:lnTo>
                  <a:pt x="134" y="83"/>
                </a:lnTo>
                <a:lnTo>
                  <a:pt x="134" y="83"/>
                </a:lnTo>
                <a:lnTo>
                  <a:pt x="105" y="88"/>
                </a:lnTo>
                <a:lnTo>
                  <a:pt x="105" y="88"/>
                </a:lnTo>
                <a:lnTo>
                  <a:pt x="0" y="112"/>
                </a:lnTo>
                <a:lnTo>
                  <a:pt x="0" y="112"/>
                </a:lnTo>
                <a:lnTo>
                  <a:pt x="0" y="108"/>
                </a:lnTo>
                <a:lnTo>
                  <a:pt x="0" y="108"/>
                </a:lnTo>
                <a:lnTo>
                  <a:pt x="0" y="103"/>
                </a:lnTo>
                <a:lnTo>
                  <a:pt x="0" y="103"/>
                </a:lnTo>
                <a:lnTo>
                  <a:pt x="1" y="90"/>
                </a:lnTo>
                <a:lnTo>
                  <a:pt x="1" y="90"/>
                </a:lnTo>
                <a:lnTo>
                  <a:pt x="1" y="75"/>
                </a:lnTo>
                <a:lnTo>
                  <a:pt x="1" y="59"/>
                </a:lnTo>
                <a:lnTo>
                  <a:pt x="1" y="58"/>
                </a:lnTo>
                <a:lnTo>
                  <a:pt x="1" y="58"/>
                </a:lnTo>
                <a:lnTo>
                  <a:pt x="1" y="58"/>
                </a:lnTo>
                <a:lnTo>
                  <a:pt x="47" y="49"/>
                </a:lnTo>
                <a:lnTo>
                  <a:pt x="47" y="49"/>
                </a:lnTo>
                <a:lnTo>
                  <a:pt x="86" y="41"/>
                </a:lnTo>
                <a:lnTo>
                  <a:pt x="113" y="32"/>
                </a:lnTo>
                <a:lnTo>
                  <a:pt x="113" y="32"/>
                </a:lnTo>
                <a:lnTo>
                  <a:pt x="117" y="30"/>
                </a:lnTo>
                <a:lnTo>
                  <a:pt x="120" y="29"/>
                </a:lnTo>
                <a:lnTo>
                  <a:pt x="120" y="29"/>
                </a:lnTo>
                <a:lnTo>
                  <a:pt x="130" y="17"/>
                </a:lnTo>
                <a:lnTo>
                  <a:pt x="130" y="17"/>
                </a:lnTo>
                <a:lnTo>
                  <a:pt x="135" y="12"/>
                </a:lnTo>
                <a:lnTo>
                  <a:pt x="140" y="7"/>
                </a:lnTo>
                <a:lnTo>
                  <a:pt x="140" y="7"/>
                </a:lnTo>
                <a:lnTo>
                  <a:pt x="149" y="0"/>
                </a:lnTo>
                <a:lnTo>
                  <a:pt x="149" y="0"/>
                </a:lnTo>
                <a:lnTo>
                  <a:pt x="149" y="5"/>
                </a:lnTo>
                <a:lnTo>
                  <a:pt x="149" y="8"/>
                </a:lnTo>
                <a:lnTo>
                  <a:pt x="149" y="8"/>
                </a:lnTo>
                <a:lnTo>
                  <a:pt x="151" y="17"/>
                </a:lnTo>
                <a:lnTo>
                  <a:pt x="152" y="19"/>
                </a:lnTo>
                <a:lnTo>
                  <a:pt x="156" y="22"/>
                </a:lnTo>
                <a:lnTo>
                  <a:pt x="156" y="22"/>
                </a:lnTo>
                <a:lnTo>
                  <a:pt x="161" y="24"/>
                </a:lnTo>
                <a:lnTo>
                  <a:pt x="162" y="25"/>
                </a:lnTo>
                <a:lnTo>
                  <a:pt x="159" y="27"/>
                </a:lnTo>
                <a:lnTo>
                  <a:pt x="159" y="27"/>
                </a:lnTo>
                <a:lnTo>
                  <a:pt x="154" y="32"/>
                </a:lnTo>
                <a:lnTo>
                  <a:pt x="151" y="35"/>
                </a:lnTo>
                <a:lnTo>
                  <a:pt x="149" y="39"/>
                </a:lnTo>
                <a:lnTo>
                  <a:pt x="149" y="39"/>
                </a:lnTo>
                <a:lnTo>
                  <a:pt x="147" y="46"/>
                </a:lnTo>
                <a:lnTo>
                  <a:pt x="147" y="49"/>
                </a:lnTo>
                <a:lnTo>
                  <a:pt x="149" y="52"/>
                </a:lnTo>
                <a:lnTo>
                  <a:pt x="149" y="52"/>
                </a:lnTo>
                <a:lnTo>
                  <a:pt x="152" y="54"/>
                </a:lnTo>
                <a:lnTo>
                  <a:pt x="156" y="56"/>
                </a:lnTo>
                <a:lnTo>
                  <a:pt x="161" y="56"/>
                </a:lnTo>
                <a:lnTo>
                  <a:pt x="164" y="58"/>
                </a:lnTo>
                <a:lnTo>
                  <a:pt x="164" y="58"/>
                </a:lnTo>
                <a:lnTo>
                  <a:pt x="166" y="61"/>
                </a:lnTo>
                <a:lnTo>
                  <a:pt x="168" y="64"/>
                </a:lnTo>
                <a:lnTo>
                  <a:pt x="171" y="71"/>
                </a:lnTo>
                <a:lnTo>
                  <a:pt x="171" y="71"/>
                </a:lnTo>
                <a:lnTo>
                  <a:pt x="173" y="73"/>
                </a:lnTo>
                <a:lnTo>
                  <a:pt x="176" y="75"/>
                </a:lnTo>
                <a:lnTo>
                  <a:pt x="183" y="78"/>
                </a:lnTo>
                <a:lnTo>
                  <a:pt x="183" y="78"/>
                </a:lnTo>
                <a:lnTo>
                  <a:pt x="186" y="85"/>
                </a:lnTo>
                <a:lnTo>
                  <a:pt x="188" y="86"/>
                </a:lnTo>
                <a:lnTo>
                  <a:pt x="191" y="90"/>
                </a:lnTo>
                <a:lnTo>
                  <a:pt x="191" y="90"/>
                </a:lnTo>
                <a:lnTo>
                  <a:pt x="196" y="91"/>
                </a:lnTo>
                <a:lnTo>
                  <a:pt x="198" y="95"/>
                </a:lnTo>
                <a:lnTo>
                  <a:pt x="198" y="98"/>
                </a:lnTo>
                <a:lnTo>
                  <a:pt x="198" y="9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83310" y="2060955"/>
            <a:ext cx="2038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9040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Massachusetts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238</cp:revision>
  <dcterms:created xsi:type="dcterms:W3CDTF">2012-10-11T16:07:59Z</dcterms:created>
  <dcterms:modified xsi:type="dcterms:W3CDTF">2024-02-23T21:19:29Z</dcterms:modified>
  <cp:category/>
</cp:coreProperties>
</file>