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Michigan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$121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49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1794963-EE64-4070-97A3-AE611DFDD7B6}"/>
              </a:ext>
            </a:extLst>
          </p:cNvPr>
          <p:cNvSpPr>
            <a:spLocks/>
          </p:cNvSpPr>
          <p:nvPr/>
        </p:nvSpPr>
        <p:spPr bwMode="auto">
          <a:xfrm>
            <a:off x="6849979" y="2048996"/>
            <a:ext cx="1804881" cy="2561172"/>
          </a:xfrm>
          <a:custGeom>
            <a:avLst/>
            <a:gdLst>
              <a:gd name="T0" fmla="*/ 239 w 249"/>
              <a:gd name="T1" fmla="*/ 185 h 341"/>
              <a:gd name="T2" fmla="*/ 237 w 249"/>
              <a:gd name="T3" fmla="*/ 169 h 341"/>
              <a:gd name="T4" fmla="*/ 227 w 249"/>
              <a:gd name="T5" fmla="*/ 153 h 341"/>
              <a:gd name="T6" fmla="*/ 224 w 249"/>
              <a:gd name="T7" fmla="*/ 137 h 341"/>
              <a:gd name="T8" fmla="*/ 210 w 249"/>
              <a:gd name="T9" fmla="*/ 129 h 341"/>
              <a:gd name="T10" fmla="*/ 198 w 249"/>
              <a:gd name="T11" fmla="*/ 136 h 341"/>
              <a:gd name="T12" fmla="*/ 186 w 249"/>
              <a:gd name="T13" fmla="*/ 141 h 341"/>
              <a:gd name="T14" fmla="*/ 181 w 249"/>
              <a:gd name="T15" fmla="*/ 146 h 341"/>
              <a:gd name="T16" fmla="*/ 176 w 249"/>
              <a:gd name="T17" fmla="*/ 159 h 341"/>
              <a:gd name="T18" fmla="*/ 168 w 249"/>
              <a:gd name="T19" fmla="*/ 169 h 341"/>
              <a:gd name="T20" fmla="*/ 154 w 249"/>
              <a:gd name="T21" fmla="*/ 158 h 341"/>
              <a:gd name="T22" fmla="*/ 159 w 249"/>
              <a:gd name="T23" fmla="*/ 141 h 341"/>
              <a:gd name="T24" fmla="*/ 168 w 249"/>
              <a:gd name="T25" fmla="*/ 124 h 341"/>
              <a:gd name="T26" fmla="*/ 178 w 249"/>
              <a:gd name="T27" fmla="*/ 110 h 341"/>
              <a:gd name="T28" fmla="*/ 174 w 249"/>
              <a:gd name="T29" fmla="*/ 85 h 341"/>
              <a:gd name="T30" fmla="*/ 173 w 249"/>
              <a:gd name="T31" fmla="*/ 64 h 341"/>
              <a:gd name="T32" fmla="*/ 163 w 249"/>
              <a:gd name="T33" fmla="*/ 47 h 341"/>
              <a:gd name="T34" fmla="*/ 173 w 249"/>
              <a:gd name="T35" fmla="*/ 49 h 341"/>
              <a:gd name="T36" fmla="*/ 159 w 249"/>
              <a:gd name="T37" fmla="*/ 30 h 341"/>
              <a:gd name="T38" fmla="*/ 141 w 249"/>
              <a:gd name="T39" fmla="*/ 17 h 341"/>
              <a:gd name="T40" fmla="*/ 120 w 249"/>
              <a:gd name="T41" fmla="*/ 13 h 341"/>
              <a:gd name="T42" fmla="*/ 103 w 249"/>
              <a:gd name="T43" fmla="*/ 10 h 341"/>
              <a:gd name="T44" fmla="*/ 90 w 249"/>
              <a:gd name="T45" fmla="*/ 5 h 341"/>
              <a:gd name="T46" fmla="*/ 78 w 249"/>
              <a:gd name="T47" fmla="*/ 0 h 341"/>
              <a:gd name="T48" fmla="*/ 66 w 249"/>
              <a:gd name="T49" fmla="*/ 15 h 341"/>
              <a:gd name="T50" fmla="*/ 76 w 249"/>
              <a:gd name="T51" fmla="*/ 30 h 341"/>
              <a:gd name="T52" fmla="*/ 68 w 249"/>
              <a:gd name="T53" fmla="*/ 37 h 341"/>
              <a:gd name="T54" fmla="*/ 56 w 249"/>
              <a:gd name="T55" fmla="*/ 42 h 341"/>
              <a:gd name="T56" fmla="*/ 56 w 249"/>
              <a:gd name="T57" fmla="*/ 66 h 341"/>
              <a:gd name="T58" fmla="*/ 54 w 249"/>
              <a:gd name="T59" fmla="*/ 90 h 341"/>
              <a:gd name="T60" fmla="*/ 49 w 249"/>
              <a:gd name="T61" fmla="*/ 78 h 341"/>
              <a:gd name="T62" fmla="*/ 42 w 249"/>
              <a:gd name="T63" fmla="*/ 86 h 341"/>
              <a:gd name="T64" fmla="*/ 39 w 249"/>
              <a:gd name="T65" fmla="*/ 91 h 341"/>
              <a:gd name="T66" fmla="*/ 44 w 249"/>
              <a:gd name="T67" fmla="*/ 71 h 341"/>
              <a:gd name="T68" fmla="*/ 42 w 249"/>
              <a:gd name="T69" fmla="*/ 51 h 341"/>
              <a:gd name="T70" fmla="*/ 35 w 249"/>
              <a:gd name="T71" fmla="*/ 54 h 341"/>
              <a:gd name="T72" fmla="*/ 30 w 249"/>
              <a:gd name="T73" fmla="*/ 71 h 341"/>
              <a:gd name="T74" fmla="*/ 23 w 249"/>
              <a:gd name="T75" fmla="*/ 76 h 341"/>
              <a:gd name="T76" fmla="*/ 18 w 249"/>
              <a:gd name="T77" fmla="*/ 86 h 341"/>
              <a:gd name="T78" fmla="*/ 10 w 249"/>
              <a:gd name="T79" fmla="*/ 108 h 341"/>
              <a:gd name="T80" fmla="*/ 8 w 249"/>
              <a:gd name="T81" fmla="*/ 136 h 341"/>
              <a:gd name="T82" fmla="*/ 1 w 249"/>
              <a:gd name="T83" fmla="*/ 158 h 341"/>
              <a:gd name="T84" fmla="*/ 5 w 249"/>
              <a:gd name="T85" fmla="*/ 169 h 341"/>
              <a:gd name="T86" fmla="*/ 1 w 249"/>
              <a:gd name="T87" fmla="*/ 186 h 341"/>
              <a:gd name="T88" fmla="*/ 5 w 249"/>
              <a:gd name="T89" fmla="*/ 202 h 341"/>
              <a:gd name="T90" fmla="*/ 12 w 249"/>
              <a:gd name="T91" fmla="*/ 214 h 341"/>
              <a:gd name="T92" fmla="*/ 18 w 249"/>
              <a:gd name="T93" fmla="*/ 229 h 341"/>
              <a:gd name="T94" fmla="*/ 27 w 249"/>
              <a:gd name="T95" fmla="*/ 248 h 341"/>
              <a:gd name="T96" fmla="*/ 25 w 249"/>
              <a:gd name="T97" fmla="*/ 261 h 341"/>
              <a:gd name="T98" fmla="*/ 23 w 249"/>
              <a:gd name="T99" fmla="*/ 287 h 341"/>
              <a:gd name="T100" fmla="*/ 12 w 249"/>
              <a:gd name="T101" fmla="*/ 329 h 341"/>
              <a:gd name="T102" fmla="*/ 120 w 249"/>
              <a:gd name="T103" fmla="*/ 329 h 341"/>
              <a:gd name="T104" fmla="*/ 120 w 249"/>
              <a:gd name="T105" fmla="*/ 334 h 341"/>
              <a:gd name="T106" fmla="*/ 198 w 249"/>
              <a:gd name="T107" fmla="*/ 322 h 341"/>
              <a:gd name="T108" fmla="*/ 203 w 249"/>
              <a:gd name="T109" fmla="*/ 310 h 341"/>
              <a:gd name="T110" fmla="*/ 210 w 249"/>
              <a:gd name="T111" fmla="*/ 292 h 341"/>
              <a:gd name="T112" fmla="*/ 213 w 249"/>
              <a:gd name="T113" fmla="*/ 276 h 341"/>
              <a:gd name="T114" fmla="*/ 230 w 249"/>
              <a:gd name="T115" fmla="*/ 258 h 341"/>
              <a:gd name="T116" fmla="*/ 239 w 249"/>
              <a:gd name="T117" fmla="*/ 234 h 341"/>
              <a:gd name="T118" fmla="*/ 242 w 249"/>
              <a:gd name="T119" fmla="*/ 227 h 341"/>
              <a:gd name="T120" fmla="*/ 249 w 249"/>
              <a:gd name="T121" fmla="*/ 214 h 341"/>
              <a:gd name="T122" fmla="*/ 246 w 249"/>
              <a:gd name="T123" fmla="*/ 19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9" h="341">
                <a:moveTo>
                  <a:pt x="244" y="193"/>
                </a:moveTo>
                <a:lnTo>
                  <a:pt x="244" y="193"/>
                </a:lnTo>
                <a:lnTo>
                  <a:pt x="239" y="186"/>
                </a:lnTo>
                <a:lnTo>
                  <a:pt x="239" y="185"/>
                </a:lnTo>
                <a:lnTo>
                  <a:pt x="237" y="180"/>
                </a:lnTo>
                <a:lnTo>
                  <a:pt x="237" y="180"/>
                </a:lnTo>
                <a:lnTo>
                  <a:pt x="237" y="173"/>
                </a:lnTo>
                <a:lnTo>
                  <a:pt x="237" y="169"/>
                </a:lnTo>
                <a:lnTo>
                  <a:pt x="236" y="164"/>
                </a:lnTo>
                <a:lnTo>
                  <a:pt x="236" y="164"/>
                </a:lnTo>
                <a:lnTo>
                  <a:pt x="232" y="159"/>
                </a:lnTo>
                <a:lnTo>
                  <a:pt x="227" y="153"/>
                </a:lnTo>
                <a:lnTo>
                  <a:pt x="227" y="153"/>
                </a:lnTo>
                <a:lnTo>
                  <a:pt x="225" y="144"/>
                </a:lnTo>
                <a:lnTo>
                  <a:pt x="224" y="137"/>
                </a:lnTo>
                <a:lnTo>
                  <a:pt x="224" y="137"/>
                </a:lnTo>
                <a:lnTo>
                  <a:pt x="220" y="132"/>
                </a:lnTo>
                <a:lnTo>
                  <a:pt x="213" y="129"/>
                </a:lnTo>
                <a:lnTo>
                  <a:pt x="213" y="129"/>
                </a:lnTo>
                <a:lnTo>
                  <a:pt x="210" y="129"/>
                </a:lnTo>
                <a:lnTo>
                  <a:pt x="207" y="130"/>
                </a:lnTo>
                <a:lnTo>
                  <a:pt x="202" y="134"/>
                </a:lnTo>
                <a:lnTo>
                  <a:pt x="202" y="134"/>
                </a:lnTo>
                <a:lnTo>
                  <a:pt x="198" y="136"/>
                </a:lnTo>
                <a:lnTo>
                  <a:pt x="195" y="136"/>
                </a:lnTo>
                <a:lnTo>
                  <a:pt x="188" y="136"/>
                </a:lnTo>
                <a:lnTo>
                  <a:pt x="188" y="136"/>
                </a:lnTo>
                <a:lnTo>
                  <a:pt x="186" y="141"/>
                </a:lnTo>
                <a:lnTo>
                  <a:pt x="186" y="142"/>
                </a:lnTo>
                <a:lnTo>
                  <a:pt x="185" y="144"/>
                </a:lnTo>
                <a:lnTo>
                  <a:pt x="185" y="144"/>
                </a:lnTo>
                <a:lnTo>
                  <a:pt x="181" y="146"/>
                </a:lnTo>
                <a:lnTo>
                  <a:pt x="181" y="146"/>
                </a:lnTo>
                <a:lnTo>
                  <a:pt x="180" y="149"/>
                </a:lnTo>
                <a:lnTo>
                  <a:pt x="180" y="149"/>
                </a:lnTo>
                <a:lnTo>
                  <a:pt x="176" y="159"/>
                </a:lnTo>
                <a:lnTo>
                  <a:pt x="174" y="166"/>
                </a:lnTo>
                <a:lnTo>
                  <a:pt x="171" y="169"/>
                </a:lnTo>
                <a:lnTo>
                  <a:pt x="171" y="169"/>
                </a:lnTo>
                <a:lnTo>
                  <a:pt x="168" y="169"/>
                </a:lnTo>
                <a:lnTo>
                  <a:pt x="166" y="169"/>
                </a:lnTo>
                <a:lnTo>
                  <a:pt x="161" y="166"/>
                </a:lnTo>
                <a:lnTo>
                  <a:pt x="154" y="158"/>
                </a:lnTo>
                <a:lnTo>
                  <a:pt x="154" y="158"/>
                </a:lnTo>
                <a:lnTo>
                  <a:pt x="152" y="154"/>
                </a:lnTo>
                <a:lnTo>
                  <a:pt x="152" y="149"/>
                </a:lnTo>
                <a:lnTo>
                  <a:pt x="156" y="146"/>
                </a:lnTo>
                <a:lnTo>
                  <a:pt x="159" y="141"/>
                </a:lnTo>
                <a:lnTo>
                  <a:pt x="159" y="141"/>
                </a:lnTo>
                <a:lnTo>
                  <a:pt x="164" y="134"/>
                </a:lnTo>
                <a:lnTo>
                  <a:pt x="168" y="124"/>
                </a:lnTo>
                <a:lnTo>
                  <a:pt x="168" y="124"/>
                </a:lnTo>
                <a:lnTo>
                  <a:pt x="173" y="117"/>
                </a:lnTo>
                <a:lnTo>
                  <a:pt x="176" y="113"/>
                </a:lnTo>
                <a:lnTo>
                  <a:pt x="178" y="110"/>
                </a:lnTo>
                <a:lnTo>
                  <a:pt x="178" y="110"/>
                </a:lnTo>
                <a:lnTo>
                  <a:pt x="180" y="103"/>
                </a:lnTo>
                <a:lnTo>
                  <a:pt x="178" y="97"/>
                </a:lnTo>
                <a:lnTo>
                  <a:pt x="174" y="85"/>
                </a:lnTo>
                <a:lnTo>
                  <a:pt x="174" y="85"/>
                </a:lnTo>
                <a:lnTo>
                  <a:pt x="174" y="74"/>
                </a:lnTo>
                <a:lnTo>
                  <a:pt x="174" y="69"/>
                </a:lnTo>
                <a:lnTo>
                  <a:pt x="173" y="64"/>
                </a:lnTo>
                <a:lnTo>
                  <a:pt x="173" y="64"/>
                </a:lnTo>
                <a:lnTo>
                  <a:pt x="166" y="54"/>
                </a:lnTo>
                <a:lnTo>
                  <a:pt x="161" y="47"/>
                </a:lnTo>
                <a:lnTo>
                  <a:pt x="161" y="47"/>
                </a:lnTo>
                <a:lnTo>
                  <a:pt x="163" y="47"/>
                </a:lnTo>
                <a:lnTo>
                  <a:pt x="166" y="47"/>
                </a:lnTo>
                <a:lnTo>
                  <a:pt x="169" y="49"/>
                </a:lnTo>
                <a:lnTo>
                  <a:pt x="173" y="49"/>
                </a:lnTo>
                <a:lnTo>
                  <a:pt x="173" y="49"/>
                </a:lnTo>
                <a:lnTo>
                  <a:pt x="173" y="47"/>
                </a:lnTo>
                <a:lnTo>
                  <a:pt x="173" y="44"/>
                </a:lnTo>
                <a:lnTo>
                  <a:pt x="169" y="39"/>
                </a:lnTo>
                <a:lnTo>
                  <a:pt x="159" y="30"/>
                </a:lnTo>
                <a:lnTo>
                  <a:pt x="159" y="30"/>
                </a:lnTo>
                <a:lnTo>
                  <a:pt x="151" y="22"/>
                </a:lnTo>
                <a:lnTo>
                  <a:pt x="146" y="20"/>
                </a:lnTo>
                <a:lnTo>
                  <a:pt x="141" y="17"/>
                </a:lnTo>
                <a:lnTo>
                  <a:pt x="141" y="17"/>
                </a:lnTo>
                <a:lnTo>
                  <a:pt x="130" y="17"/>
                </a:lnTo>
                <a:lnTo>
                  <a:pt x="125" y="15"/>
                </a:lnTo>
                <a:lnTo>
                  <a:pt x="120" y="13"/>
                </a:lnTo>
                <a:lnTo>
                  <a:pt x="120" y="13"/>
                </a:lnTo>
                <a:lnTo>
                  <a:pt x="112" y="10"/>
                </a:lnTo>
                <a:lnTo>
                  <a:pt x="108" y="10"/>
                </a:lnTo>
                <a:lnTo>
                  <a:pt x="103" y="10"/>
                </a:lnTo>
                <a:lnTo>
                  <a:pt x="103" y="10"/>
                </a:lnTo>
                <a:lnTo>
                  <a:pt x="98" y="12"/>
                </a:lnTo>
                <a:lnTo>
                  <a:pt x="95" y="12"/>
                </a:lnTo>
                <a:lnTo>
                  <a:pt x="90" y="5"/>
                </a:lnTo>
                <a:lnTo>
                  <a:pt x="90" y="5"/>
                </a:lnTo>
                <a:lnTo>
                  <a:pt x="86" y="1"/>
                </a:lnTo>
                <a:lnTo>
                  <a:pt x="81" y="0"/>
                </a:lnTo>
                <a:lnTo>
                  <a:pt x="78" y="0"/>
                </a:lnTo>
                <a:lnTo>
                  <a:pt x="73" y="3"/>
                </a:lnTo>
                <a:lnTo>
                  <a:pt x="73" y="3"/>
                </a:lnTo>
                <a:lnTo>
                  <a:pt x="68" y="10"/>
                </a:lnTo>
                <a:lnTo>
                  <a:pt x="66" y="15"/>
                </a:lnTo>
                <a:lnTo>
                  <a:pt x="68" y="18"/>
                </a:lnTo>
                <a:lnTo>
                  <a:pt x="68" y="18"/>
                </a:lnTo>
                <a:lnTo>
                  <a:pt x="73" y="25"/>
                </a:lnTo>
                <a:lnTo>
                  <a:pt x="76" y="30"/>
                </a:lnTo>
                <a:lnTo>
                  <a:pt x="76" y="34"/>
                </a:lnTo>
                <a:lnTo>
                  <a:pt x="76" y="34"/>
                </a:lnTo>
                <a:lnTo>
                  <a:pt x="74" y="35"/>
                </a:lnTo>
                <a:lnTo>
                  <a:pt x="68" y="37"/>
                </a:lnTo>
                <a:lnTo>
                  <a:pt x="62" y="37"/>
                </a:lnTo>
                <a:lnTo>
                  <a:pt x="59" y="39"/>
                </a:lnTo>
                <a:lnTo>
                  <a:pt x="59" y="39"/>
                </a:lnTo>
                <a:lnTo>
                  <a:pt x="56" y="42"/>
                </a:lnTo>
                <a:lnTo>
                  <a:pt x="54" y="47"/>
                </a:lnTo>
                <a:lnTo>
                  <a:pt x="56" y="56"/>
                </a:lnTo>
                <a:lnTo>
                  <a:pt x="56" y="56"/>
                </a:lnTo>
                <a:lnTo>
                  <a:pt x="56" y="66"/>
                </a:lnTo>
                <a:lnTo>
                  <a:pt x="56" y="74"/>
                </a:lnTo>
                <a:lnTo>
                  <a:pt x="56" y="74"/>
                </a:lnTo>
                <a:lnTo>
                  <a:pt x="56" y="83"/>
                </a:lnTo>
                <a:lnTo>
                  <a:pt x="54" y="90"/>
                </a:lnTo>
                <a:lnTo>
                  <a:pt x="54" y="90"/>
                </a:lnTo>
                <a:lnTo>
                  <a:pt x="51" y="83"/>
                </a:lnTo>
                <a:lnTo>
                  <a:pt x="51" y="83"/>
                </a:lnTo>
                <a:lnTo>
                  <a:pt x="49" y="78"/>
                </a:lnTo>
                <a:lnTo>
                  <a:pt x="47" y="78"/>
                </a:lnTo>
                <a:lnTo>
                  <a:pt x="45" y="80"/>
                </a:lnTo>
                <a:lnTo>
                  <a:pt x="45" y="80"/>
                </a:lnTo>
                <a:lnTo>
                  <a:pt x="42" y="86"/>
                </a:lnTo>
                <a:lnTo>
                  <a:pt x="42" y="90"/>
                </a:lnTo>
                <a:lnTo>
                  <a:pt x="40" y="91"/>
                </a:lnTo>
                <a:lnTo>
                  <a:pt x="40" y="91"/>
                </a:lnTo>
                <a:lnTo>
                  <a:pt x="39" y="91"/>
                </a:lnTo>
                <a:lnTo>
                  <a:pt x="39" y="88"/>
                </a:lnTo>
                <a:lnTo>
                  <a:pt x="40" y="81"/>
                </a:lnTo>
                <a:lnTo>
                  <a:pt x="40" y="81"/>
                </a:lnTo>
                <a:lnTo>
                  <a:pt x="44" y="71"/>
                </a:lnTo>
                <a:lnTo>
                  <a:pt x="44" y="71"/>
                </a:lnTo>
                <a:lnTo>
                  <a:pt x="44" y="59"/>
                </a:lnTo>
                <a:lnTo>
                  <a:pt x="44" y="52"/>
                </a:lnTo>
                <a:lnTo>
                  <a:pt x="42" y="51"/>
                </a:lnTo>
                <a:lnTo>
                  <a:pt x="40" y="51"/>
                </a:lnTo>
                <a:lnTo>
                  <a:pt x="40" y="51"/>
                </a:lnTo>
                <a:lnTo>
                  <a:pt x="37" y="51"/>
                </a:lnTo>
                <a:lnTo>
                  <a:pt x="35" y="54"/>
                </a:lnTo>
                <a:lnTo>
                  <a:pt x="34" y="59"/>
                </a:lnTo>
                <a:lnTo>
                  <a:pt x="34" y="59"/>
                </a:lnTo>
                <a:lnTo>
                  <a:pt x="32" y="66"/>
                </a:lnTo>
                <a:lnTo>
                  <a:pt x="30" y="71"/>
                </a:lnTo>
                <a:lnTo>
                  <a:pt x="30" y="71"/>
                </a:lnTo>
                <a:lnTo>
                  <a:pt x="27" y="74"/>
                </a:lnTo>
                <a:lnTo>
                  <a:pt x="23" y="76"/>
                </a:lnTo>
                <a:lnTo>
                  <a:pt x="23" y="76"/>
                </a:lnTo>
                <a:lnTo>
                  <a:pt x="20" y="78"/>
                </a:lnTo>
                <a:lnTo>
                  <a:pt x="20" y="81"/>
                </a:lnTo>
                <a:lnTo>
                  <a:pt x="18" y="86"/>
                </a:lnTo>
                <a:lnTo>
                  <a:pt x="18" y="86"/>
                </a:lnTo>
                <a:lnTo>
                  <a:pt x="17" y="93"/>
                </a:lnTo>
                <a:lnTo>
                  <a:pt x="13" y="98"/>
                </a:lnTo>
                <a:lnTo>
                  <a:pt x="12" y="103"/>
                </a:lnTo>
                <a:lnTo>
                  <a:pt x="10" y="108"/>
                </a:lnTo>
                <a:lnTo>
                  <a:pt x="10" y="108"/>
                </a:lnTo>
                <a:lnTo>
                  <a:pt x="10" y="122"/>
                </a:lnTo>
                <a:lnTo>
                  <a:pt x="8" y="136"/>
                </a:lnTo>
                <a:lnTo>
                  <a:pt x="8" y="136"/>
                </a:lnTo>
                <a:lnTo>
                  <a:pt x="6" y="142"/>
                </a:lnTo>
                <a:lnTo>
                  <a:pt x="3" y="147"/>
                </a:lnTo>
                <a:lnTo>
                  <a:pt x="1" y="153"/>
                </a:lnTo>
                <a:lnTo>
                  <a:pt x="1" y="158"/>
                </a:lnTo>
                <a:lnTo>
                  <a:pt x="1" y="158"/>
                </a:lnTo>
                <a:lnTo>
                  <a:pt x="3" y="163"/>
                </a:lnTo>
                <a:lnTo>
                  <a:pt x="5" y="169"/>
                </a:lnTo>
                <a:lnTo>
                  <a:pt x="5" y="169"/>
                </a:lnTo>
                <a:lnTo>
                  <a:pt x="5" y="175"/>
                </a:lnTo>
                <a:lnTo>
                  <a:pt x="3" y="180"/>
                </a:lnTo>
                <a:lnTo>
                  <a:pt x="3" y="180"/>
                </a:lnTo>
                <a:lnTo>
                  <a:pt x="1" y="186"/>
                </a:lnTo>
                <a:lnTo>
                  <a:pt x="0" y="192"/>
                </a:lnTo>
                <a:lnTo>
                  <a:pt x="1" y="197"/>
                </a:lnTo>
                <a:lnTo>
                  <a:pt x="5" y="202"/>
                </a:lnTo>
                <a:lnTo>
                  <a:pt x="5" y="202"/>
                </a:lnTo>
                <a:lnTo>
                  <a:pt x="6" y="209"/>
                </a:lnTo>
                <a:lnTo>
                  <a:pt x="8" y="212"/>
                </a:lnTo>
                <a:lnTo>
                  <a:pt x="12" y="214"/>
                </a:lnTo>
                <a:lnTo>
                  <a:pt x="12" y="214"/>
                </a:lnTo>
                <a:lnTo>
                  <a:pt x="15" y="217"/>
                </a:lnTo>
                <a:lnTo>
                  <a:pt x="17" y="220"/>
                </a:lnTo>
                <a:lnTo>
                  <a:pt x="18" y="229"/>
                </a:lnTo>
                <a:lnTo>
                  <a:pt x="18" y="229"/>
                </a:lnTo>
                <a:lnTo>
                  <a:pt x="20" y="236"/>
                </a:lnTo>
                <a:lnTo>
                  <a:pt x="23" y="241"/>
                </a:lnTo>
                <a:lnTo>
                  <a:pt x="23" y="241"/>
                </a:lnTo>
                <a:lnTo>
                  <a:pt x="27" y="248"/>
                </a:lnTo>
                <a:lnTo>
                  <a:pt x="27" y="249"/>
                </a:lnTo>
                <a:lnTo>
                  <a:pt x="27" y="254"/>
                </a:lnTo>
                <a:lnTo>
                  <a:pt x="27" y="254"/>
                </a:lnTo>
                <a:lnTo>
                  <a:pt x="25" y="261"/>
                </a:lnTo>
                <a:lnTo>
                  <a:pt x="25" y="270"/>
                </a:lnTo>
                <a:lnTo>
                  <a:pt x="25" y="278"/>
                </a:lnTo>
                <a:lnTo>
                  <a:pt x="23" y="287"/>
                </a:lnTo>
                <a:lnTo>
                  <a:pt x="23" y="287"/>
                </a:lnTo>
                <a:lnTo>
                  <a:pt x="18" y="302"/>
                </a:lnTo>
                <a:lnTo>
                  <a:pt x="15" y="317"/>
                </a:lnTo>
                <a:lnTo>
                  <a:pt x="15" y="317"/>
                </a:lnTo>
                <a:lnTo>
                  <a:pt x="12" y="329"/>
                </a:lnTo>
                <a:lnTo>
                  <a:pt x="5" y="341"/>
                </a:lnTo>
                <a:lnTo>
                  <a:pt x="5" y="341"/>
                </a:lnTo>
                <a:lnTo>
                  <a:pt x="68" y="334"/>
                </a:lnTo>
                <a:lnTo>
                  <a:pt x="120" y="329"/>
                </a:lnTo>
                <a:lnTo>
                  <a:pt x="120" y="334"/>
                </a:lnTo>
                <a:lnTo>
                  <a:pt x="120" y="334"/>
                </a:lnTo>
                <a:lnTo>
                  <a:pt x="120" y="334"/>
                </a:lnTo>
                <a:lnTo>
                  <a:pt x="120" y="334"/>
                </a:lnTo>
                <a:lnTo>
                  <a:pt x="156" y="331"/>
                </a:lnTo>
                <a:lnTo>
                  <a:pt x="200" y="324"/>
                </a:lnTo>
                <a:lnTo>
                  <a:pt x="200" y="324"/>
                </a:lnTo>
                <a:lnTo>
                  <a:pt x="198" y="322"/>
                </a:lnTo>
                <a:lnTo>
                  <a:pt x="198" y="322"/>
                </a:lnTo>
                <a:lnTo>
                  <a:pt x="198" y="319"/>
                </a:lnTo>
                <a:lnTo>
                  <a:pt x="200" y="315"/>
                </a:lnTo>
                <a:lnTo>
                  <a:pt x="203" y="310"/>
                </a:lnTo>
                <a:lnTo>
                  <a:pt x="208" y="305"/>
                </a:lnTo>
                <a:lnTo>
                  <a:pt x="210" y="298"/>
                </a:lnTo>
                <a:lnTo>
                  <a:pt x="210" y="298"/>
                </a:lnTo>
                <a:lnTo>
                  <a:pt x="210" y="292"/>
                </a:lnTo>
                <a:lnTo>
                  <a:pt x="208" y="285"/>
                </a:lnTo>
                <a:lnTo>
                  <a:pt x="208" y="285"/>
                </a:lnTo>
                <a:lnTo>
                  <a:pt x="210" y="280"/>
                </a:lnTo>
                <a:lnTo>
                  <a:pt x="213" y="276"/>
                </a:lnTo>
                <a:lnTo>
                  <a:pt x="213" y="276"/>
                </a:lnTo>
                <a:lnTo>
                  <a:pt x="222" y="266"/>
                </a:lnTo>
                <a:lnTo>
                  <a:pt x="230" y="258"/>
                </a:lnTo>
                <a:lnTo>
                  <a:pt x="230" y="258"/>
                </a:lnTo>
                <a:lnTo>
                  <a:pt x="234" y="251"/>
                </a:lnTo>
                <a:lnTo>
                  <a:pt x="237" y="242"/>
                </a:lnTo>
                <a:lnTo>
                  <a:pt x="237" y="242"/>
                </a:lnTo>
                <a:lnTo>
                  <a:pt x="239" y="234"/>
                </a:lnTo>
                <a:lnTo>
                  <a:pt x="239" y="234"/>
                </a:lnTo>
                <a:lnTo>
                  <a:pt x="241" y="231"/>
                </a:lnTo>
                <a:lnTo>
                  <a:pt x="242" y="227"/>
                </a:lnTo>
                <a:lnTo>
                  <a:pt x="242" y="227"/>
                </a:lnTo>
                <a:lnTo>
                  <a:pt x="247" y="222"/>
                </a:lnTo>
                <a:lnTo>
                  <a:pt x="247" y="222"/>
                </a:lnTo>
                <a:lnTo>
                  <a:pt x="249" y="219"/>
                </a:lnTo>
                <a:lnTo>
                  <a:pt x="249" y="214"/>
                </a:lnTo>
                <a:lnTo>
                  <a:pt x="247" y="207"/>
                </a:lnTo>
                <a:lnTo>
                  <a:pt x="247" y="207"/>
                </a:lnTo>
                <a:lnTo>
                  <a:pt x="246" y="200"/>
                </a:lnTo>
                <a:lnTo>
                  <a:pt x="246" y="197"/>
                </a:lnTo>
                <a:lnTo>
                  <a:pt x="244" y="193"/>
                </a:lnTo>
                <a:lnTo>
                  <a:pt x="244" y="193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56417" y="3267239"/>
            <a:ext cx="203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MI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55E40E8-A748-415C-B430-FE12141A190E}"/>
              </a:ext>
            </a:extLst>
          </p:cNvPr>
          <p:cNvSpPr>
            <a:spLocks/>
          </p:cNvSpPr>
          <p:nvPr/>
        </p:nvSpPr>
        <p:spPr bwMode="auto">
          <a:xfrm>
            <a:off x="6154484" y="1298161"/>
            <a:ext cx="1149575" cy="906638"/>
          </a:xfrm>
          <a:custGeom>
            <a:avLst/>
            <a:gdLst>
              <a:gd name="T0" fmla="*/ 344 w 358"/>
              <a:gd name="T1" fmla="*/ 87 h 192"/>
              <a:gd name="T2" fmla="*/ 326 w 358"/>
              <a:gd name="T3" fmla="*/ 70 h 192"/>
              <a:gd name="T4" fmla="*/ 307 w 358"/>
              <a:gd name="T5" fmla="*/ 72 h 192"/>
              <a:gd name="T6" fmla="*/ 299 w 358"/>
              <a:gd name="T7" fmla="*/ 62 h 192"/>
              <a:gd name="T8" fmla="*/ 288 w 358"/>
              <a:gd name="T9" fmla="*/ 50 h 192"/>
              <a:gd name="T10" fmla="*/ 268 w 358"/>
              <a:gd name="T11" fmla="*/ 56 h 192"/>
              <a:gd name="T12" fmla="*/ 244 w 358"/>
              <a:gd name="T13" fmla="*/ 56 h 192"/>
              <a:gd name="T14" fmla="*/ 227 w 358"/>
              <a:gd name="T15" fmla="*/ 72 h 192"/>
              <a:gd name="T16" fmla="*/ 216 w 358"/>
              <a:gd name="T17" fmla="*/ 80 h 192"/>
              <a:gd name="T18" fmla="*/ 204 w 358"/>
              <a:gd name="T19" fmla="*/ 84 h 192"/>
              <a:gd name="T20" fmla="*/ 199 w 358"/>
              <a:gd name="T21" fmla="*/ 90 h 192"/>
              <a:gd name="T22" fmla="*/ 190 w 358"/>
              <a:gd name="T23" fmla="*/ 80 h 192"/>
              <a:gd name="T24" fmla="*/ 178 w 358"/>
              <a:gd name="T25" fmla="*/ 75 h 192"/>
              <a:gd name="T26" fmla="*/ 165 w 358"/>
              <a:gd name="T27" fmla="*/ 68 h 192"/>
              <a:gd name="T28" fmla="*/ 154 w 358"/>
              <a:gd name="T29" fmla="*/ 67 h 192"/>
              <a:gd name="T30" fmla="*/ 149 w 358"/>
              <a:gd name="T31" fmla="*/ 62 h 192"/>
              <a:gd name="T32" fmla="*/ 143 w 358"/>
              <a:gd name="T33" fmla="*/ 67 h 192"/>
              <a:gd name="T34" fmla="*/ 139 w 358"/>
              <a:gd name="T35" fmla="*/ 65 h 192"/>
              <a:gd name="T36" fmla="*/ 132 w 358"/>
              <a:gd name="T37" fmla="*/ 56 h 192"/>
              <a:gd name="T38" fmla="*/ 126 w 358"/>
              <a:gd name="T39" fmla="*/ 53 h 192"/>
              <a:gd name="T40" fmla="*/ 119 w 358"/>
              <a:gd name="T41" fmla="*/ 50 h 192"/>
              <a:gd name="T42" fmla="*/ 109 w 358"/>
              <a:gd name="T43" fmla="*/ 63 h 192"/>
              <a:gd name="T44" fmla="*/ 104 w 358"/>
              <a:gd name="T45" fmla="*/ 51 h 192"/>
              <a:gd name="T46" fmla="*/ 117 w 358"/>
              <a:gd name="T47" fmla="*/ 34 h 192"/>
              <a:gd name="T48" fmla="*/ 134 w 358"/>
              <a:gd name="T49" fmla="*/ 12 h 192"/>
              <a:gd name="T50" fmla="*/ 146 w 358"/>
              <a:gd name="T51" fmla="*/ 2 h 192"/>
              <a:gd name="T52" fmla="*/ 122 w 358"/>
              <a:gd name="T53" fmla="*/ 6 h 192"/>
              <a:gd name="T54" fmla="*/ 83 w 358"/>
              <a:gd name="T55" fmla="*/ 43 h 192"/>
              <a:gd name="T56" fmla="*/ 58 w 358"/>
              <a:gd name="T57" fmla="*/ 63 h 192"/>
              <a:gd name="T58" fmla="*/ 27 w 358"/>
              <a:gd name="T59" fmla="*/ 72 h 192"/>
              <a:gd name="T60" fmla="*/ 0 w 358"/>
              <a:gd name="T61" fmla="*/ 89 h 192"/>
              <a:gd name="T62" fmla="*/ 5 w 358"/>
              <a:gd name="T63" fmla="*/ 94 h 192"/>
              <a:gd name="T64" fmla="*/ 17 w 358"/>
              <a:gd name="T65" fmla="*/ 112 h 192"/>
              <a:gd name="T66" fmla="*/ 36 w 358"/>
              <a:gd name="T67" fmla="*/ 119 h 192"/>
              <a:gd name="T68" fmla="*/ 64 w 358"/>
              <a:gd name="T69" fmla="*/ 124 h 192"/>
              <a:gd name="T70" fmla="*/ 90 w 358"/>
              <a:gd name="T71" fmla="*/ 131 h 192"/>
              <a:gd name="T72" fmla="*/ 104 w 358"/>
              <a:gd name="T73" fmla="*/ 138 h 192"/>
              <a:gd name="T74" fmla="*/ 122 w 358"/>
              <a:gd name="T75" fmla="*/ 140 h 192"/>
              <a:gd name="T76" fmla="*/ 131 w 358"/>
              <a:gd name="T77" fmla="*/ 140 h 192"/>
              <a:gd name="T78" fmla="*/ 134 w 358"/>
              <a:gd name="T79" fmla="*/ 150 h 192"/>
              <a:gd name="T80" fmla="*/ 149 w 358"/>
              <a:gd name="T81" fmla="*/ 153 h 192"/>
              <a:gd name="T82" fmla="*/ 156 w 358"/>
              <a:gd name="T83" fmla="*/ 157 h 192"/>
              <a:gd name="T84" fmla="*/ 151 w 358"/>
              <a:gd name="T85" fmla="*/ 175 h 192"/>
              <a:gd name="T86" fmla="*/ 153 w 358"/>
              <a:gd name="T87" fmla="*/ 184 h 192"/>
              <a:gd name="T88" fmla="*/ 163 w 358"/>
              <a:gd name="T89" fmla="*/ 185 h 192"/>
              <a:gd name="T90" fmla="*/ 178 w 358"/>
              <a:gd name="T91" fmla="*/ 180 h 192"/>
              <a:gd name="T92" fmla="*/ 183 w 358"/>
              <a:gd name="T93" fmla="*/ 160 h 192"/>
              <a:gd name="T94" fmla="*/ 192 w 358"/>
              <a:gd name="T95" fmla="*/ 145 h 192"/>
              <a:gd name="T96" fmla="*/ 199 w 358"/>
              <a:gd name="T97" fmla="*/ 145 h 192"/>
              <a:gd name="T98" fmla="*/ 212 w 358"/>
              <a:gd name="T99" fmla="*/ 140 h 192"/>
              <a:gd name="T100" fmla="*/ 222 w 358"/>
              <a:gd name="T101" fmla="*/ 129 h 192"/>
              <a:gd name="T102" fmla="*/ 219 w 358"/>
              <a:gd name="T103" fmla="*/ 140 h 192"/>
              <a:gd name="T104" fmla="*/ 221 w 358"/>
              <a:gd name="T105" fmla="*/ 150 h 192"/>
              <a:gd name="T106" fmla="*/ 231 w 358"/>
              <a:gd name="T107" fmla="*/ 138 h 192"/>
              <a:gd name="T108" fmla="*/ 256 w 358"/>
              <a:gd name="T109" fmla="*/ 123 h 192"/>
              <a:gd name="T110" fmla="*/ 273 w 358"/>
              <a:gd name="T111" fmla="*/ 112 h 192"/>
              <a:gd name="T112" fmla="*/ 285 w 358"/>
              <a:gd name="T113" fmla="*/ 107 h 192"/>
              <a:gd name="T114" fmla="*/ 300 w 358"/>
              <a:gd name="T115" fmla="*/ 109 h 192"/>
              <a:gd name="T116" fmla="*/ 321 w 358"/>
              <a:gd name="T117" fmla="*/ 114 h 192"/>
              <a:gd name="T118" fmla="*/ 328 w 358"/>
              <a:gd name="T119" fmla="*/ 121 h 192"/>
              <a:gd name="T120" fmla="*/ 333 w 358"/>
              <a:gd name="T121" fmla="*/ 107 h 192"/>
              <a:gd name="T122" fmla="*/ 341 w 358"/>
              <a:gd name="T123" fmla="*/ 106 h 192"/>
              <a:gd name="T124" fmla="*/ 356 w 358"/>
              <a:gd name="T125" fmla="*/ 10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8" h="192">
                <a:moveTo>
                  <a:pt x="353" y="92"/>
                </a:moveTo>
                <a:lnTo>
                  <a:pt x="353" y="92"/>
                </a:lnTo>
                <a:lnTo>
                  <a:pt x="348" y="90"/>
                </a:lnTo>
                <a:lnTo>
                  <a:pt x="344" y="87"/>
                </a:lnTo>
                <a:lnTo>
                  <a:pt x="344" y="87"/>
                </a:lnTo>
                <a:lnTo>
                  <a:pt x="343" y="79"/>
                </a:lnTo>
                <a:lnTo>
                  <a:pt x="343" y="79"/>
                </a:lnTo>
                <a:lnTo>
                  <a:pt x="341" y="75"/>
                </a:lnTo>
                <a:lnTo>
                  <a:pt x="336" y="72"/>
                </a:lnTo>
                <a:lnTo>
                  <a:pt x="326" y="70"/>
                </a:lnTo>
                <a:lnTo>
                  <a:pt x="316" y="72"/>
                </a:lnTo>
                <a:lnTo>
                  <a:pt x="307" y="72"/>
                </a:lnTo>
                <a:lnTo>
                  <a:pt x="307" y="72"/>
                </a:lnTo>
                <a:lnTo>
                  <a:pt x="307" y="72"/>
                </a:lnTo>
                <a:lnTo>
                  <a:pt x="307" y="72"/>
                </a:lnTo>
                <a:lnTo>
                  <a:pt x="302" y="70"/>
                </a:lnTo>
                <a:lnTo>
                  <a:pt x="299" y="67"/>
                </a:lnTo>
                <a:lnTo>
                  <a:pt x="299" y="67"/>
                </a:lnTo>
                <a:lnTo>
                  <a:pt x="299" y="63"/>
                </a:lnTo>
                <a:lnTo>
                  <a:pt x="299" y="62"/>
                </a:lnTo>
                <a:lnTo>
                  <a:pt x="299" y="56"/>
                </a:lnTo>
                <a:lnTo>
                  <a:pt x="299" y="56"/>
                </a:lnTo>
                <a:lnTo>
                  <a:pt x="297" y="51"/>
                </a:lnTo>
                <a:lnTo>
                  <a:pt x="294" y="50"/>
                </a:lnTo>
                <a:lnTo>
                  <a:pt x="288" y="50"/>
                </a:lnTo>
                <a:lnTo>
                  <a:pt x="285" y="50"/>
                </a:lnTo>
                <a:lnTo>
                  <a:pt x="285" y="50"/>
                </a:lnTo>
                <a:lnTo>
                  <a:pt x="277" y="53"/>
                </a:lnTo>
                <a:lnTo>
                  <a:pt x="272" y="55"/>
                </a:lnTo>
                <a:lnTo>
                  <a:pt x="268" y="56"/>
                </a:lnTo>
                <a:lnTo>
                  <a:pt x="268" y="56"/>
                </a:lnTo>
                <a:lnTo>
                  <a:pt x="258" y="55"/>
                </a:lnTo>
                <a:lnTo>
                  <a:pt x="249" y="55"/>
                </a:lnTo>
                <a:lnTo>
                  <a:pt x="249" y="55"/>
                </a:lnTo>
                <a:lnTo>
                  <a:pt x="244" y="56"/>
                </a:lnTo>
                <a:lnTo>
                  <a:pt x="241" y="60"/>
                </a:lnTo>
                <a:lnTo>
                  <a:pt x="234" y="67"/>
                </a:lnTo>
                <a:lnTo>
                  <a:pt x="234" y="67"/>
                </a:lnTo>
                <a:lnTo>
                  <a:pt x="231" y="68"/>
                </a:lnTo>
                <a:lnTo>
                  <a:pt x="227" y="72"/>
                </a:lnTo>
                <a:lnTo>
                  <a:pt x="227" y="72"/>
                </a:lnTo>
                <a:lnTo>
                  <a:pt x="224" y="73"/>
                </a:lnTo>
                <a:lnTo>
                  <a:pt x="219" y="77"/>
                </a:lnTo>
                <a:lnTo>
                  <a:pt x="219" y="77"/>
                </a:lnTo>
                <a:lnTo>
                  <a:pt x="216" y="80"/>
                </a:lnTo>
                <a:lnTo>
                  <a:pt x="210" y="82"/>
                </a:lnTo>
                <a:lnTo>
                  <a:pt x="210" y="82"/>
                </a:lnTo>
                <a:lnTo>
                  <a:pt x="207" y="82"/>
                </a:lnTo>
                <a:lnTo>
                  <a:pt x="205" y="82"/>
                </a:lnTo>
                <a:lnTo>
                  <a:pt x="204" y="84"/>
                </a:lnTo>
                <a:lnTo>
                  <a:pt x="204" y="84"/>
                </a:lnTo>
                <a:lnTo>
                  <a:pt x="202" y="89"/>
                </a:lnTo>
                <a:lnTo>
                  <a:pt x="200" y="90"/>
                </a:lnTo>
                <a:lnTo>
                  <a:pt x="199" y="90"/>
                </a:lnTo>
                <a:lnTo>
                  <a:pt x="199" y="90"/>
                </a:lnTo>
                <a:lnTo>
                  <a:pt x="197" y="89"/>
                </a:lnTo>
                <a:lnTo>
                  <a:pt x="195" y="87"/>
                </a:lnTo>
                <a:lnTo>
                  <a:pt x="193" y="82"/>
                </a:lnTo>
                <a:lnTo>
                  <a:pt x="193" y="82"/>
                </a:lnTo>
                <a:lnTo>
                  <a:pt x="190" y="80"/>
                </a:lnTo>
                <a:lnTo>
                  <a:pt x="185" y="80"/>
                </a:lnTo>
                <a:lnTo>
                  <a:pt x="180" y="79"/>
                </a:lnTo>
                <a:lnTo>
                  <a:pt x="178" y="77"/>
                </a:lnTo>
                <a:lnTo>
                  <a:pt x="178" y="75"/>
                </a:lnTo>
                <a:lnTo>
                  <a:pt x="178" y="75"/>
                </a:lnTo>
                <a:lnTo>
                  <a:pt x="175" y="75"/>
                </a:lnTo>
                <a:lnTo>
                  <a:pt x="173" y="73"/>
                </a:lnTo>
                <a:lnTo>
                  <a:pt x="170" y="72"/>
                </a:lnTo>
                <a:lnTo>
                  <a:pt x="170" y="72"/>
                </a:lnTo>
                <a:lnTo>
                  <a:pt x="165" y="68"/>
                </a:lnTo>
                <a:lnTo>
                  <a:pt x="161" y="67"/>
                </a:lnTo>
                <a:lnTo>
                  <a:pt x="161" y="67"/>
                </a:lnTo>
                <a:lnTo>
                  <a:pt x="158" y="67"/>
                </a:lnTo>
                <a:lnTo>
                  <a:pt x="156" y="67"/>
                </a:lnTo>
                <a:lnTo>
                  <a:pt x="154" y="67"/>
                </a:lnTo>
                <a:lnTo>
                  <a:pt x="153" y="65"/>
                </a:lnTo>
                <a:lnTo>
                  <a:pt x="153" y="65"/>
                </a:lnTo>
                <a:lnTo>
                  <a:pt x="151" y="63"/>
                </a:lnTo>
                <a:lnTo>
                  <a:pt x="149" y="62"/>
                </a:lnTo>
                <a:lnTo>
                  <a:pt x="149" y="62"/>
                </a:lnTo>
                <a:lnTo>
                  <a:pt x="148" y="63"/>
                </a:lnTo>
                <a:lnTo>
                  <a:pt x="146" y="65"/>
                </a:lnTo>
                <a:lnTo>
                  <a:pt x="146" y="65"/>
                </a:lnTo>
                <a:lnTo>
                  <a:pt x="144" y="67"/>
                </a:lnTo>
                <a:lnTo>
                  <a:pt x="143" y="67"/>
                </a:lnTo>
                <a:lnTo>
                  <a:pt x="137" y="67"/>
                </a:lnTo>
                <a:lnTo>
                  <a:pt x="137" y="67"/>
                </a:lnTo>
                <a:lnTo>
                  <a:pt x="137" y="67"/>
                </a:lnTo>
                <a:lnTo>
                  <a:pt x="137" y="67"/>
                </a:lnTo>
                <a:lnTo>
                  <a:pt x="139" y="65"/>
                </a:lnTo>
                <a:lnTo>
                  <a:pt x="139" y="62"/>
                </a:lnTo>
                <a:lnTo>
                  <a:pt x="139" y="62"/>
                </a:lnTo>
                <a:lnTo>
                  <a:pt x="136" y="56"/>
                </a:lnTo>
                <a:lnTo>
                  <a:pt x="136" y="56"/>
                </a:lnTo>
                <a:lnTo>
                  <a:pt x="132" y="56"/>
                </a:lnTo>
                <a:lnTo>
                  <a:pt x="131" y="58"/>
                </a:lnTo>
                <a:lnTo>
                  <a:pt x="129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53"/>
                </a:lnTo>
                <a:lnTo>
                  <a:pt x="126" y="50"/>
                </a:lnTo>
                <a:lnTo>
                  <a:pt x="122" y="48"/>
                </a:lnTo>
                <a:lnTo>
                  <a:pt x="122" y="48"/>
                </a:lnTo>
                <a:lnTo>
                  <a:pt x="120" y="48"/>
                </a:lnTo>
                <a:lnTo>
                  <a:pt x="119" y="50"/>
                </a:lnTo>
                <a:lnTo>
                  <a:pt x="115" y="55"/>
                </a:lnTo>
                <a:lnTo>
                  <a:pt x="115" y="55"/>
                </a:lnTo>
                <a:lnTo>
                  <a:pt x="110" y="62"/>
                </a:lnTo>
                <a:lnTo>
                  <a:pt x="110" y="62"/>
                </a:lnTo>
                <a:lnTo>
                  <a:pt x="109" y="63"/>
                </a:lnTo>
                <a:lnTo>
                  <a:pt x="107" y="63"/>
                </a:lnTo>
                <a:lnTo>
                  <a:pt x="105" y="62"/>
                </a:lnTo>
                <a:lnTo>
                  <a:pt x="104" y="60"/>
                </a:lnTo>
                <a:lnTo>
                  <a:pt x="104" y="60"/>
                </a:lnTo>
                <a:lnTo>
                  <a:pt x="104" y="51"/>
                </a:lnTo>
                <a:lnTo>
                  <a:pt x="107" y="43"/>
                </a:lnTo>
                <a:lnTo>
                  <a:pt x="107" y="43"/>
                </a:lnTo>
                <a:lnTo>
                  <a:pt x="112" y="39"/>
                </a:lnTo>
                <a:lnTo>
                  <a:pt x="117" y="34"/>
                </a:lnTo>
                <a:lnTo>
                  <a:pt x="117" y="34"/>
                </a:lnTo>
                <a:lnTo>
                  <a:pt x="122" y="31"/>
                </a:lnTo>
                <a:lnTo>
                  <a:pt x="126" y="26"/>
                </a:lnTo>
                <a:lnTo>
                  <a:pt x="126" y="26"/>
                </a:lnTo>
                <a:lnTo>
                  <a:pt x="129" y="19"/>
                </a:lnTo>
                <a:lnTo>
                  <a:pt x="134" y="12"/>
                </a:lnTo>
                <a:lnTo>
                  <a:pt x="134" y="12"/>
                </a:lnTo>
                <a:lnTo>
                  <a:pt x="139" y="9"/>
                </a:lnTo>
                <a:lnTo>
                  <a:pt x="146" y="4"/>
                </a:lnTo>
                <a:lnTo>
                  <a:pt x="146" y="4"/>
                </a:lnTo>
                <a:lnTo>
                  <a:pt x="146" y="2"/>
                </a:lnTo>
                <a:lnTo>
                  <a:pt x="146" y="0"/>
                </a:lnTo>
                <a:lnTo>
                  <a:pt x="139" y="0"/>
                </a:lnTo>
                <a:lnTo>
                  <a:pt x="129" y="2"/>
                </a:lnTo>
                <a:lnTo>
                  <a:pt x="129" y="2"/>
                </a:lnTo>
                <a:lnTo>
                  <a:pt x="122" y="6"/>
                </a:lnTo>
                <a:lnTo>
                  <a:pt x="117" y="9"/>
                </a:lnTo>
                <a:lnTo>
                  <a:pt x="107" y="19"/>
                </a:lnTo>
                <a:lnTo>
                  <a:pt x="107" y="19"/>
                </a:lnTo>
                <a:lnTo>
                  <a:pt x="95" y="31"/>
                </a:lnTo>
                <a:lnTo>
                  <a:pt x="83" y="43"/>
                </a:lnTo>
                <a:lnTo>
                  <a:pt x="83" y="43"/>
                </a:lnTo>
                <a:lnTo>
                  <a:pt x="73" y="51"/>
                </a:lnTo>
                <a:lnTo>
                  <a:pt x="63" y="60"/>
                </a:lnTo>
                <a:lnTo>
                  <a:pt x="63" y="60"/>
                </a:lnTo>
                <a:lnTo>
                  <a:pt x="58" y="63"/>
                </a:lnTo>
                <a:lnTo>
                  <a:pt x="51" y="67"/>
                </a:lnTo>
                <a:lnTo>
                  <a:pt x="39" y="67"/>
                </a:lnTo>
                <a:lnTo>
                  <a:pt x="39" y="67"/>
                </a:lnTo>
                <a:lnTo>
                  <a:pt x="32" y="70"/>
                </a:lnTo>
                <a:lnTo>
                  <a:pt x="27" y="72"/>
                </a:lnTo>
                <a:lnTo>
                  <a:pt x="17" y="80"/>
                </a:lnTo>
                <a:lnTo>
                  <a:pt x="17" y="80"/>
                </a:lnTo>
                <a:lnTo>
                  <a:pt x="9" y="85"/>
                </a:lnTo>
                <a:lnTo>
                  <a:pt x="0" y="89"/>
                </a:lnTo>
                <a:lnTo>
                  <a:pt x="0" y="89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5" y="94"/>
                </a:lnTo>
                <a:lnTo>
                  <a:pt x="5" y="94"/>
                </a:lnTo>
                <a:lnTo>
                  <a:pt x="10" y="102"/>
                </a:lnTo>
                <a:lnTo>
                  <a:pt x="10" y="102"/>
                </a:lnTo>
                <a:lnTo>
                  <a:pt x="14" y="107"/>
                </a:lnTo>
                <a:lnTo>
                  <a:pt x="17" y="112"/>
                </a:lnTo>
                <a:lnTo>
                  <a:pt x="20" y="116"/>
                </a:lnTo>
                <a:lnTo>
                  <a:pt x="27" y="118"/>
                </a:lnTo>
                <a:lnTo>
                  <a:pt x="27" y="118"/>
                </a:lnTo>
                <a:lnTo>
                  <a:pt x="36" y="119"/>
                </a:lnTo>
                <a:lnTo>
                  <a:pt x="36" y="119"/>
                </a:lnTo>
                <a:lnTo>
                  <a:pt x="48" y="121"/>
                </a:lnTo>
                <a:lnTo>
                  <a:pt x="48" y="121"/>
                </a:lnTo>
                <a:lnTo>
                  <a:pt x="59" y="124"/>
                </a:lnTo>
                <a:lnTo>
                  <a:pt x="59" y="124"/>
                </a:lnTo>
                <a:lnTo>
                  <a:pt x="64" y="124"/>
                </a:lnTo>
                <a:lnTo>
                  <a:pt x="64" y="124"/>
                </a:lnTo>
                <a:lnTo>
                  <a:pt x="71" y="126"/>
                </a:lnTo>
                <a:lnTo>
                  <a:pt x="71" y="126"/>
                </a:lnTo>
                <a:lnTo>
                  <a:pt x="85" y="129"/>
                </a:lnTo>
                <a:lnTo>
                  <a:pt x="90" y="131"/>
                </a:lnTo>
                <a:lnTo>
                  <a:pt x="97" y="135"/>
                </a:lnTo>
                <a:lnTo>
                  <a:pt x="97" y="135"/>
                </a:lnTo>
                <a:lnTo>
                  <a:pt x="100" y="138"/>
                </a:lnTo>
                <a:lnTo>
                  <a:pt x="104" y="138"/>
                </a:lnTo>
                <a:lnTo>
                  <a:pt x="104" y="138"/>
                </a:lnTo>
                <a:lnTo>
                  <a:pt x="109" y="138"/>
                </a:lnTo>
                <a:lnTo>
                  <a:pt x="114" y="136"/>
                </a:lnTo>
                <a:lnTo>
                  <a:pt x="114" y="136"/>
                </a:lnTo>
                <a:lnTo>
                  <a:pt x="117" y="138"/>
                </a:lnTo>
                <a:lnTo>
                  <a:pt x="122" y="140"/>
                </a:lnTo>
                <a:lnTo>
                  <a:pt x="122" y="140"/>
                </a:lnTo>
                <a:lnTo>
                  <a:pt x="127" y="138"/>
                </a:lnTo>
                <a:lnTo>
                  <a:pt x="129" y="138"/>
                </a:lnTo>
                <a:lnTo>
                  <a:pt x="131" y="140"/>
                </a:lnTo>
                <a:lnTo>
                  <a:pt x="131" y="140"/>
                </a:lnTo>
                <a:lnTo>
                  <a:pt x="132" y="141"/>
                </a:lnTo>
                <a:lnTo>
                  <a:pt x="132" y="145"/>
                </a:lnTo>
                <a:lnTo>
                  <a:pt x="132" y="148"/>
                </a:lnTo>
                <a:lnTo>
                  <a:pt x="132" y="148"/>
                </a:lnTo>
                <a:lnTo>
                  <a:pt x="134" y="150"/>
                </a:lnTo>
                <a:lnTo>
                  <a:pt x="136" y="150"/>
                </a:lnTo>
                <a:lnTo>
                  <a:pt x="141" y="150"/>
                </a:lnTo>
                <a:lnTo>
                  <a:pt x="141" y="150"/>
                </a:lnTo>
                <a:lnTo>
                  <a:pt x="146" y="152"/>
                </a:lnTo>
                <a:lnTo>
                  <a:pt x="149" y="153"/>
                </a:lnTo>
                <a:lnTo>
                  <a:pt x="149" y="153"/>
                </a:lnTo>
                <a:lnTo>
                  <a:pt x="153" y="153"/>
                </a:lnTo>
                <a:lnTo>
                  <a:pt x="154" y="155"/>
                </a:lnTo>
                <a:lnTo>
                  <a:pt x="156" y="157"/>
                </a:lnTo>
                <a:lnTo>
                  <a:pt x="156" y="157"/>
                </a:lnTo>
                <a:lnTo>
                  <a:pt x="154" y="160"/>
                </a:lnTo>
                <a:lnTo>
                  <a:pt x="153" y="165"/>
                </a:lnTo>
                <a:lnTo>
                  <a:pt x="153" y="165"/>
                </a:lnTo>
                <a:lnTo>
                  <a:pt x="151" y="175"/>
                </a:lnTo>
                <a:lnTo>
                  <a:pt x="151" y="175"/>
                </a:lnTo>
                <a:lnTo>
                  <a:pt x="151" y="179"/>
                </a:lnTo>
                <a:lnTo>
                  <a:pt x="151" y="182"/>
                </a:lnTo>
                <a:lnTo>
                  <a:pt x="151" y="184"/>
                </a:lnTo>
                <a:lnTo>
                  <a:pt x="151" y="184"/>
                </a:lnTo>
                <a:lnTo>
                  <a:pt x="153" y="184"/>
                </a:lnTo>
                <a:lnTo>
                  <a:pt x="154" y="182"/>
                </a:lnTo>
                <a:lnTo>
                  <a:pt x="158" y="182"/>
                </a:lnTo>
                <a:lnTo>
                  <a:pt x="160" y="182"/>
                </a:lnTo>
                <a:lnTo>
                  <a:pt x="160" y="182"/>
                </a:lnTo>
                <a:lnTo>
                  <a:pt x="163" y="185"/>
                </a:lnTo>
                <a:lnTo>
                  <a:pt x="166" y="189"/>
                </a:lnTo>
                <a:lnTo>
                  <a:pt x="166" y="189"/>
                </a:lnTo>
                <a:lnTo>
                  <a:pt x="173" y="192"/>
                </a:lnTo>
                <a:lnTo>
                  <a:pt x="173" y="192"/>
                </a:lnTo>
                <a:lnTo>
                  <a:pt x="178" y="180"/>
                </a:lnTo>
                <a:lnTo>
                  <a:pt x="182" y="174"/>
                </a:lnTo>
                <a:lnTo>
                  <a:pt x="182" y="168"/>
                </a:lnTo>
                <a:lnTo>
                  <a:pt x="182" y="168"/>
                </a:lnTo>
                <a:lnTo>
                  <a:pt x="182" y="163"/>
                </a:lnTo>
                <a:lnTo>
                  <a:pt x="183" y="160"/>
                </a:lnTo>
                <a:lnTo>
                  <a:pt x="183" y="160"/>
                </a:lnTo>
                <a:lnTo>
                  <a:pt x="187" y="157"/>
                </a:lnTo>
                <a:lnTo>
                  <a:pt x="190" y="153"/>
                </a:lnTo>
                <a:lnTo>
                  <a:pt x="190" y="153"/>
                </a:lnTo>
                <a:lnTo>
                  <a:pt x="192" y="145"/>
                </a:lnTo>
                <a:lnTo>
                  <a:pt x="193" y="141"/>
                </a:lnTo>
                <a:lnTo>
                  <a:pt x="195" y="141"/>
                </a:lnTo>
                <a:lnTo>
                  <a:pt x="197" y="141"/>
                </a:lnTo>
                <a:lnTo>
                  <a:pt x="197" y="141"/>
                </a:lnTo>
                <a:lnTo>
                  <a:pt x="199" y="145"/>
                </a:lnTo>
                <a:lnTo>
                  <a:pt x="200" y="146"/>
                </a:lnTo>
                <a:lnTo>
                  <a:pt x="207" y="145"/>
                </a:lnTo>
                <a:lnTo>
                  <a:pt x="207" y="145"/>
                </a:lnTo>
                <a:lnTo>
                  <a:pt x="210" y="143"/>
                </a:lnTo>
                <a:lnTo>
                  <a:pt x="212" y="140"/>
                </a:lnTo>
                <a:lnTo>
                  <a:pt x="216" y="131"/>
                </a:lnTo>
                <a:lnTo>
                  <a:pt x="216" y="131"/>
                </a:lnTo>
                <a:lnTo>
                  <a:pt x="219" y="128"/>
                </a:lnTo>
                <a:lnTo>
                  <a:pt x="221" y="128"/>
                </a:lnTo>
                <a:lnTo>
                  <a:pt x="222" y="129"/>
                </a:lnTo>
                <a:lnTo>
                  <a:pt x="222" y="129"/>
                </a:lnTo>
                <a:lnTo>
                  <a:pt x="222" y="131"/>
                </a:lnTo>
                <a:lnTo>
                  <a:pt x="221" y="135"/>
                </a:lnTo>
                <a:lnTo>
                  <a:pt x="219" y="140"/>
                </a:lnTo>
                <a:lnTo>
                  <a:pt x="219" y="140"/>
                </a:lnTo>
                <a:lnTo>
                  <a:pt x="217" y="145"/>
                </a:lnTo>
                <a:lnTo>
                  <a:pt x="217" y="148"/>
                </a:lnTo>
                <a:lnTo>
                  <a:pt x="219" y="150"/>
                </a:lnTo>
                <a:lnTo>
                  <a:pt x="219" y="150"/>
                </a:lnTo>
                <a:lnTo>
                  <a:pt x="221" y="150"/>
                </a:lnTo>
                <a:lnTo>
                  <a:pt x="222" y="148"/>
                </a:lnTo>
                <a:lnTo>
                  <a:pt x="226" y="145"/>
                </a:lnTo>
                <a:lnTo>
                  <a:pt x="226" y="145"/>
                </a:lnTo>
                <a:lnTo>
                  <a:pt x="231" y="138"/>
                </a:lnTo>
                <a:lnTo>
                  <a:pt x="231" y="138"/>
                </a:lnTo>
                <a:lnTo>
                  <a:pt x="238" y="129"/>
                </a:lnTo>
                <a:lnTo>
                  <a:pt x="238" y="129"/>
                </a:lnTo>
                <a:lnTo>
                  <a:pt x="241" y="126"/>
                </a:lnTo>
                <a:lnTo>
                  <a:pt x="246" y="124"/>
                </a:lnTo>
                <a:lnTo>
                  <a:pt x="256" y="123"/>
                </a:lnTo>
                <a:lnTo>
                  <a:pt x="256" y="123"/>
                </a:lnTo>
                <a:lnTo>
                  <a:pt x="261" y="121"/>
                </a:lnTo>
                <a:lnTo>
                  <a:pt x="266" y="119"/>
                </a:lnTo>
                <a:lnTo>
                  <a:pt x="266" y="119"/>
                </a:lnTo>
                <a:lnTo>
                  <a:pt x="273" y="112"/>
                </a:lnTo>
                <a:lnTo>
                  <a:pt x="273" y="112"/>
                </a:lnTo>
                <a:lnTo>
                  <a:pt x="277" y="111"/>
                </a:lnTo>
                <a:lnTo>
                  <a:pt x="280" y="107"/>
                </a:lnTo>
                <a:lnTo>
                  <a:pt x="280" y="107"/>
                </a:lnTo>
                <a:lnTo>
                  <a:pt x="285" y="107"/>
                </a:lnTo>
                <a:lnTo>
                  <a:pt x="292" y="107"/>
                </a:lnTo>
                <a:lnTo>
                  <a:pt x="292" y="107"/>
                </a:lnTo>
                <a:lnTo>
                  <a:pt x="295" y="107"/>
                </a:lnTo>
                <a:lnTo>
                  <a:pt x="300" y="109"/>
                </a:lnTo>
                <a:lnTo>
                  <a:pt x="300" y="109"/>
                </a:lnTo>
                <a:lnTo>
                  <a:pt x="305" y="111"/>
                </a:lnTo>
                <a:lnTo>
                  <a:pt x="311" y="111"/>
                </a:lnTo>
                <a:lnTo>
                  <a:pt x="311" y="111"/>
                </a:lnTo>
                <a:lnTo>
                  <a:pt x="316" y="112"/>
                </a:lnTo>
                <a:lnTo>
                  <a:pt x="321" y="114"/>
                </a:lnTo>
                <a:lnTo>
                  <a:pt x="321" y="114"/>
                </a:lnTo>
                <a:lnTo>
                  <a:pt x="324" y="119"/>
                </a:lnTo>
                <a:lnTo>
                  <a:pt x="326" y="121"/>
                </a:lnTo>
                <a:lnTo>
                  <a:pt x="328" y="121"/>
                </a:lnTo>
                <a:lnTo>
                  <a:pt x="328" y="121"/>
                </a:lnTo>
                <a:lnTo>
                  <a:pt x="331" y="121"/>
                </a:lnTo>
                <a:lnTo>
                  <a:pt x="333" y="121"/>
                </a:lnTo>
                <a:lnTo>
                  <a:pt x="333" y="116"/>
                </a:lnTo>
                <a:lnTo>
                  <a:pt x="331" y="109"/>
                </a:lnTo>
                <a:lnTo>
                  <a:pt x="333" y="107"/>
                </a:lnTo>
                <a:lnTo>
                  <a:pt x="334" y="107"/>
                </a:lnTo>
                <a:lnTo>
                  <a:pt x="334" y="107"/>
                </a:lnTo>
                <a:lnTo>
                  <a:pt x="336" y="107"/>
                </a:lnTo>
                <a:lnTo>
                  <a:pt x="338" y="107"/>
                </a:lnTo>
                <a:lnTo>
                  <a:pt x="341" y="106"/>
                </a:lnTo>
                <a:lnTo>
                  <a:pt x="341" y="106"/>
                </a:lnTo>
                <a:lnTo>
                  <a:pt x="346" y="104"/>
                </a:lnTo>
                <a:lnTo>
                  <a:pt x="351" y="104"/>
                </a:lnTo>
                <a:lnTo>
                  <a:pt x="351" y="104"/>
                </a:lnTo>
                <a:lnTo>
                  <a:pt x="356" y="102"/>
                </a:lnTo>
                <a:lnTo>
                  <a:pt x="358" y="99"/>
                </a:lnTo>
                <a:lnTo>
                  <a:pt x="356" y="96"/>
                </a:lnTo>
                <a:lnTo>
                  <a:pt x="353" y="92"/>
                </a:lnTo>
                <a:lnTo>
                  <a:pt x="353" y="92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9073</TotalTime>
  <Words>63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Roboto</vt:lpstr>
      <vt:lpstr>Titillium Web</vt:lpstr>
      <vt:lpstr>Arial</vt:lpstr>
      <vt:lpstr>Office Theme</vt:lpstr>
      <vt:lpstr>ARPA-E Impact in Michigan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243</cp:revision>
  <dcterms:created xsi:type="dcterms:W3CDTF">2012-10-11T16:07:59Z</dcterms:created>
  <dcterms:modified xsi:type="dcterms:W3CDTF">2024-02-23T21:46:29Z</dcterms:modified>
  <cp:category/>
</cp:coreProperties>
</file>