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Minnesota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$55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17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E620E43-C7C5-4FE8-9B0D-9BF2B31A6FA0}"/>
              </a:ext>
            </a:extLst>
          </p:cNvPr>
          <p:cNvSpPr>
            <a:spLocks/>
          </p:cNvSpPr>
          <p:nvPr/>
        </p:nvSpPr>
        <p:spPr bwMode="auto">
          <a:xfrm>
            <a:off x="6264041" y="1968475"/>
            <a:ext cx="2430784" cy="2642381"/>
          </a:xfrm>
          <a:custGeom>
            <a:avLst/>
            <a:gdLst>
              <a:gd name="T0" fmla="*/ 369 w 414"/>
              <a:gd name="T1" fmla="*/ 100 h 464"/>
              <a:gd name="T2" fmla="*/ 330 w 414"/>
              <a:gd name="T3" fmla="*/ 139 h 464"/>
              <a:gd name="T4" fmla="*/ 289 w 414"/>
              <a:gd name="T5" fmla="*/ 182 h 464"/>
              <a:gd name="T6" fmla="*/ 280 w 414"/>
              <a:gd name="T7" fmla="*/ 185 h 464"/>
              <a:gd name="T8" fmla="*/ 280 w 414"/>
              <a:gd name="T9" fmla="*/ 231 h 464"/>
              <a:gd name="T10" fmla="*/ 269 w 414"/>
              <a:gd name="T11" fmla="*/ 253 h 464"/>
              <a:gd name="T12" fmla="*/ 253 w 414"/>
              <a:gd name="T13" fmla="*/ 285 h 464"/>
              <a:gd name="T14" fmla="*/ 263 w 414"/>
              <a:gd name="T15" fmla="*/ 297 h 464"/>
              <a:gd name="T16" fmla="*/ 257 w 414"/>
              <a:gd name="T17" fmla="*/ 316 h 464"/>
              <a:gd name="T18" fmla="*/ 260 w 414"/>
              <a:gd name="T19" fmla="*/ 358 h 464"/>
              <a:gd name="T20" fmla="*/ 287 w 414"/>
              <a:gd name="T21" fmla="*/ 370 h 464"/>
              <a:gd name="T22" fmla="*/ 306 w 414"/>
              <a:gd name="T23" fmla="*/ 372 h 464"/>
              <a:gd name="T24" fmla="*/ 321 w 414"/>
              <a:gd name="T25" fmla="*/ 394 h 464"/>
              <a:gd name="T26" fmla="*/ 338 w 414"/>
              <a:gd name="T27" fmla="*/ 411 h 464"/>
              <a:gd name="T28" fmla="*/ 358 w 414"/>
              <a:gd name="T29" fmla="*/ 430 h 464"/>
              <a:gd name="T30" fmla="*/ 358 w 414"/>
              <a:gd name="T31" fmla="*/ 443 h 464"/>
              <a:gd name="T32" fmla="*/ 357 w 414"/>
              <a:gd name="T33" fmla="*/ 455 h 464"/>
              <a:gd name="T34" fmla="*/ 51 w 414"/>
              <a:gd name="T35" fmla="*/ 314 h 464"/>
              <a:gd name="T36" fmla="*/ 33 w 414"/>
              <a:gd name="T37" fmla="*/ 279 h 464"/>
              <a:gd name="T38" fmla="*/ 39 w 414"/>
              <a:gd name="T39" fmla="*/ 252 h 464"/>
              <a:gd name="T40" fmla="*/ 29 w 414"/>
              <a:gd name="T41" fmla="*/ 226 h 464"/>
              <a:gd name="T42" fmla="*/ 26 w 414"/>
              <a:gd name="T43" fmla="*/ 209 h 464"/>
              <a:gd name="T44" fmla="*/ 26 w 414"/>
              <a:gd name="T45" fmla="*/ 190 h 464"/>
              <a:gd name="T46" fmla="*/ 26 w 414"/>
              <a:gd name="T47" fmla="*/ 170 h 464"/>
              <a:gd name="T48" fmla="*/ 26 w 414"/>
              <a:gd name="T49" fmla="*/ 148 h 464"/>
              <a:gd name="T50" fmla="*/ 26 w 414"/>
              <a:gd name="T51" fmla="*/ 133 h 464"/>
              <a:gd name="T52" fmla="*/ 19 w 414"/>
              <a:gd name="T53" fmla="*/ 123 h 464"/>
              <a:gd name="T54" fmla="*/ 14 w 414"/>
              <a:gd name="T55" fmla="*/ 109 h 464"/>
              <a:gd name="T56" fmla="*/ 9 w 414"/>
              <a:gd name="T57" fmla="*/ 82 h 464"/>
              <a:gd name="T58" fmla="*/ 7 w 414"/>
              <a:gd name="T59" fmla="*/ 61 h 464"/>
              <a:gd name="T60" fmla="*/ 4 w 414"/>
              <a:gd name="T61" fmla="*/ 50 h 464"/>
              <a:gd name="T62" fmla="*/ 9 w 414"/>
              <a:gd name="T63" fmla="*/ 31 h 464"/>
              <a:gd name="T64" fmla="*/ 6 w 414"/>
              <a:gd name="T65" fmla="*/ 17 h 464"/>
              <a:gd name="T66" fmla="*/ 62 w 414"/>
              <a:gd name="T67" fmla="*/ 0 h 464"/>
              <a:gd name="T68" fmla="*/ 106 w 414"/>
              <a:gd name="T69" fmla="*/ 0 h 464"/>
              <a:gd name="T70" fmla="*/ 112 w 414"/>
              <a:gd name="T71" fmla="*/ 12 h 464"/>
              <a:gd name="T72" fmla="*/ 123 w 414"/>
              <a:gd name="T73" fmla="*/ 2 h 464"/>
              <a:gd name="T74" fmla="*/ 138 w 414"/>
              <a:gd name="T75" fmla="*/ 10 h 464"/>
              <a:gd name="T76" fmla="*/ 158 w 414"/>
              <a:gd name="T77" fmla="*/ 17 h 464"/>
              <a:gd name="T78" fmla="*/ 170 w 414"/>
              <a:gd name="T79" fmla="*/ 19 h 464"/>
              <a:gd name="T80" fmla="*/ 192 w 414"/>
              <a:gd name="T81" fmla="*/ 36 h 464"/>
              <a:gd name="T82" fmla="*/ 207 w 414"/>
              <a:gd name="T83" fmla="*/ 29 h 464"/>
              <a:gd name="T84" fmla="*/ 230 w 414"/>
              <a:gd name="T85" fmla="*/ 31 h 464"/>
              <a:gd name="T86" fmla="*/ 248 w 414"/>
              <a:gd name="T87" fmla="*/ 39 h 464"/>
              <a:gd name="T88" fmla="*/ 263 w 414"/>
              <a:gd name="T89" fmla="*/ 53 h 464"/>
              <a:gd name="T90" fmla="*/ 277 w 414"/>
              <a:gd name="T91" fmla="*/ 53 h 464"/>
              <a:gd name="T92" fmla="*/ 308 w 414"/>
              <a:gd name="T93" fmla="*/ 68 h 464"/>
              <a:gd name="T94" fmla="*/ 321 w 414"/>
              <a:gd name="T95" fmla="*/ 70 h 464"/>
              <a:gd name="T96" fmla="*/ 338 w 414"/>
              <a:gd name="T97" fmla="*/ 60 h 464"/>
              <a:gd name="T98" fmla="*/ 353 w 414"/>
              <a:gd name="T99" fmla="*/ 58 h 464"/>
              <a:gd name="T100" fmla="*/ 362 w 414"/>
              <a:gd name="T101" fmla="*/ 55 h 464"/>
              <a:gd name="T102" fmla="*/ 377 w 414"/>
              <a:gd name="T103" fmla="*/ 58 h 464"/>
              <a:gd name="T104" fmla="*/ 394 w 414"/>
              <a:gd name="T105" fmla="*/ 61 h 464"/>
              <a:gd name="T106" fmla="*/ 414 w 414"/>
              <a:gd name="T107" fmla="*/ 73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4" h="464">
                <a:moveTo>
                  <a:pt x="411" y="78"/>
                </a:moveTo>
                <a:lnTo>
                  <a:pt x="411" y="78"/>
                </a:lnTo>
                <a:lnTo>
                  <a:pt x="399" y="85"/>
                </a:lnTo>
                <a:lnTo>
                  <a:pt x="387" y="90"/>
                </a:lnTo>
                <a:lnTo>
                  <a:pt x="375" y="97"/>
                </a:lnTo>
                <a:lnTo>
                  <a:pt x="369" y="100"/>
                </a:lnTo>
                <a:lnTo>
                  <a:pt x="364" y="106"/>
                </a:lnTo>
                <a:lnTo>
                  <a:pt x="364" y="106"/>
                </a:lnTo>
                <a:lnTo>
                  <a:pt x="347" y="124"/>
                </a:lnTo>
                <a:lnTo>
                  <a:pt x="347" y="124"/>
                </a:lnTo>
                <a:lnTo>
                  <a:pt x="330" y="139"/>
                </a:lnTo>
                <a:lnTo>
                  <a:pt x="330" y="139"/>
                </a:lnTo>
                <a:lnTo>
                  <a:pt x="311" y="156"/>
                </a:lnTo>
                <a:lnTo>
                  <a:pt x="294" y="173"/>
                </a:lnTo>
                <a:lnTo>
                  <a:pt x="294" y="173"/>
                </a:lnTo>
                <a:lnTo>
                  <a:pt x="291" y="177"/>
                </a:lnTo>
                <a:lnTo>
                  <a:pt x="289" y="180"/>
                </a:lnTo>
                <a:lnTo>
                  <a:pt x="289" y="182"/>
                </a:lnTo>
                <a:lnTo>
                  <a:pt x="291" y="184"/>
                </a:lnTo>
                <a:lnTo>
                  <a:pt x="291" y="184"/>
                </a:lnTo>
                <a:lnTo>
                  <a:pt x="289" y="184"/>
                </a:lnTo>
                <a:lnTo>
                  <a:pt x="289" y="184"/>
                </a:lnTo>
                <a:lnTo>
                  <a:pt x="284" y="184"/>
                </a:lnTo>
                <a:lnTo>
                  <a:pt x="280" y="185"/>
                </a:lnTo>
                <a:lnTo>
                  <a:pt x="279" y="189"/>
                </a:lnTo>
                <a:lnTo>
                  <a:pt x="279" y="192"/>
                </a:lnTo>
                <a:lnTo>
                  <a:pt x="279" y="199"/>
                </a:lnTo>
                <a:lnTo>
                  <a:pt x="280" y="206"/>
                </a:lnTo>
                <a:lnTo>
                  <a:pt x="280" y="206"/>
                </a:lnTo>
                <a:lnTo>
                  <a:pt x="280" y="231"/>
                </a:lnTo>
                <a:lnTo>
                  <a:pt x="280" y="231"/>
                </a:lnTo>
                <a:lnTo>
                  <a:pt x="280" y="240"/>
                </a:lnTo>
                <a:lnTo>
                  <a:pt x="279" y="243"/>
                </a:lnTo>
                <a:lnTo>
                  <a:pt x="275" y="248"/>
                </a:lnTo>
                <a:lnTo>
                  <a:pt x="275" y="248"/>
                </a:lnTo>
                <a:lnTo>
                  <a:pt x="269" y="253"/>
                </a:lnTo>
                <a:lnTo>
                  <a:pt x="262" y="260"/>
                </a:lnTo>
                <a:lnTo>
                  <a:pt x="257" y="267"/>
                </a:lnTo>
                <a:lnTo>
                  <a:pt x="253" y="275"/>
                </a:lnTo>
                <a:lnTo>
                  <a:pt x="253" y="275"/>
                </a:lnTo>
                <a:lnTo>
                  <a:pt x="253" y="282"/>
                </a:lnTo>
                <a:lnTo>
                  <a:pt x="253" y="285"/>
                </a:lnTo>
                <a:lnTo>
                  <a:pt x="253" y="287"/>
                </a:lnTo>
                <a:lnTo>
                  <a:pt x="253" y="287"/>
                </a:lnTo>
                <a:lnTo>
                  <a:pt x="258" y="291"/>
                </a:lnTo>
                <a:lnTo>
                  <a:pt x="262" y="294"/>
                </a:lnTo>
                <a:lnTo>
                  <a:pt x="262" y="294"/>
                </a:lnTo>
                <a:lnTo>
                  <a:pt x="263" y="297"/>
                </a:lnTo>
                <a:lnTo>
                  <a:pt x="263" y="299"/>
                </a:lnTo>
                <a:lnTo>
                  <a:pt x="262" y="304"/>
                </a:lnTo>
                <a:lnTo>
                  <a:pt x="262" y="304"/>
                </a:lnTo>
                <a:lnTo>
                  <a:pt x="258" y="311"/>
                </a:lnTo>
                <a:lnTo>
                  <a:pt x="257" y="316"/>
                </a:lnTo>
                <a:lnTo>
                  <a:pt x="257" y="316"/>
                </a:lnTo>
                <a:lnTo>
                  <a:pt x="255" y="341"/>
                </a:lnTo>
                <a:lnTo>
                  <a:pt x="255" y="341"/>
                </a:lnTo>
                <a:lnTo>
                  <a:pt x="255" y="348"/>
                </a:lnTo>
                <a:lnTo>
                  <a:pt x="255" y="353"/>
                </a:lnTo>
                <a:lnTo>
                  <a:pt x="255" y="353"/>
                </a:lnTo>
                <a:lnTo>
                  <a:pt x="260" y="358"/>
                </a:lnTo>
                <a:lnTo>
                  <a:pt x="265" y="360"/>
                </a:lnTo>
                <a:lnTo>
                  <a:pt x="265" y="360"/>
                </a:lnTo>
                <a:lnTo>
                  <a:pt x="270" y="365"/>
                </a:lnTo>
                <a:lnTo>
                  <a:pt x="275" y="367"/>
                </a:lnTo>
                <a:lnTo>
                  <a:pt x="275" y="367"/>
                </a:lnTo>
                <a:lnTo>
                  <a:pt x="287" y="370"/>
                </a:lnTo>
                <a:lnTo>
                  <a:pt x="287" y="370"/>
                </a:lnTo>
                <a:lnTo>
                  <a:pt x="292" y="372"/>
                </a:lnTo>
                <a:lnTo>
                  <a:pt x="297" y="372"/>
                </a:lnTo>
                <a:lnTo>
                  <a:pt x="297" y="372"/>
                </a:lnTo>
                <a:lnTo>
                  <a:pt x="304" y="372"/>
                </a:lnTo>
                <a:lnTo>
                  <a:pt x="306" y="372"/>
                </a:lnTo>
                <a:lnTo>
                  <a:pt x="309" y="374"/>
                </a:lnTo>
                <a:lnTo>
                  <a:pt x="309" y="374"/>
                </a:lnTo>
                <a:lnTo>
                  <a:pt x="314" y="384"/>
                </a:lnTo>
                <a:lnTo>
                  <a:pt x="314" y="384"/>
                </a:lnTo>
                <a:lnTo>
                  <a:pt x="321" y="394"/>
                </a:lnTo>
                <a:lnTo>
                  <a:pt x="321" y="394"/>
                </a:lnTo>
                <a:lnTo>
                  <a:pt x="326" y="399"/>
                </a:lnTo>
                <a:lnTo>
                  <a:pt x="331" y="403"/>
                </a:lnTo>
                <a:lnTo>
                  <a:pt x="331" y="403"/>
                </a:lnTo>
                <a:lnTo>
                  <a:pt x="335" y="406"/>
                </a:lnTo>
                <a:lnTo>
                  <a:pt x="338" y="411"/>
                </a:lnTo>
                <a:lnTo>
                  <a:pt x="338" y="411"/>
                </a:lnTo>
                <a:lnTo>
                  <a:pt x="342" y="414"/>
                </a:lnTo>
                <a:lnTo>
                  <a:pt x="347" y="418"/>
                </a:lnTo>
                <a:lnTo>
                  <a:pt x="352" y="421"/>
                </a:lnTo>
                <a:lnTo>
                  <a:pt x="355" y="425"/>
                </a:lnTo>
                <a:lnTo>
                  <a:pt x="355" y="425"/>
                </a:lnTo>
                <a:lnTo>
                  <a:pt x="358" y="430"/>
                </a:lnTo>
                <a:lnTo>
                  <a:pt x="358" y="437"/>
                </a:lnTo>
                <a:lnTo>
                  <a:pt x="358" y="437"/>
                </a:lnTo>
                <a:lnTo>
                  <a:pt x="360" y="438"/>
                </a:lnTo>
                <a:lnTo>
                  <a:pt x="360" y="440"/>
                </a:lnTo>
                <a:lnTo>
                  <a:pt x="360" y="440"/>
                </a:lnTo>
                <a:lnTo>
                  <a:pt x="358" y="443"/>
                </a:lnTo>
                <a:lnTo>
                  <a:pt x="357" y="447"/>
                </a:lnTo>
                <a:lnTo>
                  <a:pt x="357" y="447"/>
                </a:lnTo>
                <a:lnTo>
                  <a:pt x="355" y="450"/>
                </a:lnTo>
                <a:lnTo>
                  <a:pt x="357" y="454"/>
                </a:lnTo>
                <a:lnTo>
                  <a:pt x="357" y="454"/>
                </a:lnTo>
                <a:lnTo>
                  <a:pt x="357" y="455"/>
                </a:lnTo>
                <a:lnTo>
                  <a:pt x="357" y="455"/>
                </a:lnTo>
                <a:lnTo>
                  <a:pt x="331" y="459"/>
                </a:lnTo>
                <a:lnTo>
                  <a:pt x="296" y="460"/>
                </a:lnTo>
                <a:lnTo>
                  <a:pt x="207" y="464"/>
                </a:lnTo>
                <a:lnTo>
                  <a:pt x="53" y="464"/>
                </a:lnTo>
                <a:lnTo>
                  <a:pt x="51" y="314"/>
                </a:lnTo>
                <a:lnTo>
                  <a:pt x="51" y="314"/>
                </a:lnTo>
                <a:lnTo>
                  <a:pt x="43" y="306"/>
                </a:lnTo>
                <a:lnTo>
                  <a:pt x="34" y="296"/>
                </a:lnTo>
                <a:lnTo>
                  <a:pt x="34" y="296"/>
                </a:lnTo>
                <a:lnTo>
                  <a:pt x="33" y="287"/>
                </a:lnTo>
                <a:lnTo>
                  <a:pt x="33" y="279"/>
                </a:lnTo>
                <a:lnTo>
                  <a:pt x="33" y="279"/>
                </a:lnTo>
                <a:lnTo>
                  <a:pt x="33" y="274"/>
                </a:lnTo>
                <a:lnTo>
                  <a:pt x="34" y="268"/>
                </a:lnTo>
                <a:lnTo>
                  <a:pt x="38" y="258"/>
                </a:lnTo>
                <a:lnTo>
                  <a:pt x="38" y="258"/>
                </a:lnTo>
                <a:lnTo>
                  <a:pt x="39" y="252"/>
                </a:lnTo>
                <a:lnTo>
                  <a:pt x="38" y="245"/>
                </a:lnTo>
                <a:lnTo>
                  <a:pt x="38" y="245"/>
                </a:lnTo>
                <a:lnTo>
                  <a:pt x="31" y="231"/>
                </a:lnTo>
                <a:lnTo>
                  <a:pt x="31" y="231"/>
                </a:lnTo>
                <a:lnTo>
                  <a:pt x="29" y="226"/>
                </a:lnTo>
                <a:lnTo>
                  <a:pt x="29" y="226"/>
                </a:lnTo>
                <a:lnTo>
                  <a:pt x="28" y="223"/>
                </a:lnTo>
                <a:lnTo>
                  <a:pt x="28" y="219"/>
                </a:lnTo>
                <a:lnTo>
                  <a:pt x="28" y="219"/>
                </a:lnTo>
                <a:lnTo>
                  <a:pt x="28" y="212"/>
                </a:lnTo>
                <a:lnTo>
                  <a:pt x="28" y="212"/>
                </a:lnTo>
                <a:lnTo>
                  <a:pt x="26" y="209"/>
                </a:lnTo>
                <a:lnTo>
                  <a:pt x="24" y="206"/>
                </a:lnTo>
                <a:lnTo>
                  <a:pt x="24" y="206"/>
                </a:lnTo>
                <a:lnTo>
                  <a:pt x="24" y="199"/>
                </a:lnTo>
                <a:lnTo>
                  <a:pt x="24" y="194"/>
                </a:lnTo>
                <a:lnTo>
                  <a:pt x="24" y="194"/>
                </a:lnTo>
                <a:lnTo>
                  <a:pt x="26" y="190"/>
                </a:lnTo>
                <a:lnTo>
                  <a:pt x="26" y="187"/>
                </a:lnTo>
                <a:lnTo>
                  <a:pt x="26" y="187"/>
                </a:lnTo>
                <a:lnTo>
                  <a:pt x="26" y="180"/>
                </a:lnTo>
                <a:lnTo>
                  <a:pt x="26" y="180"/>
                </a:lnTo>
                <a:lnTo>
                  <a:pt x="26" y="175"/>
                </a:lnTo>
                <a:lnTo>
                  <a:pt x="26" y="170"/>
                </a:lnTo>
                <a:lnTo>
                  <a:pt x="26" y="170"/>
                </a:lnTo>
                <a:lnTo>
                  <a:pt x="23" y="163"/>
                </a:lnTo>
                <a:lnTo>
                  <a:pt x="23" y="158"/>
                </a:lnTo>
                <a:lnTo>
                  <a:pt x="23" y="155"/>
                </a:lnTo>
                <a:lnTo>
                  <a:pt x="23" y="155"/>
                </a:lnTo>
                <a:lnTo>
                  <a:pt x="26" y="148"/>
                </a:lnTo>
                <a:lnTo>
                  <a:pt x="26" y="148"/>
                </a:lnTo>
                <a:lnTo>
                  <a:pt x="28" y="145"/>
                </a:lnTo>
                <a:lnTo>
                  <a:pt x="28" y="141"/>
                </a:lnTo>
                <a:lnTo>
                  <a:pt x="28" y="141"/>
                </a:lnTo>
                <a:lnTo>
                  <a:pt x="28" y="136"/>
                </a:lnTo>
                <a:lnTo>
                  <a:pt x="26" y="133"/>
                </a:lnTo>
                <a:lnTo>
                  <a:pt x="26" y="133"/>
                </a:lnTo>
                <a:lnTo>
                  <a:pt x="24" y="129"/>
                </a:lnTo>
                <a:lnTo>
                  <a:pt x="24" y="129"/>
                </a:lnTo>
                <a:lnTo>
                  <a:pt x="21" y="126"/>
                </a:lnTo>
                <a:lnTo>
                  <a:pt x="21" y="126"/>
                </a:lnTo>
                <a:lnTo>
                  <a:pt x="19" y="123"/>
                </a:lnTo>
                <a:lnTo>
                  <a:pt x="17" y="119"/>
                </a:lnTo>
                <a:lnTo>
                  <a:pt x="17" y="119"/>
                </a:lnTo>
                <a:lnTo>
                  <a:pt x="17" y="116"/>
                </a:lnTo>
                <a:lnTo>
                  <a:pt x="16" y="112"/>
                </a:lnTo>
                <a:lnTo>
                  <a:pt x="16" y="112"/>
                </a:lnTo>
                <a:lnTo>
                  <a:pt x="14" y="109"/>
                </a:lnTo>
                <a:lnTo>
                  <a:pt x="11" y="106"/>
                </a:lnTo>
                <a:lnTo>
                  <a:pt x="11" y="106"/>
                </a:lnTo>
                <a:lnTo>
                  <a:pt x="11" y="97"/>
                </a:lnTo>
                <a:lnTo>
                  <a:pt x="11" y="97"/>
                </a:lnTo>
                <a:lnTo>
                  <a:pt x="9" y="89"/>
                </a:lnTo>
                <a:lnTo>
                  <a:pt x="9" y="82"/>
                </a:lnTo>
                <a:lnTo>
                  <a:pt x="9" y="82"/>
                </a:lnTo>
                <a:lnTo>
                  <a:pt x="11" y="73"/>
                </a:lnTo>
                <a:lnTo>
                  <a:pt x="11" y="67"/>
                </a:lnTo>
                <a:lnTo>
                  <a:pt x="11" y="67"/>
                </a:lnTo>
                <a:lnTo>
                  <a:pt x="7" y="61"/>
                </a:lnTo>
                <a:lnTo>
                  <a:pt x="7" y="61"/>
                </a:lnTo>
                <a:lnTo>
                  <a:pt x="7" y="60"/>
                </a:lnTo>
                <a:lnTo>
                  <a:pt x="7" y="60"/>
                </a:lnTo>
                <a:lnTo>
                  <a:pt x="6" y="58"/>
                </a:lnTo>
                <a:lnTo>
                  <a:pt x="6" y="58"/>
                </a:lnTo>
                <a:lnTo>
                  <a:pt x="4" y="53"/>
                </a:lnTo>
                <a:lnTo>
                  <a:pt x="4" y="50"/>
                </a:lnTo>
                <a:lnTo>
                  <a:pt x="6" y="48"/>
                </a:lnTo>
                <a:lnTo>
                  <a:pt x="6" y="48"/>
                </a:lnTo>
                <a:lnTo>
                  <a:pt x="6" y="39"/>
                </a:lnTo>
                <a:lnTo>
                  <a:pt x="6" y="39"/>
                </a:lnTo>
                <a:lnTo>
                  <a:pt x="7" y="36"/>
                </a:lnTo>
                <a:lnTo>
                  <a:pt x="9" y="31"/>
                </a:lnTo>
                <a:lnTo>
                  <a:pt x="9" y="31"/>
                </a:lnTo>
                <a:lnTo>
                  <a:pt x="9" y="27"/>
                </a:lnTo>
                <a:lnTo>
                  <a:pt x="7" y="24"/>
                </a:lnTo>
                <a:lnTo>
                  <a:pt x="7" y="24"/>
                </a:lnTo>
                <a:lnTo>
                  <a:pt x="6" y="17"/>
                </a:lnTo>
                <a:lnTo>
                  <a:pt x="6" y="17"/>
                </a:lnTo>
                <a:lnTo>
                  <a:pt x="2" y="12"/>
                </a:lnTo>
                <a:lnTo>
                  <a:pt x="2" y="7"/>
                </a:lnTo>
                <a:lnTo>
                  <a:pt x="2" y="7"/>
                </a:lnTo>
                <a:lnTo>
                  <a:pt x="0" y="0"/>
                </a:lnTo>
                <a:lnTo>
                  <a:pt x="0" y="0"/>
                </a:lnTo>
                <a:lnTo>
                  <a:pt x="62" y="0"/>
                </a:lnTo>
                <a:lnTo>
                  <a:pt x="62" y="0"/>
                </a:lnTo>
                <a:lnTo>
                  <a:pt x="85" y="0"/>
                </a:lnTo>
                <a:lnTo>
                  <a:pt x="85" y="0"/>
                </a:lnTo>
                <a:lnTo>
                  <a:pt x="99" y="0"/>
                </a:lnTo>
                <a:lnTo>
                  <a:pt x="99" y="0"/>
                </a:lnTo>
                <a:lnTo>
                  <a:pt x="106" y="0"/>
                </a:lnTo>
                <a:lnTo>
                  <a:pt x="106" y="2"/>
                </a:lnTo>
                <a:lnTo>
                  <a:pt x="107" y="5"/>
                </a:lnTo>
                <a:lnTo>
                  <a:pt x="107" y="5"/>
                </a:lnTo>
                <a:lnTo>
                  <a:pt x="107" y="10"/>
                </a:lnTo>
                <a:lnTo>
                  <a:pt x="109" y="12"/>
                </a:lnTo>
                <a:lnTo>
                  <a:pt x="112" y="12"/>
                </a:lnTo>
                <a:lnTo>
                  <a:pt x="112" y="12"/>
                </a:lnTo>
                <a:lnTo>
                  <a:pt x="116" y="10"/>
                </a:lnTo>
                <a:lnTo>
                  <a:pt x="118" y="7"/>
                </a:lnTo>
                <a:lnTo>
                  <a:pt x="119" y="4"/>
                </a:lnTo>
                <a:lnTo>
                  <a:pt x="123" y="2"/>
                </a:lnTo>
                <a:lnTo>
                  <a:pt x="123" y="2"/>
                </a:lnTo>
                <a:lnTo>
                  <a:pt x="126" y="0"/>
                </a:lnTo>
                <a:lnTo>
                  <a:pt x="131" y="0"/>
                </a:lnTo>
                <a:lnTo>
                  <a:pt x="134" y="0"/>
                </a:lnTo>
                <a:lnTo>
                  <a:pt x="136" y="4"/>
                </a:lnTo>
                <a:lnTo>
                  <a:pt x="136" y="4"/>
                </a:lnTo>
                <a:lnTo>
                  <a:pt x="138" y="10"/>
                </a:lnTo>
                <a:lnTo>
                  <a:pt x="140" y="14"/>
                </a:lnTo>
                <a:lnTo>
                  <a:pt x="143" y="16"/>
                </a:lnTo>
                <a:lnTo>
                  <a:pt x="143" y="16"/>
                </a:lnTo>
                <a:lnTo>
                  <a:pt x="150" y="16"/>
                </a:lnTo>
                <a:lnTo>
                  <a:pt x="155" y="16"/>
                </a:lnTo>
                <a:lnTo>
                  <a:pt x="158" y="17"/>
                </a:lnTo>
                <a:lnTo>
                  <a:pt x="158" y="17"/>
                </a:lnTo>
                <a:lnTo>
                  <a:pt x="162" y="19"/>
                </a:lnTo>
                <a:lnTo>
                  <a:pt x="163" y="19"/>
                </a:lnTo>
                <a:lnTo>
                  <a:pt x="167" y="19"/>
                </a:lnTo>
                <a:lnTo>
                  <a:pt x="170" y="19"/>
                </a:lnTo>
                <a:lnTo>
                  <a:pt x="170" y="19"/>
                </a:lnTo>
                <a:lnTo>
                  <a:pt x="174" y="21"/>
                </a:lnTo>
                <a:lnTo>
                  <a:pt x="177" y="22"/>
                </a:lnTo>
                <a:lnTo>
                  <a:pt x="184" y="27"/>
                </a:lnTo>
                <a:lnTo>
                  <a:pt x="184" y="27"/>
                </a:lnTo>
                <a:lnTo>
                  <a:pt x="189" y="31"/>
                </a:lnTo>
                <a:lnTo>
                  <a:pt x="192" y="36"/>
                </a:lnTo>
                <a:lnTo>
                  <a:pt x="192" y="36"/>
                </a:lnTo>
                <a:lnTo>
                  <a:pt x="194" y="36"/>
                </a:lnTo>
                <a:lnTo>
                  <a:pt x="196" y="36"/>
                </a:lnTo>
                <a:lnTo>
                  <a:pt x="199" y="33"/>
                </a:lnTo>
                <a:lnTo>
                  <a:pt x="199" y="33"/>
                </a:lnTo>
                <a:lnTo>
                  <a:pt x="207" y="29"/>
                </a:lnTo>
                <a:lnTo>
                  <a:pt x="214" y="27"/>
                </a:lnTo>
                <a:lnTo>
                  <a:pt x="214" y="27"/>
                </a:lnTo>
                <a:lnTo>
                  <a:pt x="219" y="27"/>
                </a:lnTo>
                <a:lnTo>
                  <a:pt x="223" y="27"/>
                </a:lnTo>
                <a:lnTo>
                  <a:pt x="230" y="31"/>
                </a:lnTo>
                <a:lnTo>
                  <a:pt x="230" y="31"/>
                </a:lnTo>
                <a:lnTo>
                  <a:pt x="235" y="33"/>
                </a:lnTo>
                <a:lnTo>
                  <a:pt x="238" y="33"/>
                </a:lnTo>
                <a:lnTo>
                  <a:pt x="241" y="34"/>
                </a:lnTo>
                <a:lnTo>
                  <a:pt x="241" y="34"/>
                </a:lnTo>
                <a:lnTo>
                  <a:pt x="245" y="38"/>
                </a:lnTo>
                <a:lnTo>
                  <a:pt x="248" y="39"/>
                </a:lnTo>
                <a:lnTo>
                  <a:pt x="248" y="39"/>
                </a:lnTo>
                <a:lnTo>
                  <a:pt x="255" y="41"/>
                </a:lnTo>
                <a:lnTo>
                  <a:pt x="258" y="43"/>
                </a:lnTo>
                <a:lnTo>
                  <a:pt x="258" y="43"/>
                </a:lnTo>
                <a:lnTo>
                  <a:pt x="262" y="48"/>
                </a:lnTo>
                <a:lnTo>
                  <a:pt x="263" y="53"/>
                </a:lnTo>
                <a:lnTo>
                  <a:pt x="263" y="53"/>
                </a:lnTo>
                <a:lnTo>
                  <a:pt x="267" y="55"/>
                </a:lnTo>
                <a:lnTo>
                  <a:pt x="269" y="55"/>
                </a:lnTo>
                <a:lnTo>
                  <a:pt x="272" y="53"/>
                </a:lnTo>
                <a:lnTo>
                  <a:pt x="272" y="53"/>
                </a:lnTo>
                <a:lnTo>
                  <a:pt x="277" y="53"/>
                </a:lnTo>
                <a:lnTo>
                  <a:pt x="282" y="55"/>
                </a:lnTo>
                <a:lnTo>
                  <a:pt x="292" y="61"/>
                </a:lnTo>
                <a:lnTo>
                  <a:pt x="292" y="61"/>
                </a:lnTo>
                <a:lnTo>
                  <a:pt x="302" y="68"/>
                </a:lnTo>
                <a:lnTo>
                  <a:pt x="302" y="68"/>
                </a:lnTo>
                <a:lnTo>
                  <a:pt x="308" y="68"/>
                </a:lnTo>
                <a:lnTo>
                  <a:pt x="313" y="70"/>
                </a:lnTo>
                <a:lnTo>
                  <a:pt x="313" y="70"/>
                </a:lnTo>
                <a:lnTo>
                  <a:pt x="318" y="72"/>
                </a:lnTo>
                <a:lnTo>
                  <a:pt x="319" y="72"/>
                </a:lnTo>
                <a:lnTo>
                  <a:pt x="321" y="70"/>
                </a:lnTo>
                <a:lnTo>
                  <a:pt x="321" y="70"/>
                </a:lnTo>
                <a:lnTo>
                  <a:pt x="325" y="67"/>
                </a:lnTo>
                <a:lnTo>
                  <a:pt x="326" y="63"/>
                </a:lnTo>
                <a:lnTo>
                  <a:pt x="326" y="63"/>
                </a:lnTo>
                <a:lnTo>
                  <a:pt x="330" y="61"/>
                </a:lnTo>
                <a:lnTo>
                  <a:pt x="331" y="60"/>
                </a:lnTo>
                <a:lnTo>
                  <a:pt x="338" y="60"/>
                </a:lnTo>
                <a:lnTo>
                  <a:pt x="338" y="60"/>
                </a:lnTo>
                <a:lnTo>
                  <a:pt x="342" y="58"/>
                </a:lnTo>
                <a:lnTo>
                  <a:pt x="345" y="58"/>
                </a:lnTo>
                <a:lnTo>
                  <a:pt x="347" y="58"/>
                </a:lnTo>
                <a:lnTo>
                  <a:pt x="347" y="58"/>
                </a:lnTo>
                <a:lnTo>
                  <a:pt x="353" y="58"/>
                </a:lnTo>
                <a:lnTo>
                  <a:pt x="355" y="58"/>
                </a:lnTo>
                <a:lnTo>
                  <a:pt x="357" y="56"/>
                </a:lnTo>
                <a:lnTo>
                  <a:pt x="357" y="56"/>
                </a:lnTo>
                <a:lnTo>
                  <a:pt x="358" y="55"/>
                </a:lnTo>
                <a:lnTo>
                  <a:pt x="362" y="55"/>
                </a:lnTo>
                <a:lnTo>
                  <a:pt x="362" y="55"/>
                </a:lnTo>
                <a:lnTo>
                  <a:pt x="365" y="56"/>
                </a:lnTo>
                <a:lnTo>
                  <a:pt x="369" y="58"/>
                </a:lnTo>
                <a:lnTo>
                  <a:pt x="369" y="58"/>
                </a:lnTo>
                <a:lnTo>
                  <a:pt x="372" y="58"/>
                </a:lnTo>
                <a:lnTo>
                  <a:pt x="374" y="58"/>
                </a:lnTo>
                <a:lnTo>
                  <a:pt x="377" y="58"/>
                </a:lnTo>
                <a:lnTo>
                  <a:pt x="381" y="60"/>
                </a:lnTo>
                <a:lnTo>
                  <a:pt x="381" y="60"/>
                </a:lnTo>
                <a:lnTo>
                  <a:pt x="384" y="61"/>
                </a:lnTo>
                <a:lnTo>
                  <a:pt x="387" y="61"/>
                </a:lnTo>
                <a:lnTo>
                  <a:pt x="394" y="61"/>
                </a:lnTo>
                <a:lnTo>
                  <a:pt x="394" y="61"/>
                </a:lnTo>
                <a:lnTo>
                  <a:pt x="399" y="63"/>
                </a:lnTo>
                <a:lnTo>
                  <a:pt x="406" y="67"/>
                </a:lnTo>
                <a:lnTo>
                  <a:pt x="406" y="67"/>
                </a:lnTo>
                <a:lnTo>
                  <a:pt x="409" y="68"/>
                </a:lnTo>
                <a:lnTo>
                  <a:pt x="413" y="72"/>
                </a:lnTo>
                <a:lnTo>
                  <a:pt x="414" y="73"/>
                </a:lnTo>
                <a:lnTo>
                  <a:pt x="411" y="78"/>
                </a:lnTo>
                <a:lnTo>
                  <a:pt x="411" y="78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4827" y="2913435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MN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9067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Titillium Web</vt:lpstr>
      <vt:lpstr>Calibri</vt:lpstr>
      <vt:lpstr>Roboto</vt:lpstr>
      <vt:lpstr>Arial</vt:lpstr>
      <vt:lpstr>Office Theme</vt:lpstr>
      <vt:lpstr>ARPA-E Impact in Minnesota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245</cp:revision>
  <dcterms:created xsi:type="dcterms:W3CDTF">2012-10-11T16:07:59Z</dcterms:created>
  <dcterms:modified xsi:type="dcterms:W3CDTF">2024-02-23T21:51:06Z</dcterms:modified>
  <cp:category/>
</cp:coreProperties>
</file>