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Mississippi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$1.4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3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8514AC4-4B65-4B43-A0FB-CB2A74516EEA}"/>
              </a:ext>
            </a:extLst>
          </p:cNvPr>
          <p:cNvSpPr>
            <a:spLocks/>
          </p:cNvSpPr>
          <p:nvPr/>
        </p:nvSpPr>
        <p:spPr bwMode="auto">
          <a:xfrm>
            <a:off x="6411721" y="2018437"/>
            <a:ext cx="1523055" cy="2320642"/>
          </a:xfrm>
          <a:custGeom>
            <a:avLst/>
            <a:gdLst>
              <a:gd name="T0" fmla="*/ 214 w 215"/>
              <a:gd name="T1" fmla="*/ 265 h 414"/>
              <a:gd name="T2" fmla="*/ 212 w 215"/>
              <a:gd name="T3" fmla="*/ 176 h 414"/>
              <a:gd name="T4" fmla="*/ 210 w 215"/>
              <a:gd name="T5" fmla="*/ 119 h 414"/>
              <a:gd name="T6" fmla="*/ 210 w 215"/>
              <a:gd name="T7" fmla="*/ 34 h 414"/>
              <a:gd name="T8" fmla="*/ 212 w 215"/>
              <a:gd name="T9" fmla="*/ 10 h 414"/>
              <a:gd name="T10" fmla="*/ 73 w 215"/>
              <a:gd name="T11" fmla="*/ 10 h 414"/>
              <a:gd name="T12" fmla="*/ 63 w 215"/>
              <a:gd name="T13" fmla="*/ 41 h 414"/>
              <a:gd name="T14" fmla="*/ 56 w 215"/>
              <a:gd name="T15" fmla="*/ 42 h 414"/>
              <a:gd name="T16" fmla="*/ 49 w 215"/>
              <a:gd name="T17" fmla="*/ 66 h 414"/>
              <a:gd name="T18" fmla="*/ 42 w 215"/>
              <a:gd name="T19" fmla="*/ 66 h 414"/>
              <a:gd name="T20" fmla="*/ 36 w 215"/>
              <a:gd name="T21" fmla="*/ 73 h 414"/>
              <a:gd name="T22" fmla="*/ 34 w 215"/>
              <a:gd name="T23" fmla="*/ 88 h 414"/>
              <a:gd name="T24" fmla="*/ 25 w 215"/>
              <a:gd name="T25" fmla="*/ 100 h 414"/>
              <a:gd name="T26" fmla="*/ 22 w 215"/>
              <a:gd name="T27" fmla="*/ 117 h 414"/>
              <a:gd name="T28" fmla="*/ 12 w 215"/>
              <a:gd name="T29" fmla="*/ 141 h 414"/>
              <a:gd name="T30" fmla="*/ 24 w 215"/>
              <a:gd name="T31" fmla="*/ 136 h 414"/>
              <a:gd name="T32" fmla="*/ 25 w 215"/>
              <a:gd name="T33" fmla="*/ 142 h 414"/>
              <a:gd name="T34" fmla="*/ 24 w 215"/>
              <a:gd name="T35" fmla="*/ 158 h 414"/>
              <a:gd name="T36" fmla="*/ 24 w 215"/>
              <a:gd name="T37" fmla="*/ 171 h 414"/>
              <a:gd name="T38" fmla="*/ 24 w 215"/>
              <a:gd name="T39" fmla="*/ 178 h 414"/>
              <a:gd name="T40" fmla="*/ 32 w 215"/>
              <a:gd name="T41" fmla="*/ 183 h 414"/>
              <a:gd name="T42" fmla="*/ 27 w 215"/>
              <a:gd name="T43" fmla="*/ 193 h 414"/>
              <a:gd name="T44" fmla="*/ 30 w 215"/>
              <a:gd name="T45" fmla="*/ 212 h 414"/>
              <a:gd name="T46" fmla="*/ 42 w 215"/>
              <a:gd name="T47" fmla="*/ 214 h 414"/>
              <a:gd name="T48" fmla="*/ 36 w 215"/>
              <a:gd name="T49" fmla="*/ 231 h 414"/>
              <a:gd name="T50" fmla="*/ 39 w 215"/>
              <a:gd name="T51" fmla="*/ 241 h 414"/>
              <a:gd name="T52" fmla="*/ 32 w 215"/>
              <a:gd name="T53" fmla="*/ 253 h 414"/>
              <a:gd name="T54" fmla="*/ 27 w 215"/>
              <a:gd name="T55" fmla="*/ 263 h 414"/>
              <a:gd name="T56" fmla="*/ 20 w 215"/>
              <a:gd name="T57" fmla="*/ 273 h 414"/>
              <a:gd name="T58" fmla="*/ 14 w 215"/>
              <a:gd name="T59" fmla="*/ 278 h 414"/>
              <a:gd name="T60" fmla="*/ 15 w 215"/>
              <a:gd name="T61" fmla="*/ 287 h 414"/>
              <a:gd name="T62" fmla="*/ 7 w 215"/>
              <a:gd name="T63" fmla="*/ 295 h 414"/>
              <a:gd name="T64" fmla="*/ 10 w 215"/>
              <a:gd name="T65" fmla="*/ 302 h 414"/>
              <a:gd name="T66" fmla="*/ 5 w 215"/>
              <a:gd name="T67" fmla="*/ 310 h 414"/>
              <a:gd name="T68" fmla="*/ 0 w 215"/>
              <a:gd name="T69" fmla="*/ 324 h 414"/>
              <a:gd name="T70" fmla="*/ 2 w 215"/>
              <a:gd name="T71" fmla="*/ 348 h 414"/>
              <a:gd name="T72" fmla="*/ 63 w 215"/>
              <a:gd name="T73" fmla="*/ 344 h 414"/>
              <a:gd name="T74" fmla="*/ 124 w 215"/>
              <a:gd name="T75" fmla="*/ 339 h 414"/>
              <a:gd name="T76" fmla="*/ 124 w 215"/>
              <a:gd name="T77" fmla="*/ 356 h 414"/>
              <a:gd name="T78" fmla="*/ 125 w 215"/>
              <a:gd name="T79" fmla="*/ 375 h 414"/>
              <a:gd name="T80" fmla="*/ 139 w 215"/>
              <a:gd name="T81" fmla="*/ 388 h 414"/>
              <a:gd name="T82" fmla="*/ 144 w 215"/>
              <a:gd name="T83" fmla="*/ 402 h 414"/>
              <a:gd name="T84" fmla="*/ 151 w 215"/>
              <a:gd name="T85" fmla="*/ 407 h 414"/>
              <a:gd name="T86" fmla="*/ 159 w 215"/>
              <a:gd name="T87" fmla="*/ 412 h 414"/>
              <a:gd name="T88" fmla="*/ 158 w 215"/>
              <a:gd name="T89" fmla="*/ 399 h 414"/>
              <a:gd name="T90" fmla="*/ 187 w 215"/>
              <a:gd name="T91" fmla="*/ 388 h 414"/>
              <a:gd name="T92" fmla="*/ 195 w 215"/>
              <a:gd name="T93" fmla="*/ 383 h 414"/>
              <a:gd name="T94" fmla="*/ 202 w 215"/>
              <a:gd name="T95" fmla="*/ 390 h 414"/>
              <a:gd name="T96" fmla="*/ 209 w 215"/>
              <a:gd name="T97" fmla="*/ 377 h 414"/>
              <a:gd name="T98" fmla="*/ 209 w 215"/>
              <a:gd name="T99" fmla="*/ 353 h 414"/>
              <a:gd name="T100" fmla="*/ 214 w 215"/>
              <a:gd name="T101" fmla="*/ 344 h 414"/>
              <a:gd name="T102" fmla="*/ 210 w 215"/>
              <a:gd name="T103" fmla="*/ 332 h 414"/>
              <a:gd name="T104" fmla="*/ 215 w 215"/>
              <a:gd name="T105" fmla="*/ 31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5" h="414">
                <a:moveTo>
                  <a:pt x="215" y="312"/>
                </a:moveTo>
                <a:lnTo>
                  <a:pt x="215" y="288"/>
                </a:lnTo>
                <a:lnTo>
                  <a:pt x="215" y="288"/>
                </a:lnTo>
                <a:lnTo>
                  <a:pt x="214" y="265"/>
                </a:lnTo>
                <a:lnTo>
                  <a:pt x="214" y="265"/>
                </a:lnTo>
                <a:lnTo>
                  <a:pt x="212" y="215"/>
                </a:lnTo>
                <a:lnTo>
                  <a:pt x="212" y="215"/>
                </a:lnTo>
                <a:lnTo>
                  <a:pt x="212" y="188"/>
                </a:lnTo>
                <a:lnTo>
                  <a:pt x="212" y="188"/>
                </a:lnTo>
                <a:lnTo>
                  <a:pt x="212" y="176"/>
                </a:lnTo>
                <a:lnTo>
                  <a:pt x="212" y="163"/>
                </a:lnTo>
                <a:lnTo>
                  <a:pt x="212" y="163"/>
                </a:lnTo>
                <a:lnTo>
                  <a:pt x="210" y="142"/>
                </a:lnTo>
                <a:lnTo>
                  <a:pt x="210" y="119"/>
                </a:lnTo>
                <a:lnTo>
                  <a:pt x="210" y="119"/>
                </a:lnTo>
                <a:lnTo>
                  <a:pt x="212" y="100"/>
                </a:lnTo>
                <a:lnTo>
                  <a:pt x="212" y="76"/>
                </a:lnTo>
                <a:lnTo>
                  <a:pt x="212" y="76"/>
                </a:lnTo>
                <a:lnTo>
                  <a:pt x="210" y="34"/>
                </a:lnTo>
                <a:lnTo>
                  <a:pt x="210" y="34"/>
                </a:lnTo>
                <a:lnTo>
                  <a:pt x="212" y="22"/>
                </a:lnTo>
                <a:lnTo>
                  <a:pt x="212" y="22"/>
                </a:lnTo>
                <a:lnTo>
                  <a:pt x="212" y="17"/>
                </a:lnTo>
                <a:lnTo>
                  <a:pt x="212" y="10"/>
                </a:lnTo>
                <a:lnTo>
                  <a:pt x="212" y="10"/>
                </a:lnTo>
                <a:lnTo>
                  <a:pt x="214" y="0"/>
                </a:lnTo>
                <a:lnTo>
                  <a:pt x="214" y="0"/>
                </a:lnTo>
                <a:lnTo>
                  <a:pt x="214" y="0"/>
                </a:lnTo>
                <a:lnTo>
                  <a:pt x="73" y="10"/>
                </a:lnTo>
                <a:lnTo>
                  <a:pt x="73" y="10"/>
                </a:lnTo>
                <a:lnTo>
                  <a:pt x="66" y="20"/>
                </a:lnTo>
                <a:lnTo>
                  <a:pt x="63" y="32"/>
                </a:lnTo>
                <a:lnTo>
                  <a:pt x="63" y="32"/>
                </a:lnTo>
                <a:lnTo>
                  <a:pt x="63" y="37"/>
                </a:lnTo>
                <a:lnTo>
                  <a:pt x="63" y="41"/>
                </a:lnTo>
                <a:lnTo>
                  <a:pt x="61" y="42"/>
                </a:lnTo>
                <a:lnTo>
                  <a:pt x="61" y="42"/>
                </a:lnTo>
                <a:lnTo>
                  <a:pt x="59" y="42"/>
                </a:lnTo>
                <a:lnTo>
                  <a:pt x="56" y="42"/>
                </a:lnTo>
                <a:lnTo>
                  <a:pt x="56" y="42"/>
                </a:lnTo>
                <a:lnTo>
                  <a:pt x="54" y="46"/>
                </a:lnTo>
                <a:lnTo>
                  <a:pt x="54" y="49"/>
                </a:lnTo>
                <a:lnTo>
                  <a:pt x="54" y="49"/>
                </a:lnTo>
                <a:lnTo>
                  <a:pt x="53" y="59"/>
                </a:lnTo>
                <a:lnTo>
                  <a:pt x="49" y="66"/>
                </a:lnTo>
                <a:lnTo>
                  <a:pt x="49" y="68"/>
                </a:lnTo>
                <a:lnTo>
                  <a:pt x="46" y="68"/>
                </a:lnTo>
                <a:lnTo>
                  <a:pt x="46" y="68"/>
                </a:lnTo>
                <a:lnTo>
                  <a:pt x="44" y="66"/>
                </a:lnTo>
                <a:lnTo>
                  <a:pt x="42" y="66"/>
                </a:lnTo>
                <a:lnTo>
                  <a:pt x="39" y="68"/>
                </a:lnTo>
                <a:lnTo>
                  <a:pt x="37" y="69"/>
                </a:lnTo>
                <a:lnTo>
                  <a:pt x="37" y="69"/>
                </a:lnTo>
                <a:lnTo>
                  <a:pt x="36" y="71"/>
                </a:lnTo>
                <a:lnTo>
                  <a:pt x="36" y="73"/>
                </a:lnTo>
                <a:lnTo>
                  <a:pt x="36" y="78"/>
                </a:lnTo>
                <a:lnTo>
                  <a:pt x="36" y="83"/>
                </a:lnTo>
                <a:lnTo>
                  <a:pt x="34" y="86"/>
                </a:lnTo>
                <a:lnTo>
                  <a:pt x="34" y="88"/>
                </a:lnTo>
                <a:lnTo>
                  <a:pt x="34" y="88"/>
                </a:lnTo>
                <a:lnTo>
                  <a:pt x="29" y="90"/>
                </a:lnTo>
                <a:lnTo>
                  <a:pt x="27" y="91"/>
                </a:lnTo>
                <a:lnTo>
                  <a:pt x="27" y="93"/>
                </a:lnTo>
                <a:lnTo>
                  <a:pt x="27" y="93"/>
                </a:lnTo>
                <a:lnTo>
                  <a:pt x="25" y="100"/>
                </a:lnTo>
                <a:lnTo>
                  <a:pt x="27" y="107"/>
                </a:lnTo>
                <a:lnTo>
                  <a:pt x="27" y="107"/>
                </a:lnTo>
                <a:lnTo>
                  <a:pt x="25" y="112"/>
                </a:lnTo>
                <a:lnTo>
                  <a:pt x="22" y="117"/>
                </a:lnTo>
                <a:lnTo>
                  <a:pt x="22" y="117"/>
                </a:lnTo>
                <a:lnTo>
                  <a:pt x="19" y="120"/>
                </a:lnTo>
                <a:lnTo>
                  <a:pt x="17" y="125"/>
                </a:lnTo>
                <a:lnTo>
                  <a:pt x="17" y="125"/>
                </a:lnTo>
                <a:lnTo>
                  <a:pt x="12" y="136"/>
                </a:lnTo>
                <a:lnTo>
                  <a:pt x="12" y="141"/>
                </a:lnTo>
                <a:lnTo>
                  <a:pt x="12" y="142"/>
                </a:lnTo>
                <a:lnTo>
                  <a:pt x="14" y="146"/>
                </a:lnTo>
                <a:lnTo>
                  <a:pt x="14" y="146"/>
                </a:lnTo>
                <a:lnTo>
                  <a:pt x="20" y="137"/>
                </a:lnTo>
                <a:lnTo>
                  <a:pt x="24" y="136"/>
                </a:lnTo>
                <a:lnTo>
                  <a:pt x="24" y="136"/>
                </a:lnTo>
                <a:lnTo>
                  <a:pt x="25" y="137"/>
                </a:lnTo>
                <a:lnTo>
                  <a:pt x="25" y="137"/>
                </a:lnTo>
                <a:lnTo>
                  <a:pt x="27" y="141"/>
                </a:lnTo>
                <a:lnTo>
                  <a:pt x="25" y="142"/>
                </a:lnTo>
                <a:lnTo>
                  <a:pt x="24" y="147"/>
                </a:lnTo>
                <a:lnTo>
                  <a:pt x="20" y="151"/>
                </a:lnTo>
                <a:lnTo>
                  <a:pt x="19" y="156"/>
                </a:lnTo>
                <a:lnTo>
                  <a:pt x="19" y="156"/>
                </a:lnTo>
                <a:lnTo>
                  <a:pt x="24" y="158"/>
                </a:lnTo>
                <a:lnTo>
                  <a:pt x="27" y="159"/>
                </a:lnTo>
                <a:lnTo>
                  <a:pt x="27" y="161"/>
                </a:lnTo>
                <a:lnTo>
                  <a:pt x="25" y="166"/>
                </a:lnTo>
                <a:lnTo>
                  <a:pt x="25" y="166"/>
                </a:lnTo>
                <a:lnTo>
                  <a:pt x="24" y="171"/>
                </a:lnTo>
                <a:lnTo>
                  <a:pt x="24" y="176"/>
                </a:lnTo>
                <a:lnTo>
                  <a:pt x="24" y="176"/>
                </a:lnTo>
                <a:lnTo>
                  <a:pt x="24" y="178"/>
                </a:lnTo>
                <a:lnTo>
                  <a:pt x="24" y="178"/>
                </a:lnTo>
                <a:lnTo>
                  <a:pt x="24" y="178"/>
                </a:lnTo>
                <a:lnTo>
                  <a:pt x="27" y="183"/>
                </a:lnTo>
                <a:lnTo>
                  <a:pt x="27" y="183"/>
                </a:lnTo>
                <a:lnTo>
                  <a:pt x="29" y="185"/>
                </a:lnTo>
                <a:lnTo>
                  <a:pt x="30" y="183"/>
                </a:lnTo>
                <a:lnTo>
                  <a:pt x="32" y="183"/>
                </a:lnTo>
                <a:lnTo>
                  <a:pt x="34" y="187"/>
                </a:lnTo>
                <a:lnTo>
                  <a:pt x="34" y="187"/>
                </a:lnTo>
                <a:lnTo>
                  <a:pt x="32" y="188"/>
                </a:lnTo>
                <a:lnTo>
                  <a:pt x="30" y="190"/>
                </a:lnTo>
                <a:lnTo>
                  <a:pt x="27" y="193"/>
                </a:lnTo>
                <a:lnTo>
                  <a:pt x="27" y="193"/>
                </a:lnTo>
                <a:lnTo>
                  <a:pt x="27" y="202"/>
                </a:lnTo>
                <a:lnTo>
                  <a:pt x="29" y="210"/>
                </a:lnTo>
                <a:lnTo>
                  <a:pt x="29" y="210"/>
                </a:lnTo>
                <a:lnTo>
                  <a:pt x="30" y="212"/>
                </a:lnTo>
                <a:lnTo>
                  <a:pt x="34" y="212"/>
                </a:lnTo>
                <a:lnTo>
                  <a:pt x="37" y="210"/>
                </a:lnTo>
                <a:lnTo>
                  <a:pt x="41" y="212"/>
                </a:lnTo>
                <a:lnTo>
                  <a:pt x="41" y="212"/>
                </a:lnTo>
                <a:lnTo>
                  <a:pt x="42" y="214"/>
                </a:lnTo>
                <a:lnTo>
                  <a:pt x="41" y="217"/>
                </a:lnTo>
                <a:lnTo>
                  <a:pt x="37" y="224"/>
                </a:lnTo>
                <a:lnTo>
                  <a:pt x="37" y="224"/>
                </a:lnTo>
                <a:lnTo>
                  <a:pt x="37" y="227"/>
                </a:lnTo>
                <a:lnTo>
                  <a:pt x="36" y="231"/>
                </a:lnTo>
                <a:lnTo>
                  <a:pt x="36" y="231"/>
                </a:lnTo>
                <a:lnTo>
                  <a:pt x="37" y="232"/>
                </a:lnTo>
                <a:lnTo>
                  <a:pt x="39" y="234"/>
                </a:lnTo>
                <a:lnTo>
                  <a:pt x="39" y="234"/>
                </a:lnTo>
                <a:lnTo>
                  <a:pt x="39" y="241"/>
                </a:lnTo>
                <a:lnTo>
                  <a:pt x="37" y="246"/>
                </a:lnTo>
                <a:lnTo>
                  <a:pt x="37" y="246"/>
                </a:lnTo>
                <a:lnTo>
                  <a:pt x="32" y="249"/>
                </a:lnTo>
                <a:lnTo>
                  <a:pt x="32" y="249"/>
                </a:lnTo>
                <a:lnTo>
                  <a:pt x="32" y="253"/>
                </a:lnTo>
                <a:lnTo>
                  <a:pt x="32" y="256"/>
                </a:lnTo>
                <a:lnTo>
                  <a:pt x="32" y="256"/>
                </a:lnTo>
                <a:lnTo>
                  <a:pt x="32" y="259"/>
                </a:lnTo>
                <a:lnTo>
                  <a:pt x="30" y="259"/>
                </a:lnTo>
                <a:lnTo>
                  <a:pt x="27" y="263"/>
                </a:lnTo>
                <a:lnTo>
                  <a:pt x="27" y="263"/>
                </a:lnTo>
                <a:lnTo>
                  <a:pt x="24" y="265"/>
                </a:lnTo>
                <a:lnTo>
                  <a:pt x="24" y="268"/>
                </a:lnTo>
                <a:lnTo>
                  <a:pt x="22" y="270"/>
                </a:lnTo>
                <a:lnTo>
                  <a:pt x="20" y="273"/>
                </a:lnTo>
                <a:lnTo>
                  <a:pt x="20" y="273"/>
                </a:lnTo>
                <a:lnTo>
                  <a:pt x="17" y="275"/>
                </a:lnTo>
                <a:lnTo>
                  <a:pt x="14" y="276"/>
                </a:lnTo>
                <a:lnTo>
                  <a:pt x="14" y="278"/>
                </a:lnTo>
                <a:lnTo>
                  <a:pt x="14" y="278"/>
                </a:lnTo>
                <a:lnTo>
                  <a:pt x="14" y="283"/>
                </a:lnTo>
                <a:lnTo>
                  <a:pt x="14" y="283"/>
                </a:lnTo>
                <a:lnTo>
                  <a:pt x="17" y="283"/>
                </a:lnTo>
                <a:lnTo>
                  <a:pt x="17" y="283"/>
                </a:lnTo>
                <a:lnTo>
                  <a:pt x="15" y="287"/>
                </a:lnTo>
                <a:lnTo>
                  <a:pt x="15" y="287"/>
                </a:lnTo>
                <a:lnTo>
                  <a:pt x="10" y="290"/>
                </a:lnTo>
                <a:lnTo>
                  <a:pt x="8" y="292"/>
                </a:lnTo>
                <a:lnTo>
                  <a:pt x="7" y="295"/>
                </a:lnTo>
                <a:lnTo>
                  <a:pt x="7" y="295"/>
                </a:lnTo>
                <a:lnTo>
                  <a:pt x="8" y="297"/>
                </a:lnTo>
                <a:lnTo>
                  <a:pt x="10" y="299"/>
                </a:lnTo>
                <a:lnTo>
                  <a:pt x="12" y="300"/>
                </a:lnTo>
                <a:lnTo>
                  <a:pt x="10" y="302"/>
                </a:lnTo>
                <a:lnTo>
                  <a:pt x="10" y="302"/>
                </a:lnTo>
                <a:lnTo>
                  <a:pt x="8" y="304"/>
                </a:lnTo>
                <a:lnTo>
                  <a:pt x="5" y="305"/>
                </a:lnTo>
                <a:lnTo>
                  <a:pt x="5" y="307"/>
                </a:lnTo>
                <a:lnTo>
                  <a:pt x="5" y="310"/>
                </a:lnTo>
                <a:lnTo>
                  <a:pt x="5" y="310"/>
                </a:lnTo>
                <a:lnTo>
                  <a:pt x="8" y="314"/>
                </a:lnTo>
                <a:lnTo>
                  <a:pt x="8" y="316"/>
                </a:lnTo>
                <a:lnTo>
                  <a:pt x="7" y="319"/>
                </a:lnTo>
                <a:lnTo>
                  <a:pt x="7" y="319"/>
                </a:lnTo>
                <a:lnTo>
                  <a:pt x="0" y="324"/>
                </a:lnTo>
                <a:lnTo>
                  <a:pt x="0" y="326"/>
                </a:lnTo>
                <a:lnTo>
                  <a:pt x="0" y="331"/>
                </a:lnTo>
                <a:lnTo>
                  <a:pt x="0" y="331"/>
                </a:lnTo>
                <a:lnTo>
                  <a:pt x="2" y="348"/>
                </a:lnTo>
                <a:lnTo>
                  <a:pt x="2" y="348"/>
                </a:lnTo>
                <a:lnTo>
                  <a:pt x="8" y="348"/>
                </a:lnTo>
                <a:lnTo>
                  <a:pt x="15" y="346"/>
                </a:lnTo>
                <a:lnTo>
                  <a:pt x="15" y="346"/>
                </a:lnTo>
                <a:lnTo>
                  <a:pt x="63" y="344"/>
                </a:lnTo>
                <a:lnTo>
                  <a:pt x="63" y="344"/>
                </a:lnTo>
                <a:lnTo>
                  <a:pt x="98" y="341"/>
                </a:lnTo>
                <a:lnTo>
                  <a:pt x="98" y="341"/>
                </a:lnTo>
                <a:lnTo>
                  <a:pt x="112" y="339"/>
                </a:lnTo>
                <a:lnTo>
                  <a:pt x="119" y="339"/>
                </a:lnTo>
                <a:lnTo>
                  <a:pt x="124" y="339"/>
                </a:lnTo>
                <a:lnTo>
                  <a:pt x="124" y="339"/>
                </a:lnTo>
                <a:lnTo>
                  <a:pt x="125" y="341"/>
                </a:lnTo>
                <a:lnTo>
                  <a:pt x="127" y="343"/>
                </a:lnTo>
                <a:lnTo>
                  <a:pt x="127" y="346"/>
                </a:lnTo>
                <a:lnTo>
                  <a:pt x="124" y="356"/>
                </a:lnTo>
                <a:lnTo>
                  <a:pt x="124" y="356"/>
                </a:lnTo>
                <a:lnTo>
                  <a:pt x="122" y="361"/>
                </a:lnTo>
                <a:lnTo>
                  <a:pt x="122" y="368"/>
                </a:lnTo>
                <a:lnTo>
                  <a:pt x="122" y="368"/>
                </a:lnTo>
                <a:lnTo>
                  <a:pt x="125" y="375"/>
                </a:lnTo>
                <a:lnTo>
                  <a:pt x="125" y="375"/>
                </a:lnTo>
                <a:lnTo>
                  <a:pt x="127" y="378"/>
                </a:lnTo>
                <a:lnTo>
                  <a:pt x="131" y="382"/>
                </a:lnTo>
                <a:lnTo>
                  <a:pt x="131" y="382"/>
                </a:lnTo>
                <a:lnTo>
                  <a:pt x="139" y="388"/>
                </a:lnTo>
                <a:lnTo>
                  <a:pt x="139" y="388"/>
                </a:lnTo>
                <a:lnTo>
                  <a:pt x="142" y="394"/>
                </a:lnTo>
                <a:lnTo>
                  <a:pt x="144" y="399"/>
                </a:lnTo>
                <a:lnTo>
                  <a:pt x="144" y="399"/>
                </a:lnTo>
                <a:lnTo>
                  <a:pt x="144" y="402"/>
                </a:lnTo>
                <a:lnTo>
                  <a:pt x="144" y="405"/>
                </a:lnTo>
                <a:lnTo>
                  <a:pt x="144" y="405"/>
                </a:lnTo>
                <a:lnTo>
                  <a:pt x="148" y="407"/>
                </a:lnTo>
                <a:lnTo>
                  <a:pt x="151" y="407"/>
                </a:lnTo>
                <a:lnTo>
                  <a:pt x="151" y="407"/>
                </a:lnTo>
                <a:lnTo>
                  <a:pt x="156" y="411"/>
                </a:lnTo>
                <a:lnTo>
                  <a:pt x="159" y="414"/>
                </a:lnTo>
                <a:lnTo>
                  <a:pt x="159" y="414"/>
                </a:lnTo>
                <a:lnTo>
                  <a:pt x="159" y="412"/>
                </a:lnTo>
                <a:lnTo>
                  <a:pt x="159" y="412"/>
                </a:lnTo>
                <a:lnTo>
                  <a:pt x="158" y="407"/>
                </a:lnTo>
                <a:lnTo>
                  <a:pt x="156" y="404"/>
                </a:lnTo>
                <a:lnTo>
                  <a:pt x="156" y="402"/>
                </a:lnTo>
                <a:lnTo>
                  <a:pt x="156" y="402"/>
                </a:lnTo>
                <a:lnTo>
                  <a:pt x="158" y="399"/>
                </a:lnTo>
                <a:lnTo>
                  <a:pt x="163" y="395"/>
                </a:lnTo>
                <a:lnTo>
                  <a:pt x="171" y="390"/>
                </a:lnTo>
                <a:lnTo>
                  <a:pt x="171" y="390"/>
                </a:lnTo>
                <a:lnTo>
                  <a:pt x="181" y="388"/>
                </a:lnTo>
                <a:lnTo>
                  <a:pt x="187" y="388"/>
                </a:lnTo>
                <a:lnTo>
                  <a:pt x="192" y="387"/>
                </a:lnTo>
                <a:lnTo>
                  <a:pt x="192" y="387"/>
                </a:lnTo>
                <a:lnTo>
                  <a:pt x="193" y="383"/>
                </a:lnTo>
                <a:lnTo>
                  <a:pt x="193" y="383"/>
                </a:lnTo>
                <a:lnTo>
                  <a:pt x="195" y="383"/>
                </a:lnTo>
                <a:lnTo>
                  <a:pt x="195" y="385"/>
                </a:lnTo>
                <a:lnTo>
                  <a:pt x="195" y="385"/>
                </a:lnTo>
                <a:lnTo>
                  <a:pt x="198" y="387"/>
                </a:lnTo>
                <a:lnTo>
                  <a:pt x="202" y="390"/>
                </a:lnTo>
                <a:lnTo>
                  <a:pt x="202" y="390"/>
                </a:lnTo>
                <a:lnTo>
                  <a:pt x="205" y="390"/>
                </a:lnTo>
                <a:lnTo>
                  <a:pt x="207" y="388"/>
                </a:lnTo>
                <a:lnTo>
                  <a:pt x="209" y="382"/>
                </a:lnTo>
                <a:lnTo>
                  <a:pt x="209" y="382"/>
                </a:lnTo>
                <a:lnTo>
                  <a:pt x="209" y="377"/>
                </a:lnTo>
                <a:lnTo>
                  <a:pt x="209" y="377"/>
                </a:lnTo>
                <a:lnTo>
                  <a:pt x="210" y="372"/>
                </a:lnTo>
                <a:lnTo>
                  <a:pt x="210" y="365"/>
                </a:lnTo>
                <a:lnTo>
                  <a:pt x="210" y="365"/>
                </a:lnTo>
                <a:lnTo>
                  <a:pt x="209" y="353"/>
                </a:lnTo>
                <a:lnTo>
                  <a:pt x="209" y="353"/>
                </a:lnTo>
                <a:lnTo>
                  <a:pt x="210" y="351"/>
                </a:lnTo>
                <a:lnTo>
                  <a:pt x="210" y="349"/>
                </a:lnTo>
                <a:lnTo>
                  <a:pt x="210" y="349"/>
                </a:lnTo>
                <a:lnTo>
                  <a:pt x="214" y="344"/>
                </a:lnTo>
                <a:lnTo>
                  <a:pt x="214" y="341"/>
                </a:lnTo>
                <a:lnTo>
                  <a:pt x="212" y="339"/>
                </a:lnTo>
                <a:lnTo>
                  <a:pt x="212" y="339"/>
                </a:lnTo>
                <a:lnTo>
                  <a:pt x="210" y="332"/>
                </a:lnTo>
                <a:lnTo>
                  <a:pt x="210" y="332"/>
                </a:lnTo>
                <a:lnTo>
                  <a:pt x="210" y="329"/>
                </a:lnTo>
                <a:lnTo>
                  <a:pt x="214" y="324"/>
                </a:lnTo>
                <a:lnTo>
                  <a:pt x="214" y="324"/>
                </a:lnTo>
                <a:lnTo>
                  <a:pt x="215" y="322"/>
                </a:lnTo>
                <a:lnTo>
                  <a:pt x="215" y="319"/>
                </a:lnTo>
                <a:lnTo>
                  <a:pt x="215" y="312"/>
                </a:lnTo>
                <a:lnTo>
                  <a:pt x="215" y="312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2762" y="2605461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9070</TotalTime>
  <Words>64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Mississippi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247</cp:revision>
  <dcterms:created xsi:type="dcterms:W3CDTF">2012-10-11T16:07:59Z</dcterms:created>
  <dcterms:modified xsi:type="dcterms:W3CDTF">2024-02-23T21:52:25Z</dcterms:modified>
  <cp:category/>
</cp:coreProperties>
</file>