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76" d="100"/>
          <a:sy n="76" d="100"/>
        </p:scale>
        <p:origin x="408" y="90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Mississippi 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9971" y="1609351"/>
            <a:ext cx="47605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rgbClr val="1AB0E9"/>
                </a:solidFill>
              </a:rPr>
              <a:t>$1 million </a:t>
            </a:r>
          </a:p>
          <a:p>
            <a:r>
              <a:rPr lang="en-US" sz="28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rgbClr val="1AB0E9"/>
                </a:solidFill>
              </a:rPr>
              <a:t>2 </a:t>
            </a:r>
            <a:r>
              <a:rPr lang="en-US" sz="5200" b="1" dirty="0">
                <a:solidFill>
                  <a:srgbClr val="1AB0E9"/>
                </a:solidFill>
              </a:rPr>
              <a:t>projects </a:t>
            </a:r>
            <a:endParaRPr lang="en-US" sz="5200" b="1" dirty="0" smtClean="0">
              <a:solidFill>
                <a:srgbClr val="1AB0E9"/>
              </a:solidFill>
            </a:endParaRPr>
          </a:p>
          <a:p>
            <a:r>
              <a:rPr lang="en-US" sz="2800" dirty="0" smtClean="0">
                <a:solidFill>
                  <a:srgbClr val="666666"/>
                </a:solidFill>
              </a:rPr>
              <a:t>across </a:t>
            </a:r>
            <a:r>
              <a:rPr lang="en-US" sz="2800" dirty="0">
                <a:solidFill>
                  <a:srgbClr val="666666"/>
                </a:solidFill>
              </a:rPr>
              <a:t>the </a:t>
            </a:r>
            <a:r>
              <a:rPr lang="en-US" sz="28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121281" y="3366356"/>
            <a:ext cx="678690" cy="5782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34" y="1700624"/>
            <a:ext cx="685800" cy="685800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460626" y="508228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16251" y="514326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rgbClr val="106D96"/>
                </a:solidFill>
              </a:rPr>
              <a:t>ARPA-E’s </a:t>
            </a:r>
            <a:r>
              <a:rPr lang="en-US" sz="1300" i="1" dirty="0" smtClean="0">
                <a:solidFill>
                  <a:srgbClr val="106D96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rgbClr val="106D96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rgbClr val="106D96"/>
                </a:solidFill>
              </a:rPr>
              <a:t>emissions. </a:t>
            </a:r>
            <a:endParaRPr lang="en-US" sz="1300" i="1" dirty="0">
              <a:solidFill>
                <a:srgbClr val="106D96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4998561"/>
            <a:ext cx="987816" cy="9878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642022" y="2320990"/>
            <a:ext cx="1339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prstClr val="white"/>
                </a:solidFill>
              </a:rPr>
              <a:t>IA</a:t>
            </a:r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62119" y="6451240"/>
            <a:ext cx="215745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November </a:t>
            </a:r>
            <a:r>
              <a:rPr lang="en-US" sz="1100" dirty="0" smtClean="0">
                <a:solidFill>
                  <a:srgbClr val="666666"/>
                </a:solidFill>
              </a:rPr>
              <a:t>2019</a:t>
            </a:r>
            <a:endParaRPr lang="en-US" sz="1100" dirty="0">
              <a:solidFill>
                <a:srgbClr val="666666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541" y="1043769"/>
            <a:ext cx="2414775" cy="388644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400800" y="2386424"/>
            <a:ext cx="1416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prstClr val="white"/>
                </a:solidFill>
              </a:rPr>
              <a:t>MS</a:t>
            </a:r>
            <a:endParaRPr lang="en-US" sz="4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253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1175</TotalTime>
  <Words>62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Mississippi 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Swinko, Claire (CONTR)</cp:lastModifiedBy>
  <cp:revision>265</cp:revision>
  <cp:lastPrinted>2017-04-28T14:48:55Z</cp:lastPrinted>
  <dcterms:created xsi:type="dcterms:W3CDTF">2017-04-25T19:00:02Z</dcterms:created>
  <dcterms:modified xsi:type="dcterms:W3CDTF">2019-11-15T20:09:57Z</dcterms:modified>
</cp:coreProperties>
</file>