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Missouri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$51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15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9EA54-3172-440C-ADC8-476735CF7607}"/>
              </a:ext>
            </a:extLst>
          </p:cNvPr>
          <p:cNvSpPr>
            <a:spLocks/>
          </p:cNvSpPr>
          <p:nvPr/>
        </p:nvSpPr>
        <p:spPr bwMode="auto">
          <a:xfrm>
            <a:off x="5807242" y="1935474"/>
            <a:ext cx="2384810" cy="2453989"/>
          </a:xfrm>
          <a:custGeom>
            <a:avLst/>
            <a:gdLst>
              <a:gd name="T0" fmla="*/ 415 w 422"/>
              <a:gd name="T1" fmla="*/ 294 h 380"/>
              <a:gd name="T2" fmla="*/ 407 w 422"/>
              <a:gd name="T3" fmla="*/ 288 h 380"/>
              <a:gd name="T4" fmla="*/ 397 w 422"/>
              <a:gd name="T5" fmla="*/ 273 h 380"/>
              <a:gd name="T6" fmla="*/ 395 w 422"/>
              <a:gd name="T7" fmla="*/ 248 h 380"/>
              <a:gd name="T8" fmla="*/ 385 w 422"/>
              <a:gd name="T9" fmla="*/ 232 h 380"/>
              <a:gd name="T10" fmla="*/ 382 w 422"/>
              <a:gd name="T11" fmla="*/ 222 h 380"/>
              <a:gd name="T12" fmla="*/ 371 w 422"/>
              <a:gd name="T13" fmla="*/ 222 h 380"/>
              <a:gd name="T14" fmla="*/ 359 w 422"/>
              <a:gd name="T15" fmla="*/ 214 h 380"/>
              <a:gd name="T16" fmla="*/ 339 w 422"/>
              <a:gd name="T17" fmla="*/ 193 h 380"/>
              <a:gd name="T18" fmla="*/ 341 w 422"/>
              <a:gd name="T19" fmla="*/ 182 h 380"/>
              <a:gd name="T20" fmla="*/ 346 w 422"/>
              <a:gd name="T21" fmla="*/ 166 h 380"/>
              <a:gd name="T22" fmla="*/ 344 w 422"/>
              <a:gd name="T23" fmla="*/ 141 h 380"/>
              <a:gd name="T24" fmla="*/ 332 w 422"/>
              <a:gd name="T25" fmla="*/ 136 h 380"/>
              <a:gd name="T26" fmla="*/ 322 w 422"/>
              <a:gd name="T27" fmla="*/ 142 h 380"/>
              <a:gd name="T28" fmla="*/ 312 w 422"/>
              <a:gd name="T29" fmla="*/ 127 h 380"/>
              <a:gd name="T30" fmla="*/ 305 w 422"/>
              <a:gd name="T31" fmla="*/ 107 h 380"/>
              <a:gd name="T32" fmla="*/ 295 w 422"/>
              <a:gd name="T33" fmla="*/ 102 h 380"/>
              <a:gd name="T34" fmla="*/ 285 w 422"/>
              <a:gd name="T35" fmla="*/ 88 h 380"/>
              <a:gd name="T36" fmla="*/ 271 w 422"/>
              <a:gd name="T37" fmla="*/ 78 h 380"/>
              <a:gd name="T38" fmla="*/ 258 w 422"/>
              <a:gd name="T39" fmla="*/ 47 h 380"/>
              <a:gd name="T40" fmla="*/ 258 w 422"/>
              <a:gd name="T41" fmla="*/ 30 h 380"/>
              <a:gd name="T42" fmla="*/ 254 w 422"/>
              <a:gd name="T43" fmla="*/ 12 h 380"/>
              <a:gd name="T44" fmla="*/ 254 w 422"/>
              <a:gd name="T45" fmla="*/ 10 h 380"/>
              <a:gd name="T46" fmla="*/ 248 w 422"/>
              <a:gd name="T47" fmla="*/ 5 h 380"/>
              <a:gd name="T48" fmla="*/ 242 w 422"/>
              <a:gd name="T49" fmla="*/ 0 h 380"/>
              <a:gd name="T50" fmla="*/ 5 w 422"/>
              <a:gd name="T51" fmla="*/ 30 h 380"/>
              <a:gd name="T52" fmla="*/ 15 w 422"/>
              <a:gd name="T53" fmla="*/ 41 h 380"/>
              <a:gd name="T54" fmla="*/ 24 w 422"/>
              <a:gd name="T55" fmla="*/ 56 h 380"/>
              <a:gd name="T56" fmla="*/ 29 w 422"/>
              <a:gd name="T57" fmla="*/ 64 h 380"/>
              <a:gd name="T58" fmla="*/ 42 w 422"/>
              <a:gd name="T59" fmla="*/ 68 h 380"/>
              <a:gd name="T60" fmla="*/ 46 w 422"/>
              <a:gd name="T61" fmla="*/ 80 h 380"/>
              <a:gd name="T62" fmla="*/ 42 w 422"/>
              <a:gd name="T63" fmla="*/ 97 h 380"/>
              <a:gd name="T64" fmla="*/ 42 w 422"/>
              <a:gd name="T65" fmla="*/ 107 h 380"/>
              <a:gd name="T66" fmla="*/ 57 w 422"/>
              <a:gd name="T67" fmla="*/ 120 h 380"/>
              <a:gd name="T68" fmla="*/ 68 w 422"/>
              <a:gd name="T69" fmla="*/ 134 h 380"/>
              <a:gd name="T70" fmla="*/ 141 w 422"/>
              <a:gd name="T71" fmla="*/ 351 h 380"/>
              <a:gd name="T72" fmla="*/ 366 w 422"/>
              <a:gd name="T73" fmla="*/ 339 h 380"/>
              <a:gd name="T74" fmla="*/ 366 w 422"/>
              <a:gd name="T75" fmla="*/ 338 h 380"/>
              <a:gd name="T76" fmla="*/ 366 w 422"/>
              <a:gd name="T77" fmla="*/ 339 h 380"/>
              <a:gd name="T78" fmla="*/ 370 w 422"/>
              <a:gd name="T79" fmla="*/ 353 h 380"/>
              <a:gd name="T80" fmla="*/ 361 w 422"/>
              <a:gd name="T81" fmla="*/ 372 h 380"/>
              <a:gd name="T82" fmla="*/ 366 w 422"/>
              <a:gd name="T83" fmla="*/ 380 h 380"/>
              <a:gd name="T84" fmla="*/ 399 w 422"/>
              <a:gd name="T85" fmla="*/ 378 h 380"/>
              <a:gd name="T86" fmla="*/ 400 w 422"/>
              <a:gd name="T87" fmla="*/ 350 h 380"/>
              <a:gd name="T88" fmla="*/ 404 w 422"/>
              <a:gd name="T89" fmla="*/ 341 h 380"/>
              <a:gd name="T90" fmla="*/ 405 w 422"/>
              <a:gd name="T91" fmla="*/ 338 h 380"/>
              <a:gd name="T92" fmla="*/ 407 w 422"/>
              <a:gd name="T93" fmla="*/ 333 h 380"/>
              <a:gd name="T94" fmla="*/ 407 w 422"/>
              <a:gd name="T95" fmla="*/ 331 h 380"/>
              <a:gd name="T96" fmla="*/ 407 w 422"/>
              <a:gd name="T97" fmla="*/ 331 h 380"/>
              <a:gd name="T98" fmla="*/ 410 w 422"/>
              <a:gd name="T99" fmla="*/ 328 h 380"/>
              <a:gd name="T100" fmla="*/ 419 w 422"/>
              <a:gd name="T101" fmla="*/ 328 h 380"/>
              <a:gd name="T102" fmla="*/ 422 w 422"/>
              <a:gd name="T103" fmla="*/ 309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22" h="380">
                <a:moveTo>
                  <a:pt x="419" y="297"/>
                </a:moveTo>
                <a:lnTo>
                  <a:pt x="419" y="297"/>
                </a:lnTo>
                <a:lnTo>
                  <a:pt x="417" y="294"/>
                </a:lnTo>
                <a:lnTo>
                  <a:pt x="415" y="294"/>
                </a:lnTo>
                <a:lnTo>
                  <a:pt x="415" y="294"/>
                </a:lnTo>
                <a:lnTo>
                  <a:pt x="410" y="292"/>
                </a:lnTo>
                <a:lnTo>
                  <a:pt x="407" y="288"/>
                </a:lnTo>
                <a:lnTo>
                  <a:pt x="407" y="288"/>
                </a:lnTo>
                <a:lnTo>
                  <a:pt x="404" y="283"/>
                </a:lnTo>
                <a:lnTo>
                  <a:pt x="399" y="278"/>
                </a:lnTo>
                <a:lnTo>
                  <a:pt x="399" y="278"/>
                </a:lnTo>
                <a:lnTo>
                  <a:pt x="397" y="273"/>
                </a:lnTo>
                <a:lnTo>
                  <a:pt x="397" y="266"/>
                </a:lnTo>
                <a:lnTo>
                  <a:pt x="397" y="255"/>
                </a:lnTo>
                <a:lnTo>
                  <a:pt x="397" y="255"/>
                </a:lnTo>
                <a:lnTo>
                  <a:pt x="395" y="248"/>
                </a:lnTo>
                <a:lnTo>
                  <a:pt x="393" y="243"/>
                </a:lnTo>
                <a:lnTo>
                  <a:pt x="393" y="243"/>
                </a:lnTo>
                <a:lnTo>
                  <a:pt x="388" y="238"/>
                </a:lnTo>
                <a:lnTo>
                  <a:pt x="385" y="232"/>
                </a:lnTo>
                <a:lnTo>
                  <a:pt x="385" y="232"/>
                </a:lnTo>
                <a:lnTo>
                  <a:pt x="383" y="227"/>
                </a:lnTo>
                <a:lnTo>
                  <a:pt x="383" y="224"/>
                </a:lnTo>
                <a:lnTo>
                  <a:pt x="382" y="222"/>
                </a:lnTo>
                <a:lnTo>
                  <a:pt x="382" y="222"/>
                </a:lnTo>
                <a:lnTo>
                  <a:pt x="378" y="222"/>
                </a:lnTo>
                <a:lnTo>
                  <a:pt x="375" y="222"/>
                </a:lnTo>
                <a:lnTo>
                  <a:pt x="371" y="222"/>
                </a:lnTo>
                <a:lnTo>
                  <a:pt x="368" y="222"/>
                </a:lnTo>
                <a:lnTo>
                  <a:pt x="368" y="222"/>
                </a:lnTo>
                <a:lnTo>
                  <a:pt x="365" y="219"/>
                </a:lnTo>
                <a:lnTo>
                  <a:pt x="359" y="214"/>
                </a:lnTo>
                <a:lnTo>
                  <a:pt x="351" y="204"/>
                </a:lnTo>
                <a:lnTo>
                  <a:pt x="351" y="204"/>
                </a:lnTo>
                <a:lnTo>
                  <a:pt x="343" y="197"/>
                </a:lnTo>
                <a:lnTo>
                  <a:pt x="339" y="193"/>
                </a:lnTo>
                <a:lnTo>
                  <a:pt x="339" y="187"/>
                </a:lnTo>
                <a:lnTo>
                  <a:pt x="339" y="187"/>
                </a:lnTo>
                <a:lnTo>
                  <a:pt x="341" y="182"/>
                </a:lnTo>
                <a:lnTo>
                  <a:pt x="341" y="182"/>
                </a:lnTo>
                <a:lnTo>
                  <a:pt x="343" y="176"/>
                </a:lnTo>
                <a:lnTo>
                  <a:pt x="343" y="176"/>
                </a:lnTo>
                <a:lnTo>
                  <a:pt x="346" y="166"/>
                </a:lnTo>
                <a:lnTo>
                  <a:pt x="346" y="166"/>
                </a:lnTo>
                <a:lnTo>
                  <a:pt x="348" y="159"/>
                </a:lnTo>
                <a:lnTo>
                  <a:pt x="348" y="153"/>
                </a:lnTo>
                <a:lnTo>
                  <a:pt x="348" y="148"/>
                </a:lnTo>
                <a:lnTo>
                  <a:pt x="344" y="141"/>
                </a:lnTo>
                <a:lnTo>
                  <a:pt x="344" y="141"/>
                </a:lnTo>
                <a:lnTo>
                  <a:pt x="341" y="136"/>
                </a:lnTo>
                <a:lnTo>
                  <a:pt x="336" y="134"/>
                </a:lnTo>
                <a:lnTo>
                  <a:pt x="332" y="136"/>
                </a:lnTo>
                <a:lnTo>
                  <a:pt x="327" y="139"/>
                </a:lnTo>
                <a:lnTo>
                  <a:pt x="327" y="139"/>
                </a:lnTo>
                <a:lnTo>
                  <a:pt x="324" y="141"/>
                </a:lnTo>
                <a:lnTo>
                  <a:pt x="322" y="142"/>
                </a:lnTo>
                <a:lnTo>
                  <a:pt x="319" y="139"/>
                </a:lnTo>
                <a:lnTo>
                  <a:pt x="319" y="139"/>
                </a:lnTo>
                <a:lnTo>
                  <a:pt x="314" y="134"/>
                </a:lnTo>
                <a:lnTo>
                  <a:pt x="312" y="127"/>
                </a:lnTo>
                <a:lnTo>
                  <a:pt x="312" y="127"/>
                </a:lnTo>
                <a:lnTo>
                  <a:pt x="310" y="117"/>
                </a:lnTo>
                <a:lnTo>
                  <a:pt x="309" y="112"/>
                </a:lnTo>
                <a:lnTo>
                  <a:pt x="305" y="107"/>
                </a:lnTo>
                <a:lnTo>
                  <a:pt x="305" y="107"/>
                </a:lnTo>
                <a:lnTo>
                  <a:pt x="300" y="103"/>
                </a:lnTo>
                <a:lnTo>
                  <a:pt x="295" y="102"/>
                </a:lnTo>
                <a:lnTo>
                  <a:pt x="295" y="102"/>
                </a:lnTo>
                <a:lnTo>
                  <a:pt x="292" y="97"/>
                </a:lnTo>
                <a:lnTo>
                  <a:pt x="288" y="92"/>
                </a:lnTo>
                <a:lnTo>
                  <a:pt x="288" y="92"/>
                </a:lnTo>
                <a:lnTo>
                  <a:pt x="285" y="88"/>
                </a:lnTo>
                <a:lnTo>
                  <a:pt x="280" y="85"/>
                </a:lnTo>
                <a:lnTo>
                  <a:pt x="275" y="81"/>
                </a:lnTo>
                <a:lnTo>
                  <a:pt x="271" y="78"/>
                </a:lnTo>
                <a:lnTo>
                  <a:pt x="271" y="78"/>
                </a:lnTo>
                <a:lnTo>
                  <a:pt x="264" y="68"/>
                </a:lnTo>
                <a:lnTo>
                  <a:pt x="261" y="58"/>
                </a:lnTo>
                <a:lnTo>
                  <a:pt x="261" y="58"/>
                </a:lnTo>
                <a:lnTo>
                  <a:pt x="258" y="47"/>
                </a:lnTo>
                <a:lnTo>
                  <a:pt x="256" y="41"/>
                </a:lnTo>
                <a:lnTo>
                  <a:pt x="256" y="36"/>
                </a:lnTo>
                <a:lnTo>
                  <a:pt x="256" y="36"/>
                </a:lnTo>
                <a:lnTo>
                  <a:pt x="258" y="30"/>
                </a:lnTo>
                <a:lnTo>
                  <a:pt x="258" y="24"/>
                </a:lnTo>
                <a:lnTo>
                  <a:pt x="258" y="24"/>
                </a:lnTo>
                <a:lnTo>
                  <a:pt x="256" y="19"/>
                </a:lnTo>
                <a:lnTo>
                  <a:pt x="254" y="12"/>
                </a:lnTo>
                <a:lnTo>
                  <a:pt x="254" y="12"/>
                </a:lnTo>
                <a:lnTo>
                  <a:pt x="254" y="12"/>
                </a:lnTo>
                <a:lnTo>
                  <a:pt x="254" y="12"/>
                </a:lnTo>
                <a:lnTo>
                  <a:pt x="254" y="10"/>
                </a:lnTo>
                <a:lnTo>
                  <a:pt x="254" y="10"/>
                </a:lnTo>
                <a:lnTo>
                  <a:pt x="249" y="8"/>
                </a:lnTo>
                <a:lnTo>
                  <a:pt x="249" y="8"/>
                </a:lnTo>
                <a:lnTo>
                  <a:pt x="248" y="5"/>
                </a:lnTo>
                <a:lnTo>
                  <a:pt x="248" y="5"/>
                </a:lnTo>
                <a:lnTo>
                  <a:pt x="244" y="2"/>
                </a:lnTo>
                <a:lnTo>
                  <a:pt x="244" y="2"/>
                </a:lnTo>
                <a:lnTo>
                  <a:pt x="242" y="0"/>
                </a:lnTo>
                <a:lnTo>
                  <a:pt x="0" y="8"/>
                </a:lnTo>
                <a:lnTo>
                  <a:pt x="0" y="8"/>
                </a:lnTo>
                <a:lnTo>
                  <a:pt x="1" y="19"/>
                </a:lnTo>
                <a:lnTo>
                  <a:pt x="5" y="30"/>
                </a:lnTo>
                <a:lnTo>
                  <a:pt x="5" y="30"/>
                </a:lnTo>
                <a:lnTo>
                  <a:pt x="7" y="34"/>
                </a:lnTo>
                <a:lnTo>
                  <a:pt x="12" y="37"/>
                </a:lnTo>
                <a:lnTo>
                  <a:pt x="15" y="41"/>
                </a:lnTo>
                <a:lnTo>
                  <a:pt x="20" y="44"/>
                </a:lnTo>
                <a:lnTo>
                  <a:pt x="20" y="44"/>
                </a:lnTo>
                <a:lnTo>
                  <a:pt x="22" y="49"/>
                </a:lnTo>
                <a:lnTo>
                  <a:pt x="24" y="56"/>
                </a:lnTo>
                <a:lnTo>
                  <a:pt x="24" y="56"/>
                </a:lnTo>
                <a:lnTo>
                  <a:pt x="25" y="59"/>
                </a:lnTo>
                <a:lnTo>
                  <a:pt x="25" y="59"/>
                </a:lnTo>
                <a:lnTo>
                  <a:pt x="29" y="64"/>
                </a:lnTo>
                <a:lnTo>
                  <a:pt x="29" y="64"/>
                </a:lnTo>
                <a:lnTo>
                  <a:pt x="32" y="68"/>
                </a:lnTo>
                <a:lnTo>
                  <a:pt x="37" y="68"/>
                </a:lnTo>
                <a:lnTo>
                  <a:pt x="42" y="68"/>
                </a:lnTo>
                <a:lnTo>
                  <a:pt x="46" y="70"/>
                </a:lnTo>
                <a:lnTo>
                  <a:pt x="46" y="70"/>
                </a:lnTo>
                <a:lnTo>
                  <a:pt x="47" y="75"/>
                </a:lnTo>
                <a:lnTo>
                  <a:pt x="46" y="80"/>
                </a:lnTo>
                <a:lnTo>
                  <a:pt x="42" y="88"/>
                </a:lnTo>
                <a:lnTo>
                  <a:pt x="42" y="88"/>
                </a:lnTo>
                <a:lnTo>
                  <a:pt x="40" y="93"/>
                </a:lnTo>
                <a:lnTo>
                  <a:pt x="42" y="97"/>
                </a:lnTo>
                <a:lnTo>
                  <a:pt x="42" y="97"/>
                </a:lnTo>
                <a:lnTo>
                  <a:pt x="40" y="102"/>
                </a:lnTo>
                <a:lnTo>
                  <a:pt x="42" y="107"/>
                </a:lnTo>
                <a:lnTo>
                  <a:pt x="42" y="107"/>
                </a:lnTo>
                <a:lnTo>
                  <a:pt x="46" y="110"/>
                </a:lnTo>
                <a:lnTo>
                  <a:pt x="49" y="114"/>
                </a:lnTo>
                <a:lnTo>
                  <a:pt x="49" y="114"/>
                </a:lnTo>
                <a:lnTo>
                  <a:pt x="57" y="120"/>
                </a:lnTo>
                <a:lnTo>
                  <a:pt x="57" y="120"/>
                </a:lnTo>
                <a:lnTo>
                  <a:pt x="64" y="127"/>
                </a:lnTo>
                <a:lnTo>
                  <a:pt x="68" y="131"/>
                </a:lnTo>
                <a:lnTo>
                  <a:pt x="68" y="134"/>
                </a:lnTo>
                <a:lnTo>
                  <a:pt x="74" y="309"/>
                </a:lnTo>
                <a:lnTo>
                  <a:pt x="76" y="353"/>
                </a:lnTo>
                <a:lnTo>
                  <a:pt x="76" y="353"/>
                </a:lnTo>
                <a:lnTo>
                  <a:pt x="141" y="351"/>
                </a:lnTo>
                <a:lnTo>
                  <a:pt x="237" y="346"/>
                </a:lnTo>
                <a:lnTo>
                  <a:pt x="366" y="339"/>
                </a:lnTo>
                <a:lnTo>
                  <a:pt x="366" y="339"/>
                </a:lnTo>
                <a:lnTo>
                  <a:pt x="366" y="339"/>
                </a:lnTo>
                <a:lnTo>
                  <a:pt x="365" y="338"/>
                </a:lnTo>
                <a:lnTo>
                  <a:pt x="365" y="338"/>
                </a:lnTo>
                <a:lnTo>
                  <a:pt x="366" y="338"/>
                </a:lnTo>
                <a:lnTo>
                  <a:pt x="366" y="338"/>
                </a:lnTo>
                <a:lnTo>
                  <a:pt x="366" y="339"/>
                </a:lnTo>
                <a:lnTo>
                  <a:pt x="366" y="339"/>
                </a:lnTo>
                <a:lnTo>
                  <a:pt x="366" y="339"/>
                </a:lnTo>
                <a:lnTo>
                  <a:pt x="366" y="339"/>
                </a:lnTo>
                <a:lnTo>
                  <a:pt x="368" y="343"/>
                </a:lnTo>
                <a:lnTo>
                  <a:pt x="370" y="348"/>
                </a:lnTo>
                <a:lnTo>
                  <a:pt x="370" y="348"/>
                </a:lnTo>
                <a:lnTo>
                  <a:pt x="370" y="353"/>
                </a:lnTo>
                <a:lnTo>
                  <a:pt x="370" y="353"/>
                </a:lnTo>
                <a:lnTo>
                  <a:pt x="366" y="360"/>
                </a:lnTo>
                <a:lnTo>
                  <a:pt x="366" y="360"/>
                </a:lnTo>
                <a:lnTo>
                  <a:pt x="361" y="372"/>
                </a:lnTo>
                <a:lnTo>
                  <a:pt x="361" y="375"/>
                </a:lnTo>
                <a:lnTo>
                  <a:pt x="361" y="378"/>
                </a:lnTo>
                <a:lnTo>
                  <a:pt x="363" y="380"/>
                </a:lnTo>
                <a:lnTo>
                  <a:pt x="366" y="380"/>
                </a:lnTo>
                <a:lnTo>
                  <a:pt x="366" y="380"/>
                </a:lnTo>
                <a:lnTo>
                  <a:pt x="383" y="380"/>
                </a:lnTo>
                <a:lnTo>
                  <a:pt x="399" y="378"/>
                </a:lnTo>
                <a:lnTo>
                  <a:pt x="399" y="378"/>
                </a:lnTo>
                <a:lnTo>
                  <a:pt x="399" y="373"/>
                </a:lnTo>
                <a:lnTo>
                  <a:pt x="399" y="373"/>
                </a:lnTo>
                <a:lnTo>
                  <a:pt x="399" y="361"/>
                </a:lnTo>
                <a:lnTo>
                  <a:pt x="400" y="350"/>
                </a:lnTo>
                <a:lnTo>
                  <a:pt x="400" y="350"/>
                </a:lnTo>
                <a:lnTo>
                  <a:pt x="402" y="344"/>
                </a:lnTo>
                <a:lnTo>
                  <a:pt x="404" y="341"/>
                </a:lnTo>
                <a:lnTo>
                  <a:pt x="404" y="341"/>
                </a:lnTo>
                <a:lnTo>
                  <a:pt x="405" y="338"/>
                </a:lnTo>
                <a:lnTo>
                  <a:pt x="405" y="338"/>
                </a:lnTo>
                <a:lnTo>
                  <a:pt x="405" y="338"/>
                </a:lnTo>
                <a:lnTo>
                  <a:pt x="405" y="338"/>
                </a:lnTo>
                <a:lnTo>
                  <a:pt x="405" y="336"/>
                </a:lnTo>
                <a:lnTo>
                  <a:pt x="405" y="336"/>
                </a:lnTo>
                <a:lnTo>
                  <a:pt x="407" y="333"/>
                </a:lnTo>
                <a:lnTo>
                  <a:pt x="407" y="333"/>
                </a:lnTo>
                <a:lnTo>
                  <a:pt x="407" y="333"/>
                </a:lnTo>
                <a:lnTo>
                  <a:pt x="407" y="333"/>
                </a:lnTo>
                <a:lnTo>
                  <a:pt x="407" y="333"/>
                </a:lnTo>
                <a:lnTo>
                  <a:pt x="407" y="331"/>
                </a:lnTo>
                <a:lnTo>
                  <a:pt x="407" y="331"/>
                </a:lnTo>
                <a:lnTo>
                  <a:pt x="407" y="331"/>
                </a:lnTo>
                <a:lnTo>
                  <a:pt x="407" y="331"/>
                </a:lnTo>
                <a:lnTo>
                  <a:pt x="407" y="331"/>
                </a:lnTo>
                <a:lnTo>
                  <a:pt x="407" y="331"/>
                </a:lnTo>
                <a:lnTo>
                  <a:pt x="409" y="329"/>
                </a:lnTo>
                <a:lnTo>
                  <a:pt x="409" y="329"/>
                </a:lnTo>
                <a:lnTo>
                  <a:pt x="410" y="328"/>
                </a:lnTo>
                <a:lnTo>
                  <a:pt x="414" y="328"/>
                </a:lnTo>
                <a:lnTo>
                  <a:pt x="415" y="328"/>
                </a:lnTo>
                <a:lnTo>
                  <a:pt x="419" y="328"/>
                </a:lnTo>
                <a:lnTo>
                  <a:pt x="419" y="328"/>
                </a:lnTo>
                <a:lnTo>
                  <a:pt x="422" y="324"/>
                </a:lnTo>
                <a:lnTo>
                  <a:pt x="422" y="319"/>
                </a:lnTo>
                <a:lnTo>
                  <a:pt x="422" y="309"/>
                </a:lnTo>
                <a:lnTo>
                  <a:pt x="422" y="309"/>
                </a:lnTo>
                <a:lnTo>
                  <a:pt x="421" y="302"/>
                </a:lnTo>
                <a:lnTo>
                  <a:pt x="419" y="297"/>
                </a:lnTo>
                <a:lnTo>
                  <a:pt x="419" y="297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96368" y="2746969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MO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9069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</vt:lpstr>
      <vt:lpstr>Calibri</vt:lpstr>
      <vt:lpstr>Titillium Web</vt:lpstr>
      <vt:lpstr>Arial</vt:lpstr>
      <vt:lpstr>Office Theme</vt:lpstr>
      <vt:lpstr>ARPA-E Impact in Missouri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245</cp:revision>
  <dcterms:created xsi:type="dcterms:W3CDTF">2012-10-11T16:07:59Z</dcterms:created>
  <dcterms:modified xsi:type="dcterms:W3CDTF">2024-02-23T21:55:31Z</dcterms:modified>
  <cp:category/>
</cp:coreProperties>
</file>