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Missouri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708" y="1699893"/>
            <a:ext cx="48946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$40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10 </a:t>
            </a:r>
            <a:r>
              <a:rPr lang="en-US" sz="5200" b="1" dirty="0" smtClean="0">
                <a:solidFill>
                  <a:schemeClr val="tx2"/>
                </a:solidFill>
              </a:rPr>
              <a:t>projects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30420" y="3559453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954729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65" y="1845321"/>
            <a:ext cx="685800" cy="685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089848" y="2241761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OR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47228" y="2545774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UT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900736" y="2588350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MN</a:t>
            </a:r>
            <a:endParaRPr lang="en-US" sz="5200" b="1" dirty="0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593" y="1232079"/>
            <a:ext cx="4026452" cy="364528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266530" y="2381898"/>
            <a:ext cx="18081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MO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866021" y="6451240"/>
            <a:ext cx="21535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75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</TotalTime>
  <Words>65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Missouri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275</cp:revision>
  <cp:lastPrinted>2017-04-28T14:48:55Z</cp:lastPrinted>
  <dcterms:created xsi:type="dcterms:W3CDTF">2017-04-25T19:00:02Z</dcterms:created>
  <dcterms:modified xsi:type="dcterms:W3CDTF">2019-11-15T20:12:24Z</dcterms:modified>
</cp:coreProperties>
</file>