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6A861-09C9-544C-ADA9-11F723057841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96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Montana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$7.4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2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7B0340-9CE0-4E8C-9A65-EFDE30790468}"/>
              </a:ext>
            </a:extLst>
          </p:cNvPr>
          <p:cNvSpPr>
            <a:spLocks/>
          </p:cNvSpPr>
          <p:nvPr/>
        </p:nvSpPr>
        <p:spPr bwMode="auto">
          <a:xfrm>
            <a:off x="5912307" y="2040586"/>
            <a:ext cx="2766510" cy="2016808"/>
          </a:xfrm>
          <a:custGeom>
            <a:avLst/>
            <a:gdLst>
              <a:gd name="T0" fmla="*/ 645 w 662"/>
              <a:gd name="T1" fmla="*/ 337 h 415"/>
              <a:gd name="T2" fmla="*/ 231 w 662"/>
              <a:gd name="T3" fmla="*/ 373 h 415"/>
              <a:gd name="T4" fmla="*/ 227 w 662"/>
              <a:gd name="T5" fmla="*/ 404 h 415"/>
              <a:gd name="T6" fmla="*/ 207 w 662"/>
              <a:gd name="T7" fmla="*/ 400 h 415"/>
              <a:gd name="T8" fmla="*/ 187 w 662"/>
              <a:gd name="T9" fmla="*/ 402 h 415"/>
              <a:gd name="T10" fmla="*/ 178 w 662"/>
              <a:gd name="T11" fmla="*/ 404 h 415"/>
              <a:gd name="T12" fmla="*/ 159 w 662"/>
              <a:gd name="T13" fmla="*/ 404 h 415"/>
              <a:gd name="T14" fmla="*/ 149 w 662"/>
              <a:gd name="T15" fmla="*/ 404 h 415"/>
              <a:gd name="T16" fmla="*/ 134 w 662"/>
              <a:gd name="T17" fmla="*/ 402 h 415"/>
              <a:gd name="T18" fmla="*/ 119 w 662"/>
              <a:gd name="T19" fmla="*/ 395 h 415"/>
              <a:gd name="T20" fmla="*/ 112 w 662"/>
              <a:gd name="T21" fmla="*/ 387 h 415"/>
              <a:gd name="T22" fmla="*/ 107 w 662"/>
              <a:gd name="T23" fmla="*/ 380 h 415"/>
              <a:gd name="T24" fmla="*/ 95 w 662"/>
              <a:gd name="T25" fmla="*/ 370 h 415"/>
              <a:gd name="T26" fmla="*/ 90 w 662"/>
              <a:gd name="T27" fmla="*/ 364 h 415"/>
              <a:gd name="T28" fmla="*/ 90 w 662"/>
              <a:gd name="T29" fmla="*/ 348 h 415"/>
              <a:gd name="T30" fmla="*/ 92 w 662"/>
              <a:gd name="T31" fmla="*/ 337 h 415"/>
              <a:gd name="T32" fmla="*/ 88 w 662"/>
              <a:gd name="T33" fmla="*/ 325 h 415"/>
              <a:gd name="T34" fmla="*/ 85 w 662"/>
              <a:gd name="T35" fmla="*/ 308 h 415"/>
              <a:gd name="T36" fmla="*/ 83 w 662"/>
              <a:gd name="T37" fmla="*/ 300 h 415"/>
              <a:gd name="T38" fmla="*/ 78 w 662"/>
              <a:gd name="T39" fmla="*/ 292 h 415"/>
              <a:gd name="T40" fmla="*/ 71 w 662"/>
              <a:gd name="T41" fmla="*/ 293 h 415"/>
              <a:gd name="T42" fmla="*/ 66 w 662"/>
              <a:gd name="T43" fmla="*/ 295 h 415"/>
              <a:gd name="T44" fmla="*/ 58 w 662"/>
              <a:gd name="T45" fmla="*/ 300 h 415"/>
              <a:gd name="T46" fmla="*/ 53 w 662"/>
              <a:gd name="T47" fmla="*/ 298 h 415"/>
              <a:gd name="T48" fmla="*/ 41 w 662"/>
              <a:gd name="T49" fmla="*/ 286 h 415"/>
              <a:gd name="T50" fmla="*/ 36 w 662"/>
              <a:gd name="T51" fmla="*/ 280 h 415"/>
              <a:gd name="T52" fmla="*/ 36 w 662"/>
              <a:gd name="T53" fmla="*/ 263 h 415"/>
              <a:gd name="T54" fmla="*/ 42 w 662"/>
              <a:gd name="T55" fmla="*/ 256 h 415"/>
              <a:gd name="T56" fmla="*/ 51 w 662"/>
              <a:gd name="T57" fmla="*/ 249 h 415"/>
              <a:gd name="T58" fmla="*/ 53 w 662"/>
              <a:gd name="T59" fmla="*/ 246 h 415"/>
              <a:gd name="T60" fmla="*/ 54 w 662"/>
              <a:gd name="T61" fmla="*/ 237 h 415"/>
              <a:gd name="T62" fmla="*/ 54 w 662"/>
              <a:gd name="T63" fmla="*/ 229 h 415"/>
              <a:gd name="T64" fmla="*/ 58 w 662"/>
              <a:gd name="T65" fmla="*/ 217 h 415"/>
              <a:gd name="T66" fmla="*/ 58 w 662"/>
              <a:gd name="T67" fmla="*/ 212 h 415"/>
              <a:gd name="T68" fmla="*/ 54 w 662"/>
              <a:gd name="T69" fmla="*/ 207 h 415"/>
              <a:gd name="T70" fmla="*/ 37 w 662"/>
              <a:gd name="T71" fmla="*/ 200 h 415"/>
              <a:gd name="T72" fmla="*/ 29 w 662"/>
              <a:gd name="T73" fmla="*/ 196 h 415"/>
              <a:gd name="T74" fmla="*/ 19 w 662"/>
              <a:gd name="T75" fmla="*/ 185 h 415"/>
              <a:gd name="T76" fmla="*/ 10 w 662"/>
              <a:gd name="T77" fmla="*/ 169 h 415"/>
              <a:gd name="T78" fmla="*/ 2 w 662"/>
              <a:gd name="T79" fmla="*/ 146 h 415"/>
              <a:gd name="T80" fmla="*/ 2 w 662"/>
              <a:gd name="T81" fmla="*/ 137 h 415"/>
              <a:gd name="T82" fmla="*/ 3 w 662"/>
              <a:gd name="T83" fmla="*/ 129 h 415"/>
              <a:gd name="T84" fmla="*/ 8 w 662"/>
              <a:gd name="T85" fmla="*/ 123 h 415"/>
              <a:gd name="T86" fmla="*/ 10 w 662"/>
              <a:gd name="T87" fmla="*/ 117 h 415"/>
              <a:gd name="T88" fmla="*/ 7 w 662"/>
              <a:gd name="T89" fmla="*/ 110 h 415"/>
              <a:gd name="T90" fmla="*/ 7 w 662"/>
              <a:gd name="T91" fmla="*/ 100 h 415"/>
              <a:gd name="T92" fmla="*/ 3 w 662"/>
              <a:gd name="T93" fmla="*/ 98 h 415"/>
              <a:gd name="T94" fmla="*/ 2 w 662"/>
              <a:gd name="T95" fmla="*/ 95 h 415"/>
              <a:gd name="T96" fmla="*/ 2 w 662"/>
              <a:gd name="T97" fmla="*/ 81 h 415"/>
              <a:gd name="T98" fmla="*/ 5 w 662"/>
              <a:gd name="T99" fmla="*/ 66 h 415"/>
              <a:gd name="T100" fmla="*/ 10 w 662"/>
              <a:gd name="T101" fmla="*/ 37 h 415"/>
              <a:gd name="T102" fmla="*/ 17 w 662"/>
              <a:gd name="T103" fmla="*/ 0 h 415"/>
              <a:gd name="T104" fmla="*/ 229 w 662"/>
              <a:gd name="T105" fmla="*/ 35 h 415"/>
              <a:gd name="T106" fmla="*/ 392 w 662"/>
              <a:gd name="T107" fmla="*/ 57 h 415"/>
              <a:gd name="T108" fmla="*/ 568 w 662"/>
              <a:gd name="T109" fmla="*/ 76 h 415"/>
              <a:gd name="T110" fmla="*/ 662 w 662"/>
              <a:gd name="T111" fmla="*/ 83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62" h="415">
                <a:moveTo>
                  <a:pt x="662" y="83"/>
                </a:moveTo>
                <a:lnTo>
                  <a:pt x="645" y="337"/>
                </a:lnTo>
                <a:lnTo>
                  <a:pt x="638" y="415"/>
                </a:lnTo>
                <a:lnTo>
                  <a:pt x="231" y="373"/>
                </a:lnTo>
                <a:lnTo>
                  <a:pt x="227" y="404"/>
                </a:lnTo>
                <a:lnTo>
                  <a:pt x="227" y="404"/>
                </a:lnTo>
                <a:lnTo>
                  <a:pt x="207" y="400"/>
                </a:lnTo>
                <a:lnTo>
                  <a:pt x="207" y="400"/>
                </a:lnTo>
                <a:lnTo>
                  <a:pt x="197" y="400"/>
                </a:lnTo>
                <a:lnTo>
                  <a:pt x="187" y="402"/>
                </a:lnTo>
                <a:lnTo>
                  <a:pt x="187" y="402"/>
                </a:lnTo>
                <a:lnTo>
                  <a:pt x="178" y="404"/>
                </a:lnTo>
                <a:lnTo>
                  <a:pt x="168" y="404"/>
                </a:lnTo>
                <a:lnTo>
                  <a:pt x="159" y="404"/>
                </a:lnTo>
                <a:lnTo>
                  <a:pt x="149" y="404"/>
                </a:lnTo>
                <a:lnTo>
                  <a:pt x="149" y="404"/>
                </a:lnTo>
                <a:lnTo>
                  <a:pt x="141" y="404"/>
                </a:lnTo>
                <a:lnTo>
                  <a:pt x="134" y="402"/>
                </a:lnTo>
                <a:lnTo>
                  <a:pt x="127" y="400"/>
                </a:lnTo>
                <a:lnTo>
                  <a:pt x="119" y="395"/>
                </a:lnTo>
                <a:lnTo>
                  <a:pt x="119" y="395"/>
                </a:lnTo>
                <a:lnTo>
                  <a:pt x="112" y="387"/>
                </a:lnTo>
                <a:lnTo>
                  <a:pt x="107" y="380"/>
                </a:lnTo>
                <a:lnTo>
                  <a:pt x="107" y="380"/>
                </a:lnTo>
                <a:lnTo>
                  <a:pt x="102" y="373"/>
                </a:lnTo>
                <a:lnTo>
                  <a:pt x="95" y="370"/>
                </a:lnTo>
                <a:lnTo>
                  <a:pt x="95" y="370"/>
                </a:lnTo>
                <a:lnTo>
                  <a:pt x="90" y="364"/>
                </a:lnTo>
                <a:lnTo>
                  <a:pt x="88" y="359"/>
                </a:lnTo>
                <a:lnTo>
                  <a:pt x="90" y="348"/>
                </a:lnTo>
                <a:lnTo>
                  <a:pt x="90" y="348"/>
                </a:lnTo>
                <a:lnTo>
                  <a:pt x="92" y="337"/>
                </a:lnTo>
                <a:lnTo>
                  <a:pt x="88" y="325"/>
                </a:lnTo>
                <a:lnTo>
                  <a:pt x="88" y="325"/>
                </a:lnTo>
                <a:lnTo>
                  <a:pt x="87" y="317"/>
                </a:lnTo>
                <a:lnTo>
                  <a:pt x="85" y="308"/>
                </a:lnTo>
                <a:lnTo>
                  <a:pt x="85" y="308"/>
                </a:lnTo>
                <a:lnTo>
                  <a:pt x="83" y="300"/>
                </a:lnTo>
                <a:lnTo>
                  <a:pt x="80" y="293"/>
                </a:lnTo>
                <a:lnTo>
                  <a:pt x="78" y="292"/>
                </a:lnTo>
                <a:lnTo>
                  <a:pt x="75" y="292"/>
                </a:lnTo>
                <a:lnTo>
                  <a:pt x="71" y="293"/>
                </a:lnTo>
                <a:lnTo>
                  <a:pt x="66" y="295"/>
                </a:lnTo>
                <a:lnTo>
                  <a:pt x="66" y="295"/>
                </a:lnTo>
                <a:lnTo>
                  <a:pt x="59" y="300"/>
                </a:lnTo>
                <a:lnTo>
                  <a:pt x="58" y="300"/>
                </a:lnTo>
                <a:lnTo>
                  <a:pt x="53" y="298"/>
                </a:lnTo>
                <a:lnTo>
                  <a:pt x="53" y="298"/>
                </a:lnTo>
                <a:lnTo>
                  <a:pt x="46" y="293"/>
                </a:lnTo>
                <a:lnTo>
                  <a:pt x="41" y="286"/>
                </a:lnTo>
                <a:lnTo>
                  <a:pt x="41" y="286"/>
                </a:lnTo>
                <a:lnTo>
                  <a:pt x="36" y="280"/>
                </a:lnTo>
                <a:lnTo>
                  <a:pt x="34" y="271"/>
                </a:lnTo>
                <a:lnTo>
                  <a:pt x="36" y="263"/>
                </a:lnTo>
                <a:lnTo>
                  <a:pt x="42" y="256"/>
                </a:lnTo>
                <a:lnTo>
                  <a:pt x="42" y="256"/>
                </a:lnTo>
                <a:lnTo>
                  <a:pt x="48" y="252"/>
                </a:lnTo>
                <a:lnTo>
                  <a:pt x="51" y="249"/>
                </a:lnTo>
                <a:lnTo>
                  <a:pt x="53" y="246"/>
                </a:lnTo>
                <a:lnTo>
                  <a:pt x="53" y="246"/>
                </a:lnTo>
                <a:lnTo>
                  <a:pt x="54" y="242"/>
                </a:lnTo>
                <a:lnTo>
                  <a:pt x="54" y="237"/>
                </a:lnTo>
                <a:lnTo>
                  <a:pt x="54" y="229"/>
                </a:lnTo>
                <a:lnTo>
                  <a:pt x="54" y="229"/>
                </a:lnTo>
                <a:lnTo>
                  <a:pt x="56" y="220"/>
                </a:lnTo>
                <a:lnTo>
                  <a:pt x="58" y="217"/>
                </a:lnTo>
                <a:lnTo>
                  <a:pt x="58" y="212"/>
                </a:lnTo>
                <a:lnTo>
                  <a:pt x="58" y="212"/>
                </a:lnTo>
                <a:lnTo>
                  <a:pt x="58" y="208"/>
                </a:lnTo>
                <a:lnTo>
                  <a:pt x="54" y="207"/>
                </a:lnTo>
                <a:lnTo>
                  <a:pt x="46" y="203"/>
                </a:lnTo>
                <a:lnTo>
                  <a:pt x="37" y="200"/>
                </a:lnTo>
                <a:lnTo>
                  <a:pt x="29" y="196"/>
                </a:lnTo>
                <a:lnTo>
                  <a:pt x="29" y="196"/>
                </a:lnTo>
                <a:lnTo>
                  <a:pt x="24" y="191"/>
                </a:lnTo>
                <a:lnTo>
                  <a:pt x="19" y="185"/>
                </a:lnTo>
                <a:lnTo>
                  <a:pt x="10" y="169"/>
                </a:lnTo>
                <a:lnTo>
                  <a:pt x="10" y="169"/>
                </a:lnTo>
                <a:lnTo>
                  <a:pt x="3" y="154"/>
                </a:lnTo>
                <a:lnTo>
                  <a:pt x="2" y="146"/>
                </a:lnTo>
                <a:lnTo>
                  <a:pt x="2" y="137"/>
                </a:lnTo>
                <a:lnTo>
                  <a:pt x="2" y="137"/>
                </a:lnTo>
                <a:lnTo>
                  <a:pt x="2" y="132"/>
                </a:lnTo>
                <a:lnTo>
                  <a:pt x="3" y="129"/>
                </a:lnTo>
                <a:lnTo>
                  <a:pt x="8" y="123"/>
                </a:lnTo>
                <a:lnTo>
                  <a:pt x="8" y="123"/>
                </a:lnTo>
                <a:lnTo>
                  <a:pt x="10" y="118"/>
                </a:lnTo>
                <a:lnTo>
                  <a:pt x="10" y="117"/>
                </a:lnTo>
                <a:lnTo>
                  <a:pt x="7" y="110"/>
                </a:lnTo>
                <a:lnTo>
                  <a:pt x="7" y="110"/>
                </a:lnTo>
                <a:lnTo>
                  <a:pt x="7" y="105"/>
                </a:lnTo>
                <a:lnTo>
                  <a:pt x="7" y="100"/>
                </a:lnTo>
                <a:lnTo>
                  <a:pt x="7" y="100"/>
                </a:lnTo>
                <a:lnTo>
                  <a:pt x="3" y="98"/>
                </a:lnTo>
                <a:lnTo>
                  <a:pt x="2" y="95"/>
                </a:lnTo>
                <a:lnTo>
                  <a:pt x="2" y="95"/>
                </a:lnTo>
                <a:lnTo>
                  <a:pt x="0" y="90"/>
                </a:lnTo>
                <a:lnTo>
                  <a:pt x="2" y="81"/>
                </a:lnTo>
                <a:lnTo>
                  <a:pt x="5" y="66"/>
                </a:lnTo>
                <a:lnTo>
                  <a:pt x="5" y="66"/>
                </a:lnTo>
                <a:lnTo>
                  <a:pt x="10" y="37"/>
                </a:lnTo>
                <a:lnTo>
                  <a:pt x="10" y="37"/>
                </a:lnTo>
                <a:lnTo>
                  <a:pt x="17" y="0"/>
                </a:lnTo>
                <a:lnTo>
                  <a:pt x="17" y="0"/>
                </a:lnTo>
                <a:lnTo>
                  <a:pt x="154" y="23"/>
                </a:lnTo>
                <a:lnTo>
                  <a:pt x="229" y="35"/>
                </a:lnTo>
                <a:lnTo>
                  <a:pt x="309" y="47"/>
                </a:lnTo>
                <a:lnTo>
                  <a:pt x="392" y="57"/>
                </a:lnTo>
                <a:lnTo>
                  <a:pt x="478" y="67"/>
                </a:lnTo>
                <a:lnTo>
                  <a:pt x="568" y="76"/>
                </a:lnTo>
                <a:lnTo>
                  <a:pt x="662" y="83"/>
                </a:lnTo>
                <a:lnTo>
                  <a:pt x="662" y="83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2762" y="2680058"/>
            <a:ext cx="2038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MT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9074</TotalTime>
  <Words>64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Titillium Web</vt:lpstr>
      <vt:lpstr>Calibri</vt:lpstr>
      <vt:lpstr>Roboto</vt:lpstr>
      <vt:lpstr>Arial</vt:lpstr>
      <vt:lpstr>Office Theme</vt:lpstr>
      <vt:lpstr>ARPA-E Impact in Montana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248</cp:revision>
  <dcterms:created xsi:type="dcterms:W3CDTF">2012-10-11T16:07:59Z</dcterms:created>
  <dcterms:modified xsi:type="dcterms:W3CDTF">2024-02-23T21:57:17Z</dcterms:modified>
  <cp:category/>
</cp:coreProperties>
</file>