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00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6666"/>
    <a:srgbClr val="660000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9490" autoAdjust="0"/>
  </p:normalViewPr>
  <p:slideViewPr>
    <p:cSldViewPr snapToGrid="0" snapToObjects="1">
      <p:cViewPr varScale="1">
        <p:scale>
          <a:sx n="116" d="100"/>
          <a:sy n="116" d="100"/>
        </p:scale>
        <p:origin x="1446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11/1/2018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Lucida Grande"/>
              <a:buChar char="▾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E79B3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n-lt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Lucida Grande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4406900"/>
            <a:ext cx="832628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516" y="2906714"/>
            <a:ext cx="8326284" cy="13012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279400" y="889000"/>
            <a:ext cx="8619067" cy="457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November 1, 2018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_Subpage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" y="6086899"/>
            <a:ext cx="9143391" cy="694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253593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35935" y="926888"/>
            <a:ext cx="8488517" cy="0"/>
          </a:xfrm>
          <a:prstGeom prst="line">
            <a:avLst/>
          </a:prstGeom>
          <a:ln w="6350" cmpd="sng">
            <a:solidFill>
              <a:schemeClr val="accent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 smtClean="0"/>
              <a:t>Insert Presentation Name</a:t>
            </a:r>
            <a:endParaRPr lang="en-US" dirty="0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November 1,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Lucida Grande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>
                <a:solidFill>
                  <a:srgbClr val="666666"/>
                </a:solidFill>
              </a:rPr>
              <a:t>ARPA-E Impact in Nebraska</a:t>
            </a:r>
            <a:endParaRPr lang="en-US" sz="3800" dirty="0">
              <a:solidFill>
                <a:srgbClr val="66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4067" y="1849237"/>
            <a:ext cx="485942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tx2"/>
                </a:solidFill>
              </a:rPr>
              <a:t>$3.3 million </a:t>
            </a:r>
          </a:p>
          <a:p>
            <a:r>
              <a:rPr lang="en-US" sz="2400" dirty="0" smtClean="0">
                <a:solidFill>
                  <a:srgbClr val="666666"/>
                </a:solidFill>
              </a:rPr>
              <a:t>in early-stage R&amp;D funding</a:t>
            </a:r>
          </a:p>
          <a:p>
            <a:endParaRPr lang="en-US" sz="2800" dirty="0" smtClean="0">
              <a:solidFill>
                <a:srgbClr val="666666"/>
              </a:solidFill>
            </a:endParaRPr>
          </a:p>
          <a:p>
            <a:r>
              <a:rPr lang="en-US" sz="5200" b="1" dirty="0" smtClean="0">
                <a:solidFill>
                  <a:schemeClr val="tx2"/>
                </a:solidFill>
              </a:rPr>
              <a:t>2 </a:t>
            </a:r>
            <a:r>
              <a:rPr lang="en-US" sz="5200" b="1" dirty="0">
                <a:solidFill>
                  <a:schemeClr val="tx2"/>
                </a:solidFill>
              </a:rPr>
              <a:t>projects </a:t>
            </a:r>
            <a:endParaRPr lang="en-US" sz="5200" b="1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rgbClr val="666666"/>
                </a:solidFill>
              </a:rPr>
              <a:t>across </a:t>
            </a:r>
            <a:r>
              <a:rPr lang="en-US" sz="2400" dirty="0">
                <a:solidFill>
                  <a:srgbClr val="666666"/>
                </a:solidFill>
              </a:rPr>
              <a:t>the </a:t>
            </a:r>
            <a:r>
              <a:rPr lang="en-US" sz="2400" dirty="0" smtClean="0">
                <a:solidFill>
                  <a:srgbClr val="666666"/>
                </a:solidFill>
              </a:rPr>
              <a:t>state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b="9338"/>
          <a:stretch/>
        </p:blipFill>
        <p:spPr>
          <a:xfrm>
            <a:off x="121281" y="3606242"/>
            <a:ext cx="678690" cy="57824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135965" y="2381898"/>
            <a:ext cx="12698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NY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34" y="1940510"/>
            <a:ext cx="685800" cy="685800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>
                <a:solidFill>
                  <a:schemeClr val="accent2"/>
                </a:solidFill>
              </a:rPr>
              <a:t>ARPA-E’s </a:t>
            </a:r>
            <a:r>
              <a:rPr lang="en-US" sz="1300" i="1" dirty="0" smtClean="0">
                <a:solidFill>
                  <a:schemeClr val="accent2"/>
                </a:solidFill>
              </a:rPr>
              <a:t>mission is to overcome long-term and high-risk technological barriers in the development of energy technologies. The Agency funds advanced energy </a:t>
            </a:r>
            <a:r>
              <a:rPr lang="en-US" sz="1300" i="1" dirty="0">
                <a:solidFill>
                  <a:schemeClr val="accent2"/>
                </a:solidFill>
              </a:rPr>
              <a:t>technologies to reduce energy imports, improve efficiency, and reduce </a:t>
            </a:r>
            <a:r>
              <a:rPr lang="en-US" sz="1300" i="1" dirty="0" smtClean="0">
                <a:solidFill>
                  <a:schemeClr val="accent2"/>
                </a:solidFill>
              </a:rPr>
              <a:t>emissions. </a:t>
            </a:r>
            <a:endParaRPr lang="en-US" sz="1300" i="1" dirty="0">
              <a:solidFill>
                <a:schemeClr val="accent2"/>
              </a:solidFill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26" y="5039751"/>
            <a:ext cx="987816" cy="98781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135965" y="2370529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NE</a:t>
            </a:r>
            <a:endParaRPr lang="en-US" sz="52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344" y="1824642"/>
            <a:ext cx="4397831" cy="20230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217332" y="2309549"/>
            <a:ext cx="126985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 smtClean="0">
                <a:solidFill>
                  <a:schemeClr val="bg1"/>
                </a:solidFill>
              </a:rPr>
              <a:t>NE</a:t>
            </a:r>
            <a:endParaRPr lang="en-US" sz="52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>
                <a:solidFill>
                  <a:srgbClr val="666666"/>
                </a:solidFill>
              </a:rPr>
              <a:t>Since 2009…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666666"/>
                </a:solidFill>
              </a:rPr>
              <a:t>Last Updated: </a:t>
            </a:r>
            <a:r>
              <a:rPr lang="en-US" sz="1100" dirty="0" smtClean="0">
                <a:solidFill>
                  <a:srgbClr val="666666"/>
                </a:solidFill>
              </a:rPr>
              <a:t>November 2018</a:t>
            </a:r>
            <a:endParaRPr lang="en-US" sz="11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830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RPA E COLOR PALETTE 112012">
      <a:dk1>
        <a:sysClr val="windowText" lastClr="000000"/>
      </a:dk1>
      <a:lt1>
        <a:sysClr val="window" lastClr="FFFFFF"/>
      </a:lt1>
      <a:dk2>
        <a:srgbClr val="1AB0E9"/>
      </a:dk2>
      <a:lt2>
        <a:srgbClr val="E79B38"/>
      </a:lt2>
      <a:accent1>
        <a:srgbClr val="1AB0E9"/>
      </a:accent1>
      <a:accent2>
        <a:srgbClr val="106D96"/>
      </a:accent2>
      <a:accent3>
        <a:srgbClr val="E49C3D"/>
      </a:accent3>
      <a:accent4>
        <a:srgbClr val="E7862A"/>
      </a:accent4>
      <a:accent5>
        <a:srgbClr val="9DA0A3"/>
      </a:accent5>
      <a:accent6>
        <a:srgbClr val="DADADA"/>
      </a:accent6>
      <a:hlink>
        <a:srgbClr val="1AB0E9"/>
      </a:hlink>
      <a:folHlink>
        <a:srgbClr val="E49C3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</TotalTime>
  <Words>63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Lucida Grande</vt:lpstr>
      <vt:lpstr>Office Theme</vt:lpstr>
      <vt:lpstr>ARPA-E Impact in Nebraska</vt:lpstr>
    </vt:vector>
  </TitlesOfParts>
  <Company>U.S. Department of Energy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Halpern, Zachary S. (CONTR)</dc:creator>
  <cp:lastModifiedBy>Halpern, Zachary S. (CONTR)</cp:lastModifiedBy>
  <cp:revision>277</cp:revision>
  <cp:lastPrinted>2017-04-28T14:48:55Z</cp:lastPrinted>
  <dcterms:created xsi:type="dcterms:W3CDTF">2017-04-25T19:00:02Z</dcterms:created>
  <dcterms:modified xsi:type="dcterms:W3CDTF">2018-11-01T15:21:08Z</dcterms:modified>
</cp:coreProperties>
</file>