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Nevada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$3.3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2 projects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15C634B-3FB4-46F7-94B2-140250E83EE5}"/>
              </a:ext>
            </a:extLst>
          </p:cNvPr>
          <p:cNvSpPr>
            <a:spLocks noEditPoints="1"/>
          </p:cNvSpPr>
          <p:nvPr/>
        </p:nvSpPr>
        <p:spPr bwMode="auto">
          <a:xfrm>
            <a:off x="6255529" y="1510993"/>
            <a:ext cx="2172873" cy="3118171"/>
          </a:xfrm>
          <a:custGeom>
            <a:avLst/>
            <a:gdLst>
              <a:gd name="T0" fmla="*/ 242 w 417"/>
              <a:gd name="T1" fmla="*/ 39 h 640"/>
              <a:gd name="T2" fmla="*/ 63 w 417"/>
              <a:gd name="T3" fmla="*/ 0 h 640"/>
              <a:gd name="T4" fmla="*/ 0 w 417"/>
              <a:gd name="T5" fmla="*/ 243 h 640"/>
              <a:gd name="T6" fmla="*/ 285 w 417"/>
              <a:gd name="T7" fmla="*/ 640 h 640"/>
              <a:gd name="T8" fmla="*/ 285 w 417"/>
              <a:gd name="T9" fmla="*/ 637 h 640"/>
              <a:gd name="T10" fmla="*/ 283 w 417"/>
              <a:gd name="T11" fmla="*/ 632 h 640"/>
              <a:gd name="T12" fmla="*/ 285 w 417"/>
              <a:gd name="T13" fmla="*/ 625 h 640"/>
              <a:gd name="T14" fmla="*/ 283 w 417"/>
              <a:gd name="T15" fmla="*/ 620 h 640"/>
              <a:gd name="T16" fmla="*/ 287 w 417"/>
              <a:gd name="T17" fmla="*/ 616 h 640"/>
              <a:gd name="T18" fmla="*/ 288 w 417"/>
              <a:gd name="T19" fmla="*/ 610 h 640"/>
              <a:gd name="T20" fmla="*/ 287 w 417"/>
              <a:gd name="T21" fmla="*/ 603 h 640"/>
              <a:gd name="T22" fmla="*/ 285 w 417"/>
              <a:gd name="T23" fmla="*/ 601 h 640"/>
              <a:gd name="T24" fmla="*/ 290 w 417"/>
              <a:gd name="T25" fmla="*/ 586 h 640"/>
              <a:gd name="T26" fmla="*/ 290 w 417"/>
              <a:gd name="T27" fmla="*/ 581 h 640"/>
              <a:gd name="T28" fmla="*/ 290 w 417"/>
              <a:gd name="T29" fmla="*/ 576 h 640"/>
              <a:gd name="T30" fmla="*/ 293 w 417"/>
              <a:gd name="T31" fmla="*/ 572 h 640"/>
              <a:gd name="T32" fmla="*/ 295 w 417"/>
              <a:gd name="T33" fmla="*/ 569 h 640"/>
              <a:gd name="T34" fmla="*/ 293 w 417"/>
              <a:gd name="T35" fmla="*/ 559 h 640"/>
              <a:gd name="T36" fmla="*/ 293 w 417"/>
              <a:gd name="T37" fmla="*/ 549 h 640"/>
              <a:gd name="T38" fmla="*/ 295 w 417"/>
              <a:gd name="T39" fmla="*/ 547 h 640"/>
              <a:gd name="T40" fmla="*/ 302 w 417"/>
              <a:gd name="T41" fmla="*/ 547 h 640"/>
              <a:gd name="T42" fmla="*/ 307 w 417"/>
              <a:gd name="T43" fmla="*/ 550 h 640"/>
              <a:gd name="T44" fmla="*/ 312 w 417"/>
              <a:gd name="T45" fmla="*/ 550 h 640"/>
              <a:gd name="T46" fmla="*/ 319 w 417"/>
              <a:gd name="T47" fmla="*/ 555 h 640"/>
              <a:gd name="T48" fmla="*/ 321 w 417"/>
              <a:gd name="T49" fmla="*/ 557 h 640"/>
              <a:gd name="T50" fmla="*/ 326 w 417"/>
              <a:gd name="T51" fmla="*/ 555 h 640"/>
              <a:gd name="T52" fmla="*/ 327 w 417"/>
              <a:gd name="T53" fmla="*/ 554 h 640"/>
              <a:gd name="T54" fmla="*/ 334 w 417"/>
              <a:gd name="T55" fmla="*/ 552 h 640"/>
              <a:gd name="T56" fmla="*/ 336 w 417"/>
              <a:gd name="T57" fmla="*/ 550 h 640"/>
              <a:gd name="T58" fmla="*/ 336 w 417"/>
              <a:gd name="T59" fmla="*/ 549 h 640"/>
              <a:gd name="T60" fmla="*/ 336 w 417"/>
              <a:gd name="T61" fmla="*/ 549 h 640"/>
              <a:gd name="T62" fmla="*/ 336 w 417"/>
              <a:gd name="T63" fmla="*/ 547 h 640"/>
              <a:gd name="T64" fmla="*/ 336 w 417"/>
              <a:gd name="T65" fmla="*/ 549 h 640"/>
              <a:gd name="T66" fmla="*/ 336 w 417"/>
              <a:gd name="T67" fmla="*/ 550 h 640"/>
              <a:gd name="T68" fmla="*/ 417 w 417"/>
              <a:gd name="T69" fmla="*/ 70 h 640"/>
              <a:gd name="T70" fmla="*/ 327 w 417"/>
              <a:gd name="T71" fmla="*/ 55 h 640"/>
              <a:gd name="T72" fmla="*/ 242 w 417"/>
              <a:gd name="T73" fmla="*/ 39 h 640"/>
              <a:gd name="T74" fmla="*/ 336 w 417"/>
              <a:gd name="T75" fmla="*/ 547 h 640"/>
              <a:gd name="T76" fmla="*/ 336 w 417"/>
              <a:gd name="T77" fmla="*/ 545 h 640"/>
              <a:gd name="T78" fmla="*/ 336 w 417"/>
              <a:gd name="T79" fmla="*/ 547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17" h="640">
                <a:moveTo>
                  <a:pt x="242" y="39"/>
                </a:moveTo>
                <a:lnTo>
                  <a:pt x="242" y="39"/>
                </a:lnTo>
                <a:lnTo>
                  <a:pt x="147" y="19"/>
                </a:lnTo>
                <a:lnTo>
                  <a:pt x="63" y="0"/>
                </a:lnTo>
                <a:lnTo>
                  <a:pt x="7" y="221"/>
                </a:lnTo>
                <a:lnTo>
                  <a:pt x="0" y="243"/>
                </a:lnTo>
                <a:lnTo>
                  <a:pt x="285" y="640"/>
                </a:lnTo>
                <a:lnTo>
                  <a:pt x="285" y="640"/>
                </a:lnTo>
                <a:lnTo>
                  <a:pt x="285" y="637"/>
                </a:lnTo>
                <a:lnTo>
                  <a:pt x="285" y="637"/>
                </a:lnTo>
                <a:lnTo>
                  <a:pt x="283" y="632"/>
                </a:lnTo>
                <a:lnTo>
                  <a:pt x="283" y="632"/>
                </a:lnTo>
                <a:lnTo>
                  <a:pt x="285" y="625"/>
                </a:lnTo>
                <a:lnTo>
                  <a:pt x="285" y="625"/>
                </a:lnTo>
                <a:lnTo>
                  <a:pt x="283" y="620"/>
                </a:lnTo>
                <a:lnTo>
                  <a:pt x="283" y="620"/>
                </a:lnTo>
                <a:lnTo>
                  <a:pt x="285" y="618"/>
                </a:lnTo>
                <a:lnTo>
                  <a:pt x="287" y="616"/>
                </a:lnTo>
                <a:lnTo>
                  <a:pt x="287" y="616"/>
                </a:lnTo>
                <a:lnTo>
                  <a:pt x="288" y="610"/>
                </a:lnTo>
                <a:lnTo>
                  <a:pt x="287" y="603"/>
                </a:lnTo>
                <a:lnTo>
                  <a:pt x="287" y="603"/>
                </a:lnTo>
                <a:lnTo>
                  <a:pt x="285" y="603"/>
                </a:lnTo>
                <a:lnTo>
                  <a:pt x="285" y="601"/>
                </a:lnTo>
                <a:lnTo>
                  <a:pt x="287" y="596"/>
                </a:lnTo>
                <a:lnTo>
                  <a:pt x="290" y="586"/>
                </a:lnTo>
                <a:lnTo>
                  <a:pt x="290" y="586"/>
                </a:lnTo>
                <a:lnTo>
                  <a:pt x="290" y="581"/>
                </a:lnTo>
                <a:lnTo>
                  <a:pt x="290" y="579"/>
                </a:lnTo>
                <a:lnTo>
                  <a:pt x="290" y="576"/>
                </a:lnTo>
                <a:lnTo>
                  <a:pt x="290" y="576"/>
                </a:lnTo>
                <a:lnTo>
                  <a:pt x="293" y="572"/>
                </a:lnTo>
                <a:lnTo>
                  <a:pt x="295" y="569"/>
                </a:lnTo>
                <a:lnTo>
                  <a:pt x="295" y="569"/>
                </a:lnTo>
                <a:lnTo>
                  <a:pt x="295" y="564"/>
                </a:lnTo>
                <a:lnTo>
                  <a:pt x="293" y="559"/>
                </a:lnTo>
                <a:lnTo>
                  <a:pt x="293" y="554"/>
                </a:lnTo>
                <a:lnTo>
                  <a:pt x="293" y="549"/>
                </a:lnTo>
                <a:lnTo>
                  <a:pt x="293" y="549"/>
                </a:lnTo>
                <a:lnTo>
                  <a:pt x="295" y="547"/>
                </a:lnTo>
                <a:lnTo>
                  <a:pt x="297" y="547"/>
                </a:lnTo>
                <a:lnTo>
                  <a:pt x="302" y="547"/>
                </a:lnTo>
                <a:lnTo>
                  <a:pt x="302" y="547"/>
                </a:lnTo>
                <a:lnTo>
                  <a:pt x="307" y="550"/>
                </a:lnTo>
                <a:lnTo>
                  <a:pt x="312" y="550"/>
                </a:lnTo>
                <a:lnTo>
                  <a:pt x="312" y="550"/>
                </a:lnTo>
                <a:lnTo>
                  <a:pt x="315" y="552"/>
                </a:lnTo>
                <a:lnTo>
                  <a:pt x="319" y="555"/>
                </a:lnTo>
                <a:lnTo>
                  <a:pt x="319" y="555"/>
                </a:lnTo>
                <a:lnTo>
                  <a:pt x="321" y="557"/>
                </a:lnTo>
                <a:lnTo>
                  <a:pt x="322" y="557"/>
                </a:lnTo>
                <a:lnTo>
                  <a:pt x="326" y="555"/>
                </a:lnTo>
                <a:lnTo>
                  <a:pt x="326" y="555"/>
                </a:lnTo>
                <a:lnTo>
                  <a:pt x="327" y="554"/>
                </a:lnTo>
                <a:lnTo>
                  <a:pt x="329" y="554"/>
                </a:lnTo>
                <a:lnTo>
                  <a:pt x="334" y="552"/>
                </a:lnTo>
                <a:lnTo>
                  <a:pt x="334" y="552"/>
                </a:lnTo>
                <a:lnTo>
                  <a:pt x="336" y="550"/>
                </a:lnTo>
                <a:lnTo>
                  <a:pt x="336" y="549"/>
                </a:lnTo>
                <a:lnTo>
                  <a:pt x="336" y="549"/>
                </a:lnTo>
                <a:lnTo>
                  <a:pt x="336" y="549"/>
                </a:lnTo>
                <a:lnTo>
                  <a:pt x="336" y="549"/>
                </a:lnTo>
                <a:lnTo>
                  <a:pt x="336" y="547"/>
                </a:lnTo>
                <a:lnTo>
                  <a:pt x="336" y="547"/>
                </a:lnTo>
                <a:lnTo>
                  <a:pt x="336" y="549"/>
                </a:lnTo>
                <a:lnTo>
                  <a:pt x="336" y="549"/>
                </a:lnTo>
                <a:lnTo>
                  <a:pt x="336" y="543"/>
                </a:lnTo>
                <a:lnTo>
                  <a:pt x="336" y="550"/>
                </a:lnTo>
                <a:lnTo>
                  <a:pt x="348" y="482"/>
                </a:lnTo>
                <a:lnTo>
                  <a:pt x="417" y="70"/>
                </a:lnTo>
                <a:lnTo>
                  <a:pt x="417" y="70"/>
                </a:lnTo>
                <a:lnTo>
                  <a:pt x="327" y="55"/>
                </a:lnTo>
                <a:lnTo>
                  <a:pt x="242" y="39"/>
                </a:lnTo>
                <a:lnTo>
                  <a:pt x="242" y="39"/>
                </a:lnTo>
                <a:close/>
                <a:moveTo>
                  <a:pt x="336" y="547"/>
                </a:moveTo>
                <a:lnTo>
                  <a:pt x="336" y="547"/>
                </a:lnTo>
                <a:lnTo>
                  <a:pt x="336" y="545"/>
                </a:lnTo>
                <a:lnTo>
                  <a:pt x="336" y="545"/>
                </a:lnTo>
                <a:lnTo>
                  <a:pt x="336" y="547"/>
                </a:lnTo>
                <a:lnTo>
                  <a:pt x="336" y="547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322762" y="2210666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NV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9086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Nevada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257</cp:revision>
  <dcterms:created xsi:type="dcterms:W3CDTF">2012-10-11T16:07:59Z</dcterms:created>
  <dcterms:modified xsi:type="dcterms:W3CDTF">2024-02-26T17:07:29Z</dcterms:modified>
  <cp:category/>
</cp:coreProperties>
</file>