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ARPA-E Impact in New Hampshire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$16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9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38FF0CE-2C68-45F1-92AA-D4E55A763D25}"/>
              </a:ext>
            </a:extLst>
          </p:cNvPr>
          <p:cNvSpPr>
            <a:spLocks/>
          </p:cNvSpPr>
          <p:nvPr/>
        </p:nvSpPr>
        <p:spPr bwMode="auto">
          <a:xfrm>
            <a:off x="6533337" y="1328231"/>
            <a:ext cx="1875558" cy="2894481"/>
          </a:xfrm>
          <a:custGeom>
            <a:avLst/>
            <a:gdLst>
              <a:gd name="T0" fmla="*/ 93 w 114"/>
              <a:gd name="T1" fmla="*/ 144 h 231"/>
              <a:gd name="T2" fmla="*/ 92 w 114"/>
              <a:gd name="T3" fmla="*/ 139 h 231"/>
              <a:gd name="T4" fmla="*/ 83 w 114"/>
              <a:gd name="T5" fmla="*/ 134 h 231"/>
              <a:gd name="T6" fmla="*/ 80 w 114"/>
              <a:gd name="T7" fmla="*/ 126 h 231"/>
              <a:gd name="T8" fmla="*/ 78 w 114"/>
              <a:gd name="T9" fmla="*/ 122 h 231"/>
              <a:gd name="T10" fmla="*/ 44 w 114"/>
              <a:gd name="T11" fmla="*/ 0 h 231"/>
              <a:gd name="T12" fmla="*/ 39 w 114"/>
              <a:gd name="T13" fmla="*/ 4 h 231"/>
              <a:gd name="T14" fmla="*/ 34 w 114"/>
              <a:gd name="T15" fmla="*/ 2 h 231"/>
              <a:gd name="T16" fmla="*/ 32 w 114"/>
              <a:gd name="T17" fmla="*/ 7 h 231"/>
              <a:gd name="T18" fmla="*/ 25 w 114"/>
              <a:gd name="T19" fmla="*/ 9 h 231"/>
              <a:gd name="T20" fmla="*/ 24 w 114"/>
              <a:gd name="T21" fmla="*/ 24 h 231"/>
              <a:gd name="T22" fmla="*/ 15 w 114"/>
              <a:gd name="T23" fmla="*/ 31 h 231"/>
              <a:gd name="T24" fmla="*/ 15 w 114"/>
              <a:gd name="T25" fmla="*/ 34 h 231"/>
              <a:gd name="T26" fmla="*/ 20 w 114"/>
              <a:gd name="T27" fmla="*/ 41 h 231"/>
              <a:gd name="T28" fmla="*/ 20 w 114"/>
              <a:gd name="T29" fmla="*/ 46 h 231"/>
              <a:gd name="T30" fmla="*/ 17 w 114"/>
              <a:gd name="T31" fmla="*/ 53 h 231"/>
              <a:gd name="T32" fmla="*/ 19 w 114"/>
              <a:gd name="T33" fmla="*/ 61 h 231"/>
              <a:gd name="T34" fmla="*/ 19 w 114"/>
              <a:gd name="T35" fmla="*/ 73 h 231"/>
              <a:gd name="T36" fmla="*/ 8 w 114"/>
              <a:gd name="T37" fmla="*/ 90 h 231"/>
              <a:gd name="T38" fmla="*/ 2 w 114"/>
              <a:gd name="T39" fmla="*/ 95 h 231"/>
              <a:gd name="T40" fmla="*/ 2 w 114"/>
              <a:gd name="T41" fmla="*/ 107 h 231"/>
              <a:gd name="T42" fmla="*/ 5 w 114"/>
              <a:gd name="T43" fmla="*/ 116 h 231"/>
              <a:gd name="T44" fmla="*/ 2 w 114"/>
              <a:gd name="T45" fmla="*/ 133 h 231"/>
              <a:gd name="T46" fmla="*/ 3 w 114"/>
              <a:gd name="T47" fmla="*/ 141 h 231"/>
              <a:gd name="T48" fmla="*/ 2 w 114"/>
              <a:gd name="T49" fmla="*/ 153 h 231"/>
              <a:gd name="T50" fmla="*/ 2 w 114"/>
              <a:gd name="T51" fmla="*/ 161 h 231"/>
              <a:gd name="T52" fmla="*/ 5 w 114"/>
              <a:gd name="T53" fmla="*/ 167 h 231"/>
              <a:gd name="T54" fmla="*/ 3 w 114"/>
              <a:gd name="T55" fmla="*/ 173 h 231"/>
              <a:gd name="T56" fmla="*/ 3 w 114"/>
              <a:gd name="T57" fmla="*/ 182 h 231"/>
              <a:gd name="T58" fmla="*/ 5 w 114"/>
              <a:gd name="T59" fmla="*/ 192 h 231"/>
              <a:gd name="T60" fmla="*/ 3 w 114"/>
              <a:gd name="T61" fmla="*/ 206 h 231"/>
              <a:gd name="T62" fmla="*/ 10 w 114"/>
              <a:gd name="T63" fmla="*/ 224 h 231"/>
              <a:gd name="T64" fmla="*/ 10 w 114"/>
              <a:gd name="T65" fmla="*/ 231 h 231"/>
              <a:gd name="T66" fmla="*/ 76 w 114"/>
              <a:gd name="T67" fmla="*/ 214 h 231"/>
              <a:gd name="T68" fmla="*/ 83 w 114"/>
              <a:gd name="T69" fmla="*/ 211 h 231"/>
              <a:gd name="T70" fmla="*/ 98 w 114"/>
              <a:gd name="T71" fmla="*/ 194 h 231"/>
              <a:gd name="T72" fmla="*/ 112 w 114"/>
              <a:gd name="T73" fmla="*/ 182 h 231"/>
              <a:gd name="T74" fmla="*/ 114 w 114"/>
              <a:gd name="T75" fmla="*/ 177 h 231"/>
              <a:gd name="T76" fmla="*/ 114 w 114"/>
              <a:gd name="T77" fmla="*/ 163 h 231"/>
              <a:gd name="T78" fmla="*/ 114 w 114"/>
              <a:gd name="T79" fmla="*/ 163 h 231"/>
              <a:gd name="T80" fmla="*/ 102 w 114"/>
              <a:gd name="T81" fmla="*/ 158 h 231"/>
              <a:gd name="T82" fmla="*/ 95 w 114"/>
              <a:gd name="T83" fmla="*/ 151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4" h="231">
                <a:moveTo>
                  <a:pt x="95" y="150"/>
                </a:moveTo>
                <a:lnTo>
                  <a:pt x="95" y="150"/>
                </a:lnTo>
                <a:lnTo>
                  <a:pt x="93" y="144"/>
                </a:lnTo>
                <a:lnTo>
                  <a:pt x="92" y="141"/>
                </a:lnTo>
                <a:lnTo>
                  <a:pt x="92" y="139"/>
                </a:lnTo>
                <a:lnTo>
                  <a:pt x="92" y="139"/>
                </a:lnTo>
                <a:lnTo>
                  <a:pt x="86" y="138"/>
                </a:lnTo>
                <a:lnTo>
                  <a:pt x="83" y="134"/>
                </a:lnTo>
                <a:lnTo>
                  <a:pt x="83" y="134"/>
                </a:lnTo>
                <a:lnTo>
                  <a:pt x="81" y="131"/>
                </a:lnTo>
                <a:lnTo>
                  <a:pt x="81" y="131"/>
                </a:lnTo>
                <a:lnTo>
                  <a:pt x="80" y="126"/>
                </a:lnTo>
                <a:lnTo>
                  <a:pt x="80" y="126"/>
                </a:lnTo>
                <a:lnTo>
                  <a:pt x="78" y="122"/>
                </a:lnTo>
                <a:lnTo>
                  <a:pt x="78" y="122"/>
                </a:lnTo>
                <a:lnTo>
                  <a:pt x="76" y="117"/>
                </a:lnTo>
                <a:lnTo>
                  <a:pt x="44" y="0"/>
                </a:lnTo>
                <a:lnTo>
                  <a:pt x="44" y="0"/>
                </a:lnTo>
                <a:lnTo>
                  <a:pt x="42" y="2"/>
                </a:lnTo>
                <a:lnTo>
                  <a:pt x="39" y="4"/>
                </a:lnTo>
                <a:lnTo>
                  <a:pt x="39" y="4"/>
                </a:lnTo>
                <a:lnTo>
                  <a:pt x="37" y="2"/>
                </a:lnTo>
                <a:lnTo>
                  <a:pt x="34" y="2"/>
                </a:lnTo>
                <a:lnTo>
                  <a:pt x="34" y="2"/>
                </a:lnTo>
                <a:lnTo>
                  <a:pt x="34" y="4"/>
                </a:lnTo>
                <a:lnTo>
                  <a:pt x="32" y="7"/>
                </a:lnTo>
                <a:lnTo>
                  <a:pt x="32" y="7"/>
                </a:lnTo>
                <a:lnTo>
                  <a:pt x="29" y="7"/>
                </a:lnTo>
                <a:lnTo>
                  <a:pt x="27" y="7"/>
                </a:lnTo>
                <a:lnTo>
                  <a:pt x="25" y="9"/>
                </a:lnTo>
                <a:lnTo>
                  <a:pt x="25" y="9"/>
                </a:lnTo>
                <a:lnTo>
                  <a:pt x="25" y="17"/>
                </a:lnTo>
                <a:lnTo>
                  <a:pt x="24" y="24"/>
                </a:lnTo>
                <a:lnTo>
                  <a:pt x="24" y="24"/>
                </a:lnTo>
                <a:lnTo>
                  <a:pt x="20" y="27"/>
                </a:lnTo>
                <a:lnTo>
                  <a:pt x="15" y="31"/>
                </a:lnTo>
                <a:lnTo>
                  <a:pt x="15" y="31"/>
                </a:lnTo>
                <a:lnTo>
                  <a:pt x="15" y="34"/>
                </a:lnTo>
                <a:lnTo>
                  <a:pt x="15" y="34"/>
                </a:lnTo>
                <a:lnTo>
                  <a:pt x="19" y="38"/>
                </a:lnTo>
                <a:lnTo>
                  <a:pt x="20" y="41"/>
                </a:lnTo>
                <a:lnTo>
                  <a:pt x="20" y="41"/>
                </a:lnTo>
                <a:lnTo>
                  <a:pt x="20" y="44"/>
                </a:lnTo>
                <a:lnTo>
                  <a:pt x="20" y="46"/>
                </a:lnTo>
                <a:lnTo>
                  <a:pt x="20" y="46"/>
                </a:lnTo>
                <a:lnTo>
                  <a:pt x="19" y="49"/>
                </a:lnTo>
                <a:lnTo>
                  <a:pt x="19" y="49"/>
                </a:lnTo>
                <a:lnTo>
                  <a:pt x="17" y="53"/>
                </a:lnTo>
                <a:lnTo>
                  <a:pt x="19" y="58"/>
                </a:lnTo>
                <a:lnTo>
                  <a:pt x="19" y="58"/>
                </a:lnTo>
                <a:lnTo>
                  <a:pt x="19" y="61"/>
                </a:lnTo>
                <a:lnTo>
                  <a:pt x="19" y="66"/>
                </a:lnTo>
                <a:lnTo>
                  <a:pt x="19" y="66"/>
                </a:lnTo>
                <a:lnTo>
                  <a:pt x="19" y="73"/>
                </a:lnTo>
                <a:lnTo>
                  <a:pt x="15" y="78"/>
                </a:lnTo>
                <a:lnTo>
                  <a:pt x="8" y="90"/>
                </a:lnTo>
                <a:lnTo>
                  <a:pt x="8" y="90"/>
                </a:lnTo>
                <a:lnTo>
                  <a:pt x="5" y="92"/>
                </a:lnTo>
                <a:lnTo>
                  <a:pt x="2" y="95"/>
                </a:lnTo>
                <a:lnTo>
                  <a:pt x="2" y="95"/>
                </a:lnTo>
                <a:lnTo>
                  <a:pt x="0" y="99"/>
                </a:lnTo>
                <a:lnTo>
                  <a:pt x="0" y="100"/>
                </a:lnTo>
                <a:lnTo>
                  <a:pt x="2" y="107"/>
                </a:lnTo>
                <a:lnTo>
                  <a:pt x="2" y="107"/>
                </a:lnTo>
                <a:lnTo>
                  <a:pt x="5" y="116"/>
                </a:lnTo>
                <a:lnTo>
                  <a:pt x="5" y="116"/>
                </a:lnTo>
                <a:lnTo>
                  <a:pt x="5" y="119"/>
                </a:lnTo>
                <a:lnTo>
                  <a:pt x="3" y="124"/>
                </a:lnTo>
                <a:lnTo>
                  <a:pt x="2" y="133"/>
                </a:lnTo>
                <a:lnTo>
                  <a:pt x="2" y="133"/>
                </a:lnTo>
                <a:lnTo>
                  <a:pt x="2" y="138"/>
                </a:lnTo>
                <a:lnTo>
                  <a:pt x="3" y="141"/>
                </a:lnTo>
                <a:lnTo>
                  <a:pt x="3" y="141"/>
                </a:lnTo>
                <a:lnTo>
                  <a:pt x="3" y="146"/>
                </a:lnTo>
                <a:lnTo>
                  <a:pt x="2" y="153"/>
                </a:lnTo>
                <a:lnTo>
                  <a:pt x="2" y="153"/>
                </a:lnTo>
                <a:lnTo>
                  <a:pt x="2" y="156"/>
                </a:lnTo>
                <a:lnTo>
                  <a:pt x="2" y="161"/>
                </a:lnTo>
                <a:lnTo>
                  <a:pt x="2" y="161"/>
                </a:lnTo>
                <a:lnTo>
                  <a:pt x="3" y="165"/>
                </a:lnTo>
                <a:lnTo>
                  <a:pt x="5" y="167"/>
                </a:lnTo>
                <a:lnTo>
                  <a:pt x="5" y="168"/>
                </a:lnTo>
                <a:lnTo>
                  <a:pt x="5" y="168"/>
                </a:lnTo>
                <a:lnTo>
                  <a:pt x="3" y="173"/>
                </a:lnTo>
                <a:lnTo>
                  <a:pt x="3" y="177"/>
                </a:lnTo>
                <a:lnTo>
                  <a:pt x="3" y="177"/>
                </a:lnTo>
                <a:lnTo>
                  <a:pt x="3" y="182"/>
                </a:lnTo>
                <a:lnTo>
                  <a:pt x="5" y="187"/>
                </a:lnTo>
                <a:lnTo>
                  <a:pt x="5" y="187"/>
                </a:lnTo>
                <a:lnTo>
                  <a:pt x="5" y="192"/>
                </a:lnTo>
                <a:lnTo>
                  <a:pt x="5" y="197"/>
                </a:lnTo>
                <a:lnTo>
                  <a:pt x="3" y="201"/>
                </a:lnTo>
                <a:lnTo>
                  <a:pt x="3" y="206"/>
                </a:lnTo>
                <a:lnTo>
                  <a:pt x="3" y="206"/>
                </a:lnTo>
                <a:lnTo>
                  <a:pt x="7" y="216"/>
                </a:lnTo>
                <a:lnTo>
                  <a:pt x="10" y="224"/>
                </a:lnTo>
                <a:lnTo>
                  <a:pt x="10" y="224"/>
                </a:lnTo>
                <a:lnTo>
                  <a:pt x="10" y="231"/>
                </a:lnTo>
                <a:lnTo>
                  <a:pt x="10" y="231"/>
                </a:lnTo>
                <a:lnTo>
                  <a:pt x="49" y="223"/>
                </a:lnTo>
                <a:lnTo>
                  <a:pt x="76" y="214"/>
                </a:lnTo>
                <a:lnTo>
                  <a:pt x="76" y="214"/>
                </a:lnTo>
                <a:lnTo>
                  <a:pt x="80" y="212"/>
                </a:lnTo>
                <a:lnTo>
                  <a:pt x="83" y="211"/>
                </a:lnTo>
                <a:lnTo>
                  <a:pt x="83" y="211"/>
                </a:lnTo>
                <a:lnTo>
                  <a:pt x="93" y="199"/>
                </a:lnTo>
                <a:lnTo>
                  <a:pt x="93" y="199"/>
                </a:lnTo>
                <a:lnTo>
                  <a:pt x="98" y="194"/>
                </a:lnTo>
                <a:lnTo>
                  <a:pt x="103" y="189"/>
                </a:lnTo>
                <a:lnTo>
                  <a:pt x="103" y="189"/>
                </a:lnTo>
                <a:lnTo>
                  <a:pt x="112" y="182"/>
                </a:lnTo>
                <a:lnTo>
                  <a:pt x="112" y="182"/>
                </a:lnTo>
                <a:lnTo>
                  <a:pt x="112" y="182"/>
                </a:lnTo>
                <a:lnTo>
                  <a:pt x="114" y="177"/>
                </a:lnTo>
                <a:lnTo>
                  <a:pt x="114" y="177"/>
                </a:lnTo>
                <a:lnTo>
                  <a:pt x="114" y="170"/>
                </a:lnTo>
                <a:lnTo>
                  <a:pt x="114" y="163"/>
                </a:lnTo>
                <a:lnTo>
                  <a:pt x="114" y="163"/>
                </a:lnTo>
                <a:lnTo>
                  <a:pt x="114" y="163"/>
                </a:lnTo>
                <a:lnTo>
                  <a:pt x="114" y="163"/>
                </a:lnTo>
                <a:lnTo>
                  <a:pt x="114" y="163"/>
                </a:lnTo>
                <a:lnTo>
                  <a:pt x="109" y="160"/>
                </a:lnTo>
                <a:lnTo>
                  <a:pt x="102" y="158"/>
                </a:lnTo>
                <a:lnTo>
                  <a:pt x="102" y="158"/>
                </a:lnTo>
                <a:lnTo>
                  <a:pt x="97" y="155"/>
                </a:lnTo>
                <a:lnTo>
                  <a:pt x="95" y="151"/>
                </a:lnTo>
                <a:lnTo>
                  <a:pt x="95" y="150"/>
                </a:lnTo>
                <a:lnTo>
                  <a:pt x="95" y="150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83310" y="2698642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NH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9080</TotalTime>
  <Words>64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New Hampshire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250</cp:revision>
  <dcterms:created xsi:type="dcterms:W3CDTF">2012-10-11T16:07:59Z</dcterms:created>
  <dcterms:modified xsi:type="dcterms:W3CDTF">2024-02-26T17:08:31Z</dcterms:modified>
  <cp:category/>
</cp:coreProperties>
</file>