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Hampshire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067" y="1812661"/>
            <a:ext cx="4859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smtClean="0">
                <a:solidFill>
                  <a:schemeClr val="tx2"/>
                </a:solidFill>
              </a:rPr>
              <a:t>$13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4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6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666666"/>
                </a:solidFill>
              </a:rPr>
              <a:t>across </a:t>
            </a:r>
            <a:r>
              <a:rPr lang="en-US" sz="2400" dirty="0">
                <a:solidFill>
                  <a:srgbClr val="666666"/>
                </a:solidFill>
              </a:rPr>
              <a:t>the </a:t>
            </a:r>
            <a:r>
              <a:rPr lang="en-US" sz="24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56966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903934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63" y="1002247"/>
            <a:ext cx="2157380" cy="397964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21926" y="3969142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NH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0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Hampshire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283</cp:revision>
  <cp:lastPrinted>2017-04-28T14:48:55Z</cp:lastPrinted>
  <dcterms:created xsi:type="dcterms:W3CDTF">2017-04-25T19:00:02Z</dcterms:created>
  <dcterms:modified xsi:type="dcterms:W3CDTF">2019-11-15T20:17:28Z</dcterms:modified>
</cp:coreProperties>
</file>