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New Jersey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067" y="1788277"/>
            <a:ext cx="48594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$17 million </a:t>
            </a:r>
          </a:p>
          <a:p>
            <a:r>
              <a:rPr lang="en-US" sz="24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9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rgbClr val="666666"/>
                </a:solidFill>
              </a:rPr>
              <a:t>across </a:t>
            </a:r>
            <a:r>
              <a:rPr lang="en-US" sz="2400" dirty="0">
                <a:solidFill>
                  <a:srgbClr val="666666"/>
                </a:solidFill>
              </a:rPr>
              <a:t>the </a:t>
            </a:r>
            <a:r>
              <a:rPr lang="en-US" sz="24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545282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879550"/>
            <a:ext cx="685800" cy="6858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828845" y="2050773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NJ</a:t>
            </a:r>
            <a:endParaRPr lang="en-US" sz="5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978" y="988837"/>
            <a:ext cx="2141841" cy="40537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64199" y="1549981"/>
            <a:ext cx="1269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NJ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69768" y="6451240"/>
            <a:ext cx="224980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2018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1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64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New Jersey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279</cp:revision>
  <cp:lastPrinted>2017-04-28T14:48:55Z</cp:lastPrinted>
  <dcterms:created xsi:type="dcterms:W3CDTF">2017-04-25T19:00:02Z</dcterms:created>
  <dcterms:modified xsi:type="dcterms:W3CDTF">2018-11-01T15:23:14Z</dcterms:modified>
</cp:coreProperties>
</file>