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New Mexico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$78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32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81C942C-9793-43F9-9E1B-C31D18945C73}"/>
              </a:ext>
            </a:extLst>
          </p:cNvPr>
          <p:cNvSpPr>
            <a:spLocks/>
          </p:cNvSpPr>
          <p:nvPr/>
        </p:nvSpPr>
        <p:spPr bwMode="auto">
          <a:xfrm>
            <a:off x="5996010" y="1590112"/>
            <a:ext cx="2562644" cy="2345413"/>
          </a:xfrm>
          <a:custGeom>
            <a:avLst/>
            <a:gdLst>
              <a:gd name="T0" fmla="*/ 452 w 452"/>
              <a:gd name="T1" fmla="*/ 35 h 466"/>
              <a:gd name="T2" fmla="*/ 450 w 452"/>
              <a:gd name="T3" fmla="*/ 79 h 466"/>
              <a:gd name="T4" fmla="*/ 428 w 452"/>
              <a:gd name="T5" fmla="*/ 444 h 466"/>
              <a:gd name="T6" fmla="*/ 173 w 452"/>
              <a:gd name="T7" fmla="*/ 429 h 466"/>
              <a:gd name="T8" fmla="*/ 173 w 452"/>
              <a:gd name="T9" fmla="*/ 431 h 466"/>
              <a:gd name="T10" fmla="*/ 173 w 452"/>
              <a:gd name="T11" fmla="*/ 431 h 466"/>
              <a:gd name="T12" fmla="*/ 173 w 452"/>
              <a:gd name="T13" fmla="*/ 432 h 466"/>
              <a:gd name="T14" fmla="*/ 173 w 452"/>
              <a:gd name="T15" fmla="*/ 432 h 466"/>
              <a:gd name="T16" fmla="*/ 175 w 452"/>
              <a:gd name="T17" fmla="*/ 432 h 466"/>
              <a:gd name="T18" fmla="*/ 175 w 452"/>
              <a:gd name="T19" fmla="*/ 432 h 466"/>
              <a:gd name="T20" fmla="*/ 175 w 452"/>
              <a:gd name="T21" fmla="*/ 432 h 466"/>
              <a:gd name="T22" fmla="*/ 175 w 452"/>
              <a:gd name="T23" fmla="*/ 432 h 466"/>
              <a:gd name="T24" fmla="*/ 175 w 452"/>
              <a:gd name="T25" fmla="*/ 434 h 466"/>
              <a:gd name="T26" fmla="*/ 175 w 452"/>
              <a:gd name="T27" fmla="*/ 434 h 466"/>
              <a:gd name="T28" fmla="*/ 177 w 452"/>
              <a:gd name="T29" fmla="*/ 434 h 466"/>
              <a:gd name="T30" fmla="*/ 177 w 452"/>
              <a:gd name="T31" fmla="*/ 434 h 466"/>
              <a:gd name="T32" fmla="*/ 178 w 452"/>
              <a:gd name="T33" fmla="*/ 436 h 466"/>
              <a:gd name="T34" fmla="*/ 178 w 452"/>
              <a:gd name="T35" fmla="*/ 436 h 466"/>
              <a:gd name="T36" fmla="*/ 178 w 452"/>
              <a:gd name="T37" fmla="*/ 436 h 466"/>
              <a:gd name="T38" fmla="*/ 180 w 452"/>
              <a:gd name="T39" fmla="*/ 438 h 466"/>
              <a:gd name="T40" fmla="*/ 180 w 452"/>
              <a:gd name="T41" fmla="*/ 438 h 466"/>
              <a:gd name="T42" fmla="*/ 180 w 452"/>
              <a:gd name="T43" fmla="*/ 439 h 466"/>
              <a:gd name="T44" fmla="*/ 58 w 452"/>
              <a:gd name="T45" fmla="*/ 426 h 466"/>
              <a:gd name="T46" fmla="*/ 58 w 452"/>
              <a:gd name="T47" fmla="*/ 426 h 466"/>
              <a:gd name="T48" fmla="*/ 58 w 452"/>
              <a:gd name="T49" fmla="*/ 426 h 466"/>
              <a:gd name="T50" fmla="*/ 56 w 452"/>
              <a:gd name="T51" fmla="*/ 466 h 466"/>
              <a:gd name="T52" fmla="*/ 56 w 452"/>
              <a:gd name="T53" fmla="*/ 466 h 466"/>
              <a:gd name="T54" fmla="*/ 0 w 452"/>
              <a:gd name="T55" fmla="*/ 461 h 466"/>
              <a:gd name="T56" fmla="*/ 60 w 452"/>
              <a:gd name="T57" fmla="*/ 0 h 466"/>
              <a:gd name="T58" fmla="*/ 60 w 452"/>
              <a:gd name="T59" fmla="*/ 0 h 466"/>
              <a:gd name="T60" fmla="*/ 160 w 452"/>
              <a:gd name="T61" fmla="*/ 11 h 466"/>
              <a:gd name="T62" fmla="*/ 260 w 452"/>
              <a:gd name="T63" fmla="*/ 20 h 466"/>
              <a:gd name="T64" fmla="*/ 357 w 452"/>
              <a:gd name="T65" fmla="*/ 28 h 466"/>
              <a:gd name="T66" fmla="*/ 452 w 452"/>
              <a:gd name="T67" fmla="*/ 35 h 466"/>
              <a:gd name="T68" fmla="*/ 452 w 452"/>
              <a:gd name="T69" fmla="*/ 35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2" h="466">
                <a:moveTo>
                  <a:pt x="452" y="35"/>
                </a:moveTo>
                <a:lnTo>
                  <a:pt x="450" y="79"/>
                </a:lnTo>
                <a:lnTo>
                  <a:pt x="428" y="444"/>
                </a:lnTo>
                <a:lnTo>
                  <a:pt x="173" y="429"/>
                </a:lnTo>
                <a:lnTo>
                  <a:pt x="173" y="431"/>
                </a:lnTo>
                <a:lnTo>
                  <a:pt x="173" y="431"/>
                </a:lnTo>
                <a:lnTo>
                  <a:pt x="173" y="432"/>
                </a:lnTo>
                <a:lnTo>
                  <a:pt x="173" y="432"/>
                </a:lnTo>
                <a:lnTo>
                  <a:pt x="175" y="432"/>
                </a:lnTo>
                <a:lnTo>
                  <a:pt x="175" y="432"/>
                </a:lnTo>
                <a:lnTo>
                  <a:pt x="175" y="432"/>
                </a:lnTo>
                <a:lnTo>
                  <a:pt x="175" y="432"/>
                </a:lnTo>
                <a:lnTo>
                  <a:pt x="175" y="434"/>
                </a:lnTo>
                <a:lnTo>
                  <a:pt x="175" y="434"/>
                </a:lnTo>
                <a:lnTo>
                  <a:pt x="177" y="434"/>
                </a:lnTo>
                <a:lnTo>
                  <a:pt x="177" y="434"/>
                </a:lnTo>
                <a:lnTo>
                  <a:pt x="178" y="436"/>
                </a:lnTo>
                <a:lnTo>
                  <a:pt x="178" y="436"/>
                </a:lnTo>
                <a:lnTo>
                  <a:pt x="178" y="436"/>
                </a:lnTo>
                <a:lnTo>
                  <a:pt x="180" y="438"/>
                </a:lnTo>
                <a:lnTo>
                  <a:pt x="180" y="438"/>
                </a:lnTo>
                <a:lnTo>
                  <a:pt x="180" y="439"/>
                </a:lnTo>
                <a:lnTo>
                  <a:pt x="58" y="426"/>
                </a:lnTo>
                <a:lnTo>
                  <a:pt x="58" y="426"/>
                </a:lnTo>
                <a:lnTo>
                  <a:pt x="58" y="426"/>
                </a:lnTo>
                <a:lnTo>
                  <a:pt x="56" y="466"/>
                </a:lnTo>
                <a:lnTo>
                  <a:pt x="56" y="466"/>
                </a:lnTo>
                <a:lnTo>
                  <a:pt x="0" y="461"/>
                </a:lnTo>
                <a:lnTo>
                  <a:pt x="60" y="0"/>
                </a:lnTo>
                <a:lnTo>
                  <a:pt x="60" y="0"/>
                </a:lnTo>
                <a:lnTo>
                  <a:pt x="160" y="11"/>
                </a:lnTo>
                <a:lnTo>
                  <a:pt x="260" y="20"/>
                </a:lnTo>
                <a:lnTo>
                  <a:pt x="357" y="28"/>
                </a:lnTo>
                <a:lnTo>
                  <a:pt x="452" y="35"/>
                </a:lnTo>
                <a:lnTo>
                  <a:pt x="452" y="35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22762" y="221066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NM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9098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New Mexico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256</cp:revision>
  <dcterms:created xsi:type="dcterms:W3CDTF">2012-10-11T16:07:59Z</dcterms:created>
  <dcterms:modified xsi:type="dcterms:W3CDTF">2024-02-26T17:12:08Z</dcterms:modified>
  <cp:category/>
</cp:coreProperties>
</file>