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New Mexico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543" y="1626157"/>
            <a:ext cx="48285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$49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19 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383162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497230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717430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71084" y="2357093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28464" y="266110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UT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243" y="1271953"/>
            <a:ext cx="3024692" cy="33634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85321" y="2296113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NM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August 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5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65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New Mexico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285</cp:revision>
  <cp:lastPrinted>2017-04-28T14:48:55Z</cp:lastPrinted>
  <dcterms:created xsi:type="dcterms:W3CDTF">2017-04-25T19:00:02Z</dcterms:created>
  <dcterms:modified xsi:type="dcterms:W3CDTF">2019-08-08T18:54:38Z</dcterms:modified>
</cp:coreProperties>
</file>