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76" d="100"/>
          <a:sy n="76" d="100"/>
        </p:scale>
        <p:origin x="408" y="90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New York 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9971" y="1617714"/>
            <a:ext cx="494180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</a:t>
            </a:r>
            <a:r>
              <a:rPr lang="en-US" sz="5200" b="1" dirty="0" smtClean="0">
                <a:solidFill>
                  <a:schemeClr val="tx2"/>
                </a:solidFill>
              </a:rPr>
              <a:t>77 </a:t>
            </a:r>
            <a:r>
              <a:rPr lang="en-US" sz="5200" b="1" dirty="0" smtClean="0">
                <a:solidFill>
                  <a:schemeClr val="tx2"/>
                </a:solidFill>
              </a:rPr>
              <a:t>million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41 </a:t>
            </a:r>
            <a:r>
              <a:rPr lang="en-US" sz="5200" b="1" dirty="0" smtClean="0">
                <a:solidFill>
                  <a:schemeClr val="tx2"/>
                </a:solidFill>
              </a:rPr>
              <a:t>projects </a:t>
            </a:r>
            <a:r>
              <a:rPr lang="en-US" sz="3000" dirty="0">
                <a:solidFill>
                  <a:srgbClr val="666666"/>
                </a:solidFill>
              </a:rPr>
              <a:t>across the </a:t>
            </a:r>
            <a:r>
              <a:rPr lang="en-US" sz="30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121281" y="3572300"/>
            <a:ext cx="678690" cy="5782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34" y="1906568"/>
            <a:ext cx="685800" cy="685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023" y="1165629"/>
            <a:ext cx="5445212" cy="39578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308592" y="2688591"/>
            <a:ext cx="1297411" cy="911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NY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01853" y="6451240"/>
            <a:ext cx="221772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November </a:t>
            </a:r>
            <a:r>
              <a:rPr lang="en-US" sz="1100" dirty="0" smtClean="0">
                <a:solidFill>
                  <a:srgbClr val="666666"/>
                </a:solidFill>
              </a:rPr>
              <a:t>2019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454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1187</TotalTime>
  <Words>62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New York 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Swinko, Claire (CONTR)</cp:lastModifiedBy>
  <cp:revision>290</cp:revision>
  <cp:lastPrinted>2017-04-28T14:48:55Z</cp:lastPrinted>
  <dcterms:created xsi:type="dcterms:W3CDTF">2017-04-25T19:00:02Z</dcterms:created>
  <dcterms:modified xsi:type="dcterms:W3CDTF">2019-11-15T20:20:10Z</dcterms:modified>
</cp:coreProperties>
</file>