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North Carolina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$115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41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3D0C536-DEBB-4575-8526-D01F1A7480DC}"/>
              </a:ext>
            </a:extLst>
          </p:cNvPr>
          <p:cNvSpPr>
            <a:spLocks/>
          </p:cNvSpPr>
          <p:nvPr/>
        </p:nvSpPr>
        <p:spPr bwMode="auto">
          <a:xfrm>
            <a:off x="5890755" y="2294020"/>
            <a:ext cx="2933697" cy="1604211"/>
          </a:xfrm>
          <a:custGeom>
            <a:avLst/>
            <a:gdLst>
              <a:gd name="T0" fmla="*/ 531 w 545"/>
              <a:gd name="T1" fmla="*/ 90 h 250"/>
              <a:gd name="T2" fmla="*/ 516 w 545"/>
              <a:gd name="T3" fmla="*/ 94 h 250"/>
              <a:gd name="T4" fmla="*/ 511 w 545"/>
              <a:gd name="T5" fmla="*/ 97 h 250"/>
              <a:gd name="T6" fmla="*/ 501 w 545"/>
              <a:gd name="T7" fmla="*/ 101 h 250"/>
              <a:gd name="T8" fmla="*/ 501 w 545"/>
              <a:gd name="T9" fmla="*/ 118 h 250"/>
              <a:gd name="T10" fmla="*/ 521 w 545"/>
              <a:gd name="T11" fmla="*/ 121 h 250"/>
              <a:gd name="T12" fmla="*/ 531 w 545"/>
              <a:gd name="T13" fmla="*/ 145 h 250"/>
              <a:gd name="T14" fmla="*/ 492 w 545"/>
              <a:gd name="T15" fmla="*/ 170 h 250"/>
              <a:gd name="T16" fmla="*/ 468 w 545"/>
              <a:gd name="T17" fmla="*/ 177 h 250"/>
              <a:gd name="T18" fmla="*/ 436 w 545"/>
              <a:gd name="T19" fmla="*/ 223 h 250"/>
              <a:gd name="T20" fmla="*/ 422 w 545"/>
              <a:gd name="T21" fmla="*/ 223 h 250"/>
              <a:gd name="T22" fmla="*/ 402 w 545"/>
              <a:gd name="T23" fmla="*/ 243 h 250"/>
              <a:gd name="T24" fmla="*/ 221 w 545"/>
              <a:gd name="T25" fmla="*/ 185 h 250"/>
              <a:gd name="T26" fmla="*/ 149 w 545"/>
              <a:gd name="T27" fmla="*/ 180 h 250"/>
              <a:gd name="T28" fmla="*/ 122 w 545"/>
              <a:gd name="T29" fmla="*/ 189 h 250"/>
              <a:gd name="T30" fmla="*/ 105 w 545"/>
              <a:gd name="T31" fmla="*/ 196 h 250"/>
              <a:gd name="T32" fmla="*/ 86 w 545"/>
              <a:gd name="T33" fmla="*/ 201 h 250"/>
              <a:gd name="T34" fmla="*/ 0 w 545"/>
              <a:gd name="T35" fmla="*/ 214 h 250"/>
              <a:gd name="T36" fmla="*/ 0 w 545"/>
              <a:gd name="T37" fmla="*/ 207 h 250"/>
              <a:gd name="T38" fmla="*/ 2 w 545"/>
              <a:gd name="T39" fmla="*/ 197 h 250"/>
              <a:gd name="T40" fmla="*/ 12 w 545"/>
              <a:gd name="T41" fmla="*/ 187 h 250"/>
              <a:gd name="T42" fmla="*/ 19 w 545"/>
              <a:gd name="T43" fmla="*/ 177 h 250"/>
              <a:gd name="T44" fmla="*/ 30 w 545"/>
              <a:gd name="T45" fmla="*/ 163 h 250"/>
              <a:gd name="T46" fmla="*/ 41 w 545"/>
              <a:gd name="T47" fmla="*/ 162 h 250"/>
              <a:gd name="T48" fmla="*/ 53 w 545"/>
              <a:gd name="T49" fmla="*/ 158 h 250"/>
              <a:gd name="T50" fmla="*/ 56 w 545"/>
              <a:gd name="T51" fmla="*/ 157 h 250"/>
              <a:gd name="T52" fmla="*/ 58 w 545"/>
              <a:gd name="T53" fmla="*/ 153 h 250"/>
              <a:gd name="T54" fmla="*/ 66 w 545"/>
              <a:gd name="T55" fmla="*/ 146 h 250"/>
              <a:gd name="T56" fmla="*/ 78 w 545"/>
              <a:gd name="T57" fmla="*/ 141 h 250"/>
              <a:gd name="T58" fmla="*/ 81 w 545"/>
              <a:gd name="T59" fmla="*/ 136 h 250"/>
              <a:gd name="T60" fmla="*/ 88 w 545"/>
              <a:gd name="T61" fmla="*/ 119 h 250"/>
              <a:gd name="T62" fmla="*/ 93 w 545"/>
              <a:gd name="T63" fmla="*/ 114 h 250"/>
              <a:gd name="T64" fmla="*/ 97 w 545"/>
              <a:gd name="T65" fmla="*/ 118 h 250"/>
              <a:gd name="T66" fmla="*/ 97 w 545"/>
              <a:gd name="T67" fmla="*/ 119 h 250"/>
              <a:gd name="T68" fmla="*/ 97 w 545"/>
              <a:gd name="T69" fmla="*/ 123 h 250"/>
              <a:gd name="T70" fmla="*/ 97 w 545"/>
              <a:gd name="T71" fmla="*/ 126 h 250"/>
              <a:gd name="T72" fmla="*/ 102 w 545"/>
              <a:gd name="T73" fmla="*/ 128 h 250"/>
              <a:gd name="T74" fmla="*/ 105 w 545"/>
              <a:gd name="T75" fmla="*/ 126 h 250"/>
              <a:gd name="T76" fmla="*/ 114 w 545"/>
              <a:gd name="T77" fmla="*/ 118 h 250"/>
              <a:gd name="T78" fmla="*/ 129 w 545"/>
              <a:gd name="T79" fmla="*/ 106 h 250"/>
              <a:gd name="T80" fmla="*/ 129 w 545"/>
              <a:gd name="T81" fmla="*/ 65 h 250"/>
              <a:gd name="T82" fmla="*/ 205 w 545"/>
              <a:gd name="T83" fmla="*/ 53 h 250"/>
              <a:gd name="T84" fmla="*/ 389 w 545"/>
              <a:gd name="T85" fmla="*/ 22 h 250"/>
              <a:gd name="T86" fmla="*/ 519 w 545"/>
              <a:gd name="T87" fmla="*/ 0 h 250"/>
              <a:gd name="T88" fmla="*/ 521 w 545"/>
              <a:gd name="T89" fmla="*/ 0 h 250"/>
              <a:gd name="T90" fmla="*/ 524 w 545"/>
              <a:gd name="T91" fmla="*/ 16 h 250"/>
              <a:gd name="T92" fmla="*/ 534 w 545"/>
              <a:gd name="T93" fmla="*/ 12 h 250"/>
              <a:gd name="T94" fmla="*/ 524 w 545"/>
              <a:gd name="T95" fmla="*/ 24 h 250"/>
              <a:gd name="T96" fmla="*/ 514 w 545"/>
              <a:gd name="T97" fmla="*/ 21 h 250"/>
              <a:gd name="T98" fmla="*/ 504 w 545"/>
              <a:gd name="T99" fmla="*/ 36 h 250"/>
              <a:gd name="T100" fmla="*/ 490 w 545"/>
              <a:gd name="T101" fmla="*/ 33 h 250"/>
              <a:gd name="T102" fmla="*/ 482 w 545"/>
              <a:gd name="T103" fmla="*/ 45 h 250"/>
              <a:gd name="T104" fmla="*/ 470 w 545"/>
              <a:gd name="T105" fmla="*/ 33 h 250"/>
              <a:gd name="T106" fmla="*/ 468 w 545"/>
              <a:gd name="T107" fmla="*/ 43 h 250"/>
              <a:gd name="T108" fmla="*/ 473 w 545"/>
              <a:gd name="T109" fmla="*/ 55 h 250"/>
              <a:gd name="T110" fmla="*/ 506 w 545"/>
              <a:gd name="T111" fmla="*/ 48 h 250"/>
              <a:gd name="T112" fmla="*/ 543 w 545"/>
              <a:gd name="T113" fmla="*/ 46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5" h="250">
                <a:moveTo>
                  <a:pt x="545" y="63"/>
                </a:moveTo>
                <a:lnTo>
                  <a:pt x="545" y="63"/>
                </a:lnTo>
                <a:lnTo>
                  <a:pt x="545" y="70"/>
                </a:lnTo>
                <a:lnTo>
                  <a:pt x="538" y="77"/>
                </a:lnTo>
                <a:lnTo>
                  <a:pt x="538" y="77"/>
                </a:lnTo>
                <a:lnTo>
                  <a:pt x="534" y="82"/>
                </a:lnTo>
                <a:lnTo>
                  <a:pt x="531" y="90"/>
                </a:lnTo>
                <a:lnTo>
                  <a:pt x="526" y="97"/>
                </a:lnTo>
                <a:lnTo>
                  <a:pt x="523" y="99"/>
                </a:lnTo>
                <a:lnTo>
                  <a:pt x="519" y="99"/>
                </a:lnTo>
                <a:lnTo>
                  <a:pt x="519" y="99"/>
                </a:lnTo>
                <a:lnTo>
                  <a:pt x="517" y="95"/>
                </a:lnTo>
                <a:lnTo>
                  <a:pt x="517" y="94"/>
                </a:lnTo>
                <a:lnTo>
                  <a:pt x="516" y="94"/>
                </a:lnTo>
                <a:lnTo>
                  <a:pt x="516" y="94"/>
                </a:lnTo>
                <a:lnTo>
                  <a:pt x="514" y="94"/>
                </a:lnTo>
                <a:lnTo>
                  <a:pt x="514" y="97"/>
                </a:lnTo>
                <a:lnTo>
                  <a:pt x="514" y="101"/>
                </a:lnTo>
                <a:lnTo>
                  <a:pt x="514" y="101"/>
                </a:lnTo>
                <a:lnTo>
                  <a:pt x="512" y="99"/>
                </a:lnTo>
                <a:lnTo>
                  <a:pt x="511" y="97"/>
                </a:lnTo>
                <a:lnTo>
                  <a:pt x="509" y="94"/>
                </a:lnTo>
                <a:lnTo>
                  <a:pt x="506" y="92"/>
                </a:lnTo>
                <a:lnTo>
                  <a:pt x="506" y="92"/>
                </a:lnTo>
                <a:lnTo>
                  <a:pt x="504" y="94"/>
                </a:lnTo>
                <a:lnTo>
                  <a:pt x="502" y="95"/>
                </a:lnTo>
                <a:lnTo>
                  <a:pt x="502" y="99"/>
                </a:lnTo>
                <a:lnTo>
                  <a:pt x="501" y="101"/>
                </a:lnTo>
                <a:lnTo>
                  <a:pt x="501" y="101"/>
                </a:lnTo>
                <a:lnTo>
                  <a:pt x="504" y="106"/>
                </a:lnTo>
                <a:lnTo>
                  <a:pt x="506" y="109"/>
                </a:lnTo>
                <a:lnTo>
                  <a:pt x="506" y="112"/>
                </a:lnTo>
                <a:lnTo>
                  <a:pt x="506" y="112"/>
                </a:lnTo>
                <a:lnTo>
                  <a:pt x="504" y="114"/>
                </a:lnTo>
                <a:lnTo>
                  <a:pt x="501" y="118"/>
                </a:lnTo>
                <a:lnTo>
                  <a:pt x="501" y="121"/>
                </a:lnTo>
                <a:lnTo>
                  <a:pt x="502" y="123"/>
                </a:lnTo>
                <a:lnTo>
                  <a:pt x="502" y="123"/>
                </a:lnTo>
                <a:lnTo>
                  <a:pt x="506" y="124"/>
                </a:lnTo>
                <a:lnTo>
                  <a:pt x="511" y="123"/>
                </a:lnTo>
                <a:lnTo>
                  <a:pt x="521" y="121"/>
                </a:lnTo>
                <a:lnTo>
                  <a:pt x="521" y="121"/>
                </a:lnTo>
                <a:lnTo>
                  <a:pt x="528" y="121"/>
                </a:lnTo>
                <a:lnTo>
                  <a:pt x="531" y="123"/>
                </a:lnTo>
                <a:lnTo>
                  <a:pt x="534" y="126"/>
                </a:lnTo>
                <a:lnTo>
                  <a:pt x="536" y="131"/>
                </a:lnTo>
                <a:lnTo>
                  <a:pt x="536" y="131"/>
                </a:lnTo>
                <a:lnTo>
                  <a:pt x="534" y="138"/>
                </a:lnTo>
                <a:lnTo>
                  <a:pt x="531" y="145"/>
                </a:lnTo>
                <a:lnTo>
                  <a:pt x="523" y="157"/>
                </a:lnTo>
                <a:lnTo>
                  <a:pt x="523" y="157"/>
                </a:lnTo>
                <a:lnTo>
                  <a:pt x="519" y="162"/>
                </a:lnTo>
                <a:lnTo>
                  <a:pt x="514" y="165"/>
                </a:lnTo>
                <a:lnTo>
                  <a:pt x="502" y="167"/>
                </a:lnTo>
                <a:lnTo>
                  <a:pt x="502" y="167"/>
                </a:lnTo>
                <a:lnTo>
                  <a:pt x="492" y="170"/>
                </a:lnTo>
                <a:lnTo>
                  <a:pt x="485" y="170"/>
                </a:lnTo>
                <a:lnTo>
                  <a:pt x="480" y="170"/>
                </a:lnTo>
                <a:lnTo>
                  <a:pt x="480" y="170"/>
                </a:lnTo>
                <a:lnTo>
                  <a:pt x="480" y="170"/>
                </a:lnTo>
                <a:lnTo>
                  <a:pt x="480" y="170"/>
                </a:lnTo>
                <a:lnTo>
                  <a:pt x="468" y="177"/>
                </a:lnTo>
                <a:lnTo>
                  <a:pt x="468" y="177"/>
                </a:lnTo>
                <a:lnTo>
                  <a:pt x="461" y="180"/>
                </a:lnTo>
                <a:lnTo>
                  <a:pt x="455" y="187"/>
                </a:lnTo>
                <a:lnTo>
                  <a:pt x="455" y="187"/>
                </a:lnTo>
                <a:lnTo>
                  <a:pt x="448" y="196"/>
                </a:lnTo>
                <a:lnTo>
                  <a:pt x="445" y="204"/>
                </a:lnTo>
                <a:lnTo>
                  <a:pt x="436" y="223"/>
                </a:lnTo>
                <a:lnTo>
                  <a:pt x="436" y="223"/>
                </a:lnTo>
                <a:lnTo>
                  <a:pt x="431" y="231"/>
                </a:lnTo>
                <a:lnTo>
                  <a:pt x="424" y="240"/>
                </a:lnTo>
                <a:lnTo>
                  <a:pt x="424" y="240"/>
                </a:lnTo>
                <a:lnTo>
                  <a:pt x="424" y="231"/>
                </a:lnTo>
                <a:lnTo>
                  <a:pt x="426" y="221"/>
                </a:lnTo>
                <a:lnTo>
                  <a:pt x="426" y="221"/>
                </a:lnTo>
                <a:lnTo>
                  <a:pt x="422" y="223"/>
                </a:lnTo>
                <a:lnTo>
                  <a:pt x="421" y="224"/>
                </a:lnTo>
                <a:lnTo>
                  <a:pt x="419" y="231"/>
                </a:lnTo>
                <a:lnTo>
                  <a:pt x="419" y="231"/>
                </a:lnTo>
                <a:lnTo>
                  <a:pt x="417" y="235"/>
                </a:lnTo>
                <a:lnTo>
                  <a:pt x="412" y="238"/>
                </a:lnTo>
                <a:lnTo>
                  <a:pt x="412" y="238"/>
                </a:lnTo>
                <a:lnTo>
                  <a:pt x="402" y="243"/>
                </a:lnTo>
                <a:lnTo>
                  <a:pt x="394" y="250"/>
                </a:lnTo>
                <a:lnTo>
                  <a:pt x="394" y="250"/>
                </a:lnTo>
                <a:lnTo>
                  <a:pt x="305" y="187"/>
                </a:lnTo>
                <a:lnTo>
                  <a:pt x="305" y="187"/>
                </a:lnTo>
                <a:lnTo>
                  <a:pt x="305" y="189"/>
                </a:lnTo>
                <a:lnTo>
                  <a:pt x="232" y="201"/>
                </a:lnTo>
                <a:lnTo>
                  <a:pt x="221" y="185"/>
                </a:lnTo>
                <a:lnTo>
                  <a:pt x="221" y="185"/>
                </a:lnTo>
                <a:lnTo>
                  <a:pt x="212" y="185"/>
                </a:lnTo>
                <a:lnTo>
                  <a:pt x="212" y="185"/>
                </a:lnTo>
                <a:lnTo>
                  <a:pt x="210" y="184"/>
                </a:lnTo>
                <a:lnTo>
                  <a:pt x="210" y="182"/>
                </a:lnTo>
                <a:lnTo>
                  <a:pt x="209" y="177"/>
                </a:lnTo>
                <a:lnTo>
                  <a:pt x="149" y="180"/>
                </a:lnTo>
                <a:lnTo>
                  <a:pt x="149" y="180"/>
                </a:lnTo>
                <a:lnTo>
                  <a:pt x="144" y="184"/>
                </a:lnTo>
                <a:lnTo>
                  <a:pt x="139" y="185"/>
                </a:lnTo>
                <a:lnTo>
                  <a:pt x="139" y="185"/>
                </a:lnTo>
                <a:lnTo>
                  <a:pt x="127" y="185"/>
                </a:lnTo>
                <a:lnTo>
                  <a:pt x="127" y="185"/>
                </a:lnTo>
                <a:lnTo>
                  <a:pt x="122" y="189"/>
                </a:lnTo>
                <a:lnTo>
                  <a:pt x="119" y="192"/>
                </a:lnTo>
                <a:lnTo>
                  <a:pt x="119" y="192"/>
                </a:lnTo>
                <a:lnTo>
                  <a:pt x="115" y="192"/>
                </a:lnTo>
                <a:lnTo>
                  <a:pt x="112" y="192"/>
                </a:lnTo>
                <a:lnTo>
                  <a:pt x="107" y="194"/>
                </a:lnTo>
                <a:lnTo>
                  <a:pt x="107" y="194"/>
                </a:lnTo>
                <a:lnTo>
                  <a:pt x="105" y="196"/>
                </a:lnTo>
                <a:lnTo>
                  <a:pt x="102" y="196"/>
                </a:lnTo>
                <a:lnTo>
                  <a:pt x="102" y="196"/>
                </a:lnTo>
                <a:lnTo>
                  <a:pt x="97" y="197"/>
                </a:lnTo>
                <a:lnTo>
                  <a:pt x="97" y="197"/>
                </a:lnTo>
                <a:lnTo>
                  <a:pt x="92" y="199"/>
                </a:lnTo>
                <a:lnTo>
                  <a:pt x="86" y="201"/>
                </a:lnTo>
                <a:lnTo>
                  <a:pt x="86" y="201"/>
                </a:lnTo>
                <a:lnTo>
                  <a:pt x="83" y="204"/>
                </a:lnTo>
                <a:lnTo>
                  <a:pt x="83" y="204"/>
                </a:lnTo>
                <a:lnTo>
                  <a:pt x="46" y="213"/>
                </a:lnTo>
                <a:lnTo>
                  <a:pt x="0" y="219"/>
                </a:lnTo>
                <a:lnTo>
                  <a:pt x="0" y="219"/>
                </a:lnTo>
                <a:lnTo>
                  <a:pt x="0" y="214"/>
                </a:lnTo>
                <a:lnTo>
                  <a:pt x="0" y="214"/>
                </a:lnTo>
                <a:lnTo>
                  <a:pt x="0" y="209"/>
                </a:lnTo>
                <a:lnTo>
                  <a:pt x="0" y="209"/>
                </a:lnTo>
                <a:lnTo>
                  <a:pt x="0" y="207"/>
                </a:lnTo>
                <a:lnTo>
                  <a:pt x="0" y="207"/>
                </a:lnTo>
                <a:lnTo>
                  <a:pt x="0" y="207"/>
                </a:lnTo>
                <a:lnTo>
                  <a:pt x="0" y="207"/>
                </a:lnTo>
                <a:lnTo>
                  <a:pt x="0" y="207"/>
                </a:lnTo>
                <a:lnTo>
                  <a:pt x="2" y="206"/>
                </a:lnTo>
                <a:lnTo>
                  <a:pt x="2" y="206"/>
                </a:lnTo>
                <a:lnTo>
                  <a:pt x="2" y="204"/>
                </a:lnTo>
                <a:lnTo>
                  <a:pt x="3" y="202"/>
                </a:lnTo>
                <a:lnTo>
                  <a:pt x="3" y="202"/>
                </a:lnTo>
                <a:lnTo>
                  <a:pt x="2" y="197"/>
                </a:lnTo>
                <a:lnTo>
                  <a:pt x="2" y="197"/>
                </a:lnTo>
                <a:lnTo>
                  <a:pt x="2" y="196"/>
                </a:lnTo>
                <a:lnTo>
                  <a:pt x="2" y="196"/>
                </a:lnTo>
                <a:lnTo>
                  <a:pt x="3" y="196"/>
                </a:lnTo>
                <a:lnTo>
                  <a:pt x="3" y="196"/>
                </a:lnTo>
                <a:lnTo>
                  <a:pt x="5" y="192"/>
                </a:lnTo>
                <a:lnTo>
                  <a:pt x="7" y="190"/>
                </a:lnTo>
                <a:lnTo>
                  <a:pt x="12" y="187"/>
                </a:lnTo>
                <a:lnTo>
                  <a:pt x="12" y="187"/>
                </a:lnTo>
                <a:lnTo>
                  <a:pt x="12" y="187"/>
                </a:lnTo>
                <a:lnTo>
                  <a:pt x="12" y="187"/>
                </a:lnTo>
                <a:lnTo>
                  <a:pt x="14" y="185"/>
                </a:lnTo>
                <a:lnTo>
                  <a:pt x="14" y="185"/>
                </a:lnTo>
                <a:lnTo>
                  <a:pt x="19" y="177"/>
                </a:lnTo>
                <a:lnTo>
                  <a:pt x="19" y="177"/>
                </a:lnTo>
                <a:lnTo>
                  <a:pt x="20" y="175"/>
                </a:lnTo>
                <a:lnTo>
                  <a:pt x="20" y="175"/>
                </a:lnTo>
                <a:lnTo>
                  <a:pt x="22" y="170"/>
                </a:lnTo>
                <a:lnTo>
                  <a:pt x="22" y="170"/>
                </a:lnTo>
                <a:lnTo>
                  <a:pt x="27" y="165"/>
                </a:lnTo>
                <a:lnTo>
                  <a:pt x="27" y="165"/>
                </a:lnTo>
                <a:lnTo>
                  <a:pt x="30" y="163"/>
                </a:lnTo>
                <a:lnTo>
                  <a:pt x="34" y="163"/>
                </a:lnTo>
                <a:lnTo>
                  <a:pt x="34" y="163"/>
                </a:lnTo>
                <a:lnTo>
                  <a:pt x="37" y="162"/>
                </a:lnTo>
                <a:lnTo>
                  <a:pt x="37" y="162"/>
                </a:lnTo>
                <a:lnTo>
                  <a:pt x="39" y="162"/>
                </a:lnTo>
                <a:lnTo>
                  <a:pt x="39" y="162"/>
                </a:lnTo>
                <a:lnTo>
                  <a:pt x="41" y="162"/>
                </a:lnTo>
                <a:lnTo>
                  <a:pt x="41" y="162"/>
                </a:lnTo>
                <a:lnTo>
                  <a:pt x="41" y="162"/>
                </a:lnTo>
                <a:lnTo>
                  <a:pt x="46" y="160"/>
                </a:lnTo>
                <a:lnTo>
                  <a:pt x="46" y="160"/>
                </a:lnTo>
                <a:lnTo>
                  <a:pt x="49" y="160"/>
                </a:lnTo>
                <a:lnTo>
                  <a:pt x="53" y="158"/>
                </a:lnTo>
                <a:lnTo>
                  <a:pt x="53" y="158"/>
                </a:lnTo>
                <a:lnTo>
                  <a:pt x="53" y="158"/>
                </a:lnTo>
                <a:lnTo>
                  <a:pt x="53" y="158"/>
                </a:lnTo>
                <a:lnTo>
                  <a:pt x="54" y="158"/>
                </a:lnTo>
                <a:lnTo>
                  <a:pt x="54" y="158"/>
                </a:lnTo>
                <a:lnTo>
                  <a:pt x="54" y="157"/>
                </a:lnTo>
                <a:lnTo>
                  <a:pt x="54" y="157"/>
                </a:lnTo>
                <a:lnTo>
                  <a:pt x="56" y="157"/>
                </a:lnTo>
                <a:lnTo>
                  <a:pt x="56" y="157"/>
                </a:lnTo>
                <a:lnTo>
                  <a:pt x="56" y="157"/>
                </a:lnTo>
                <a:lnTo>
                  <a:pt x="56" y="157"/>
                </a:lnTo>
                <a:lnTo>
                  <a:pt x="58" y="153"/>
                </a:lnTo>
                <a:lnTo>
                  <a:pt x="58" y="153"/>
                </a:lnTo>
                <a:lnTo>
                  <a:pt x="58" y="153"/>
                </a:lnTo>
                <a:lnTo>
                  <a:pt x="58" y="153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4" y="148"/>
                </a:lnTo>
                <a:lnTo>
                  <a:pt x="64" y="148"/>
                </a:lnTo>
                <a:lnTo>
                  <a:pt x="66" y="146"/>
                </a:lnTo>
                <a:lnTo>
                  <a:pt x="66" y="146"/>
                </a:lnTo>
                <a:lnTo>
                  <a:pt x="66" y="146"/>
                </a:lnTo>
                <a:lnTo>
                  <a:pt x="68" y="146"/>
                </a:lnTo>
                <a:lnTo>
                  <a:pt x="68" y="146"/>
                </a:lnTo>
                <a:lnTo>
                  <a:pt x="73" y="145"/>
                </a:lnTo>
                <a:lnTo>
                  <a:pt x="73" y="145"/>
                </a:lnTo>
                <a:lnTo>
                  <a:pt x="78" y="141"/>
                </a:lnTo>
                <a:lnTo>
                  <a:pt x="78" y="141"/>
                </a:lnTo>
                <a:lnTo>
                  <a:pt x="80" y="140"/>
                </a:lnTo>
                <a:lnTo>
                  <a:pt x="80" y="140"/>
                </a:lnTo>
                <a:lnTo>
                  <a:pt x="80" y="138"/>
                </a:lnTo>
                <a:lnTo>
                  <a:pt x="80" y="138"/>
                </a:lnTo>
                <a:lnTo>
                  <a:pt x="81" y="136"/>
                </a:lnTo>
                <a:lnTo>
                  <a:pt x="81" y="136"/>
                </a:lnTo>
                <a:lnTo>
                  <a:pt x="81" y="134"/>
                </a:lnTo>
                <a:lnTo>
                  <a:pt x="81" y="134"/>
                </a:lnTo>
                <a:lnTo>
                  <a:pt x="85" y="124"/>
                </a:lnTo>
                <a:lnTo>
                  <a:pt x="85" y="124"/>
                </a:lnTo>
                <a:lnTo>
                  <a:pt x="86" y="123"/>
                </a:lnTo>
                <a:lnTo>
                  <a:pt x="86" y="123"/>
                </a:lnTo>
                <a:lnTo>
                  <a:pt x="88" y="119"/>
                </a:lnTo>
                <a:lnTo>
                  <a:pt x="88" y="119"/>
                </a:lnTo>
                <a:lnTo>
                  <a:pt x="88" y="119"/>
                </a:lnTo>
                <a:lnTo>
                  <a:pt x="88" y="119"/>
                </a:lnTo>
                <a:lnTo>
                  <a:pt x="90" y="118"/>
                </a:lnTo>
                <a:lnTo>
                  <a:pt x="90" y="118"/>
                </a:lnTo>
                <a:lnTo>
                  <a:pt x="93" y="114"/>
                </a:lnTo>
                <a:lnTo>
                  <a:pt x="93" y="114"/>
                </a:lnTo>
                <a:lnTo>
                  <a:pt x="97" y="114"/>
                </a:lnTo>
                <a:lnTo>
                  <a:pt x="97" y="114"/>
                </a:lnTo>
                <a:lnTo>
                  <a:pt x="97" y="114"/>
                </a:lnTo>
                <a:lnTo>
                  <a:pt x="97" y="114"/>
                </a:lnTo>
                <a:lnTo>
                  <a:pt x="97" y="118"/>
                </a:lnTo>
                <a:lnTo>
                  <a:pt x="97" y="118"/>
                </a:lnTo>
                <a:lnTo>
                  <a:pt x="97" y="118"/>
                </a:lnTo>
                <a:lnTo>
                  <a:pt x="97" y="118"/>
                </a:lnTo>
                <a:lnTo>
                  <a:pt x="97" y="118"/>
                </a:lnTo>
                <a:lnTo>
                  <a:pt x="97" y="118"/>
                </a:lnTo>
                <a:lnTo>
                  <a:pt x="97" y="119"/>
                </a:lnTo>
                <a:lnTo>
                  <a:pt x="97" y="119"/>
                </a:lnTo>
                <a:lnTo>
                  <a:pt x="97" y="119"/>
                </a:lnTo>
                <a:lnTo>
                  <a:pt x="97" y="119"/>
                </a:lnTo>
                <a:lnTo>
                  <a:pt x="97" y="121"/>
                </a:lnTo>
                <a:lnTo>
                  <a:pt x="97" y="121"/>
                </a:lnTo>
                <a:lnTo>
                  <a:pt x="97" y="121"/>
                </a:lnTo>
                <a:lnTo>
                  <a:pt x="97" y="121"/>
                </a:lnTo>
                <a:lnTo>
                  <a:pt x="97" y="121"/>
                </a:lnTo>
                <a:lnTo>
                  <a:pt x="97" y="121"/>
                </a:lnTo>
                <a:lnTo>
                  <a:pt x="97" y="123"/>
                </a:lnTo>
                <a:lnTo>
                  <a:pt x="97" y="123"/>
                </a:lnTo>
                <a:lnTo>
                  <a:pt x="97" y="123"/>
                </a:lnTo>
                <a:lnTo>
                  <a:pt x="97" y="123"/>
                </a:lnTo>
                <a:lnTo>
                  <a:pt x="97" y="124"/>
                </a:lnTo>
                <a:lnTo>
                  <a:pt x="97" y="124"/>
                </a:lnTo>
                <a:lnTo>
                  <a:pt x="97" y="126"/>
                </a:lnTo>
                <a:lnTo>
                  <a:pt x="97" y="126"/>
                </a:lnTo>
                <a:lnTo>
                  <a:pt x="97" y="128"/>
                </a:lnTo>
                <a:lnTo>
                  <a:pt x="97" y="128"/>
                </a:lnTo>
                <a:lnTo>
                  <a:pt x="97" y="128"/>
                </a:lnTo>
                <a:lnTo>
                  <a:pt x="97" y="128"/>
                </a:lnTo>
                <a:lnTo>
                  <a:pt x="98" y="128"/>
                </a:lnTo>
                <a:lnTo>
                  <a:pt x="102" y="128"/>
                </a:lnTo>
                <a:lnTo>
                  <a:pt x="102" y="128"/>
                </a:lnTo>
                <a:lnTo>
                  <a:pt x="102" y="128"/>
                </a:lnTo>
                <a:lnTo>
                  <a:pt x="102" y="128"/>
                </a:lnTo>
                <a:lnTo>
                  <a:pt x="102" y="128"/>
                </a:lnTo>
                <a:lnTo>
                  <a:pt x="102" y="128"/>
                </a:lnTo>
                <a:lnTo>
                  <a:pt x="103" y="128"/>
                </a:lnTo>
                <a:lnTo>
                  <a:pt x="103" y="128"/>
                </a:lnTo>
                <a:lnTo>
                  <a:pt x="105" y="126"/>
                </a:lnTo>
                <a:lnTo>
                  <a:pt x="105" y="126"/>
                </a:lnTo>
                <a:lnTo>
                  <a:pt x="107" y="126"/>
                </a:lnTo>
                <a:lnTo>
                  <a:pt x="107" y="126"/>
                </a:lnTo>
                <a:lnTo>
                  <a:pt x="109" y="124"/>
                </a:lnTo>
                <a:lnTo>
                  <a:pt x="109" y="124"/>
                </a:lnTo>
                <a:lnTo>
                  <a:pt x="114" y="118"/>
                </a:lnTo>
                <a:lnTo>
                  <a:pt x="114" y="118"/>
                </a:lnTo>
                <a:lnTo>
                  <a:pt x="117" y="114"/>
                </a:lnTo>
                <a:lnTo>
                  <a:pt x="120" y="112"/>
                </a:lnTo>
                <a:lnTo>
                  <a:pt x="120" y="112"/>
                </a:lnTo>
                <a:lnTo>
                  <a:pt x="124" y="111"/>
                </a:lnTo>
                <a:lnTo>
                  <a:pt x="127" y="109"/>
                </a:lnTo>
                <a:lnTo>
                  <a:pt x="127" y="109"/>
                </a:lnTo>
                <a:lnTo>
                  <a:pt x="129" y="106"/>
                </a:lnTo>
                <a:lnTo>
                  <a:pt x="129" y="104"/>
                </a:lnTo>
                <a:lnTo>
                  <a:pt x="131" y="102"/>
                </a:lnTo>
                <a:lnTo>
                  <a:pt x="126" y="65"/>
                </a:lnTo>
                <a:lnTo>
                  <a:pt x="126" y="65"/>
                </a:lnTo>
                <a:lnTo>
                  <a:pt x="127" y="65"/>
                </a:lnTo>
                <a:lnTo>
                  <a:pt x="127" y="65"/>
                </a:lnTo>
                <a:lnTo>
                  <a:pt x="129" y="65"/>
                </a:lnTo>
                <a:lnTo>
                  <a:pt x="129" y="65"/>
                </a:lnTo>
                <a:lnTo>
                  <a:pt x="163" y="60"/>
                </a:lnTo>
                <a:lnTo>
                  <a:pt x="163" y="60"/>
                </a:lnTo>
                <a:lnTo>
                  <a:pt x="200" y="53"/>
                </a:lnTo>
                <a:lnTo>
                  <a:pt x="200" y="53"/>
                </a:lnTo>
                <a:lnTo>
                  <a:pt x="205" y="53"/>
                </a:lnTo>
                <a:lnTo>
                  <a:pt x="205" y="53"/>
                </a:lnTo>
                <a:lnTo>
                  <a:pt x="288" y="39"/>
                </a:lnTo>
                <a:lnTo>
                  <a:pt x="288" y="39"/>
                </a:lnTo>
                <a:lnTo>
                  <a:pt x="292" y="39"/>
                </a:lnTo>
                <a:lnTo>
                  <a:pt x="292" y="39"/>
                </a:lnTo>
                <a:lnTo>
                  <a:pt x="292" y="39"/>
                </a:lnTo>
                <a:lnTo>
                  <a:pt x="292" y="39"/>
                </a:lnTo>
                <a:lnTo>
                  <a:pt x="389" y="22"/>
                </a:lnTo>
                <a:lnTo>
                  <a:pt x="389" y="22"/>
                </a:lnTo>
                <a:lnTo>
                  <a:pt x="390" y="22"/>
                </a:lnTo>
                <a:lnTo>
                  <a:pt x="390" y="22"/>
                </a:lnTo>
                <a:lnTo>
                  <a:pt x="519" y="0"/>
                </a:lnTo>
                <a:lnTo>
                  <a:pt x="519" y="0"/>
                </a:lnTo>
                <a:lnTo>
                  <a:pt x="519" y="0"/>
                </a:lnTo>
                <a:lnTo>
                  <a:pt x="519" y="0"/>
                </a:lnTo>
                <a:lnTo>
                  <a:pt x="521" y="0"/>
                </a:lnTo>
                <a:lnTo>
                  <a:pt x="521" y="0"/>
                </a:lnTo>
                <a:lnTo>
                  <a:pt x="521" y="0"/>
                </a:lnTo>
                <a:lnTo>
                  <a:pt x="521" y="0"/>
                </a:lnTo>
                <a:lnTo>
                  <a:pt x="521" y="0"/>
                </a:lnTo>
                <a:lnTo>
                  <a:pt x="521" y="0"/>
                </a:lnTo>
                <a:lnTo>
                  <a:pt x="521" y="0"/>
                </a:lnTo>
                <a:lnTo>
                  <a:pt x="521" y="4"/>
                </a:lnTo>
                <a:lnTo>
                  <a:pt x="521" y="4"/>
                </a:lnTo>
                <a:lnTo>
                  <a:pt x="523" y="4"/>
                </a:lnTo>
                <a:lnTo>
                  <a:pt x="523" y="4"/>
                </a:lnTo>
                <a:lnTo>
                  <a:pt x="523" y="7"/>
                </a:lnTo>
                <a:lnTo>
                  <a:pt x="523" y="12"/>
                </a:lnTo>
                <a:lnTo>
                  <a:pt x="524" y="16"/>
                </a:lnTo>
                <a:lnTo>
                  <a:pt x="528" y="17"/>
                </a:lnTo>
                <a:lnTo>
                  <a:pt x="528" y="17"/>
                </a:lnTo>
                <a:lnTo>
                  <a:pt x="529" y="12"/>
                </a:lnTo>
                <a:lnTo>
                  <a:pt x="529" y="7"/>
                </a:lnTo>
                <a:lnTo>
                  <a:pt x="529" y="7"/>
                </a:lnTo>
                <a:lnTo>
                  <a:pt x="533" y="9"/>
                </a:lnTo>
                <a:lnTo>
                  <a:pt x="534" y="12"/>
                </a:lnTo>
                <a:lnTo>
                  <a:pt x="534" y="19"/>
                </a:lnTo>
                <a:lnTo>
                  <a:pt x="534" y="19"/>
                </a:lnTo>
                <a:lnTo>
                  <a:pt x="540" y="28"/>
                </a:lnTo>
                <a:lnTo>
                  <a:pt x="540" y="28"/>
                </a:lnTo>
                <a:lnTo>
                  <a:pt x="534" y="28"/>
                </a:lnTo>
                <a:lnTo>
                  <a:pt x="529" y="26"/>
                </a:lnTo>
                <a:lnTo>
                  <a:pt x="524" y="24"/>
                </a:lnTo>
                <a:lnTo>
                  <a:pt x="523" y="24"/>
                </a:lnTo>
                <a:lnTo>
                  <a:pt x="523" y="26"/>
                </a:lnTo>
                <a:lnTo>
                  <a:pt x="523" y="26"/>
                </a:lnTo>
                <a:lnTo>
                  <a:pt x="521" y="26"/>
                </a:lnTo>
                <a:lnTo>
                  <a:pt x="517" y="24"/>
                </a:lnTo>
                <a:lnTo>
                  <a:pt x="514" y="21"/>
                </a:lnTo>
                <a:lnTo>
                  <a:pt x="514" y="21"/>
                </a:lnTo>
                <a:lnTo>
                  <a:pt x="512" y="21"/>
                </a:lnTo>
                <a:lnTo>
                  <a:pt x="511" y="22"/>
                </a:lnTo>
                <a:lnTo>
                  <a:pt x="511" y="28"/>
                </a:lnTo>
                <a:lnTo>
                  <a:pt x="509" y="36"/>
                </a:lnTo>
                <a:lnTo>
                  <a:pt x="509" y="36"/>
                </a:lnTo>
                <a:lnTo>
                  <a:pt x="506" y="36"/>
                </a:lnTo>
                <a:lnTo>
                  <a:pt x="504" y="36"/>
                </a:lnTo>
                <a:lnTo>
                  <a:pt x="501" y="33"/>
                </a:lnTo>
                <a:lnTo>
                  <a:pt x="501" y="33"/>
                </a:lnTo>
                <a:lnTo>
                  <a:pt x="495" y="29"/>
                </a:lnTo>
                <a:lnTo>
                  <a:pt x="489" y="28"/>
                </a:lnTo>
                <a:lnTo>
                  <a:pt x="489" y="28"/>
                </a:lnTo>
                <a:lnTo>
                  <a:pt x="489" y="31"/>
                </a:lnTo>
                <a:lnTo>
                  <a:pt x="490" y="33"/>
                </a:lnTo>
                <a:lnTo>
                  <a:pt x="494" y="38"/>
                </a:lnTo>
                <a:lnTo>
                  <a:pt x="495" y="39"/>
                </a:lnTo>
                <a:lnTo>
                  <a:pt x="495" y="41"/>
                </a:lnTo>
                <a:lnTo>
                  <a:pt x="494" y="43"/>
                </a:lnTo>
                <a:lnTo>
                  <a:pt x="489" y="45"/>
                </a:lnTo>
                <a:lnTo>
                  <a:pt x="489" y="45"/>
                </a:lnTo>
                <a:lnTo>
                  <a:pt x="482" y="45"/>
                </a:lnTo>
                <a:lnTo>
                  <a:pt x="480" y="45"/>
                </a:lnTo>
                <a:lnTo>
                  <a:pt x="477" y="43"/>
                </a:lnTo>
                <a:lnTo>
                  <a:pt x="477" y="43"/>
                </a:lnTo>
                <a:lnTo>
                  <a:pt x="475" y="39"/>
                </a:lnTo>
                <a:lnTo>
                  <a:pt x="475" y="36"/>
                </a:lnTo>
                <a:lnTo>
                  <a:pt x="473" y="34"/>
                </a:lnTo>
                <a:lnTo>
                  <a:pt x="470" y="33"/>
                </a:lnTo>
                <a:lnTo>
                  <a:pt x="470" y="33"/>
                </a:lnTo>
                <a:lnTo>
                  <a:pt x="470" y="36"/>
                </a:lnTo>
                <a:lnTo>
                  <a:pt x="472" y="39"/>
                </a:lnTo>
                <a:lnTo>
                  <a:pt x="472" y="39"/>
                </a:lnTo>
                <a:lnTo>
                  <a:pt x="468" y="39"/>
                </a:lnTo>
                <a:lnTo>
                  <a:pt x="468" y="39"/>
                </a:lnTo>
                <a:lnTo>
                  <a:pt x="468" y="43"/>
                </a:lnTo>
                <a:lnTo>
                  <a:pt x="467" y="48"/>
                </a:lnTo>
                <a:lnTo>
                  <a:pt x="467" y="51"/>
                </a:lnTo>
                <a:lnTo>
                  <a:pt x="467" y="55"/>
                </a:lnTo>
                <a:lnTo>
                  <a:pt x="467" y="55"/>
                </a:lnTo>
                <a:lnTo>
                  <a:pt x="468" y="56"/>
                </a:lnTo>
                <a:lnTo>
                  <a:pt x="470" y="56"/>
                </a:lnTo>
                <a:lnTo>
                  <a:pt x="473" y="55"/>
                </a:lnTo>
                <a:lnTo>
                  <a:pt x="480" y="50"/>
                </a:lnTo>
                <a:lnTo>
                  <a:pt x="480" y="50"/>
                </a:lnTo>
                <a:lnTo>
                  <a:pt x="485" y="50"/>
                </a:lnTo>
                <a:lnTo>
                  <a:pt x="489" y="50"/>
                </a:lnTo>
                <a:lnTo>
                  <a:pt x="497" y="50"/>
                </a:lnTo>
                <a:lnTo>
                  <a:pt x="497" y="50"/>
                </a:lnTo>
                <a:lnTo>
                  <a:pt x="506" y="48"/>
                </a:lnTo>
                <a:lnTo>
                  <a:pt x="514" y="45"/>
                </a:lnTo>
                <a:lnTo>
                  <a:pt x="514" y="45"/>
                </a:lnTo>
                <a:lnTo>
                  <a:pt x="521" y="43"/>
                </a:lnTo>
                <a:lnTo>
                  <a:pt x="529" y="41"/>
                </a:lnTo>
                <a:lnTo>
                  <a:pt x="536" y="43"/>
                </a:lnTo>
                <a:lnTo>
                  <a:pt x="540" y="45"/>
                </a:lnTo>
                <a:lnTo>
                  <a:pt x="543" y="46"/>
                </a:lnTo>
                <a:lnTo>
                  <a:pt x="543" y="46"/>
                </a:lnTo>
                <a:lnTo>
                  <a:pt x="545" y="50"/>
                </a:lnTo>
                <a:lnTo>
                  <a:pt x="545" y="55"/>
                </a:lnTo>
                <a:lnTo>
                  <a:pt x="545" y="63"/>
                </a:lnTo>
                <a:lnTo>
                  <a:pt x="545" y="63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56417" y="2632242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NC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9074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North Carolina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247</cp:revision>
  <dcterms:created xsi:type="dcterms:W3CDTF">2012-10-11T16:07:59Z</dcterms:created>
  <dcterms:modified xsi:type="dcterms:W3CDTF">2024-02-26T17:17:31Z</dcterms:modified>
  <cp:category/>
</cp:coreProperties>
</file>